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</p:sldMasterIdLst>
  <p:notesMasterIdLst>
    <p:notesMasterId r:id="rId25"/>
  </p:notesMasterIdLst>
  <p:sldIdLst>
    <p:sldId id="257" r:id="rId2"/>
    <p:sldId id="274" r:id="rId3"/>
    <p:sldId id="279" r:id="rId4"/>
    <p:sldId id="259" r:id="rId5"/>
    <p:sldId id="276" r:id="rId6"/>
    <p:sldId id="260" r:id="rId7"/>
    <p:sldId id="261" r:id="rId8"/>
    <p:sldId id="263" r:id="rId9"/>
    <p:sldId id="264" r:id="rId10"/>
    <p:sldId id="285" r:id="rId11"/>
    <p:sldId id="283" r:id="rId12"/>
    <p:sldId id="267" r:id="rId13"/>
    <p:sldId id="286" r:id="rId14"/>
    <p:sldId id="280" r:id="rId15"/>
    <p:sldId id="287" r:id="rId16"/>
    <p:sldId id="281" r:id="rId17"/>
    <p:sldId id="284" r:id="rId18"/>
    <p:sldId id="282" r:id="rId19"/>
    <p:sldId id="266" r:id="rId20"/>
    <p:sldId id="289" r:id="rId21"/>
    <p:sldId id="290" r:id="rId22"/>
    <p:sldId id="277" r:id="rId23"/>
    <p:sldId id="272" r:id="rId24"/>
  </p:sldIdLst>
  <p:sldSz cx="7129463" cy="716438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2020"/>
    <a:srgbClr val="BCFCF4"/>
    <a:srgbClr val="2281D0"/>
    <a:srgbClr val="AC94CC"/>
    <a:srgbClr val="C4B3DB"/>
    <a:srgbClr val="1BB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958" autoAdjust="0"/>
  </p:normalViewPr>
  <p:slideViewPr>
    <p:cSldViewPr>
      <p:cViewPr>
        <p:scale>
          <a:sx n="100" d="100"/>
          <a:sy n="100" d="100"/>
        </p:scale>
        <p:origin x="-570" y="204"/>
      </p:cViewPr>
      <p:guideLst>
        <p:guide orient="horz" pos="2257"/>
        <p:guide pos="22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c:style val="2"/>
  <c:chart>
    <c:title>
      <c:tx>
        <c:rich>
          <a:bodyPr/>
          <a:lstStyle/>
          <a:p>
            <a:pPr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земельный фонд</a:t>
            </a:r>
          </a:p>
        </c:rich>
      </c:tx>
      <c:layout>
        <c:manualLayout>
          <c:xMode val="edge"/>
          <c:yMode val="edge"/>
          <c:x val="0.35718257917227653"/>
          <c:y val="4.6090212388261047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8809915273002151"/>
          <c:y val="0.14809578468975429"/>
          <c:w val="0.4480439491078087"/>
          <c:h val="0.7301456948423549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фонд</c:v>
                </c:pt>
              </c:strCache>
            </c:strRef>
          </c:tx>
          <c:dLbls>
            <c:dLbl>
              <c:idx val="0"/>
              <c:layout>
                <c:manualLayout>
                  <c:x val="0.12237741436312224"/>
                  <c:y val="-1.649897354277674E-2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1"/>
            </c:dLbl>
            <c:dLbl>
              <c:idx val="1"/>
              <c:layout>
                <c:manualLayout>
                  <c:x val="-5.562977050665676E-2"/>
                  <c:y val="0.68270803068809727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/>
                      <a:t>земли поселений </a:t>
                    </a:r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1"/>
            </c:dLbl>
            <c:dLbl>
              <c:idx val="2"/>
              <c:layout>
                <c:manualLayout>
                  <c:x val="-0.1301538651443464"/>
                  <c:y val="7.4073555623990969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земли сельскохозяйственного назначения</a:t>
                    </a:r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1"/>
            </c:dLbl>
            <c:dLbl>
              <c:idx val="3"/>
              <c:layout>
                <c:manualLayout>
                  <c:x val="0.53969844162388747"/>
                  <c:y val="0.46623071067746175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1"/>
            </c:dLbl>
            <c:dLbl>
              <c:idx val="4"/>
              <c:layout>
                <c:manualLayout>
                  <c:x val="0.45986538867778542"/>
                  <c:y val="0.21379512375152812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1"/>
            </c:dLbl>
            <c:dLbl>
              <c:idx val="5"/>
              <c:layout>
                <c:manualLayout>
                  <c:x val="0.42023057501864297"/>
                  <c:y val="8.2303950693323295E-3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1"/>
            </c:dLbl>
            <c:showLegendKey val="1"/>
            <c:showVal val="0"/>
            <c:showCatName val="1"/>
            <c:showSerName val="0"/>
            <c:showPercent val="0"/>
            <c:showBubbleSize val="1"/>
            <c:showLeaderLines val="0"/>
          </c:dLbls>
          <c:cat>
            <c:strRef>
              <c:f>Лист1!$A$2:$A$7</c:f>
              <c:strCache>
                <c:ptCount val="6"/>
                <c:pt idx="0">
                  <c:v>земли лесного фонда</c:v>
                </c:pt>
                <c:pt idx="1">
                  <c:v>земли поселений </c:v>
                </c:pt>
                <c:pt idx="2">
                  <c:v>земли сельскохозяйственного назначения</c:v>
                </c:pt>
                <c:pt idx="3">
                  <c:v>земли  промышленности</c:v>
                </c:pt>
                <c:pt idx="4">
                  <c:v>земли  запаса</c:v>
                </c:pt>
                <c:pt idx="5">
                  <c:v>водный фонд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202.8</c:v>
                </c:pt>
                <c:pt idx="1">
                  <c:v>2.694</c:v>
                </c:pt>
                <c:pt idx="2">
                  <c:v>21.013999999999999</c:v>
                </c:pt>
                <c:pt idx="3">
                  <c:v>0.879</c:v>
                </c:pt>
                <c:pt idx="4">
                  <c:v>3.008</c:v>
                </c:pt>
                <c:pt idx="5">
                  <c:v>8.0229999999999997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c:style val="2"/>
  <c:chart>
    <c:title>
      <c:tx>
        <c:rich>
          <a:bodyPr/>
          <a:lstStyle/>
          <a:p>
            <a:pPr>
              <a:defRPr sz="1200">
                <a:solidFill>
                  <a:srgbClr val="AC94CC"/>
                </a:solidFill>
                <a:latin typeface="Garamond" pitchFamily="18" charset="0"/>
              </a:defRPr>
            </a:pPr>
            <a:r>
              <a:rPr lang="ru-RU" sz="1200" dirty="0" smtClean="0">
                <a:solidFill>
                  <a:srgbClr val="AC94CC"/>
                </a:solidFill>
                <a:latin typeface="Garamond" pitchFamily="18" charset="0"/>
              </a:rPr>
              <a:t>Дороги</a:t>
            </a:r>
            <a:r>
              <a:rPr lang="ru-RU" sz="1200" baseline="0" dirty="0" smtClean="0">
                <a:solidFill>
                  <a:srgbClr val="AC94CC"/>
                </a:solidFill>
                <a:latin typeface="Garamond" pitchFamily="18" charset="0"/>
              </a:rPr>
              <a:t> регионального </a:t>
            </a:r>
          </a:p>
          <a:p>
            <a:pPr>
              <a:defRPr sz="1200">
                <a:solidFill>
                  <a:srgbClr val="AC94CC"/>
                </a:solidFill>
                <a:latin typeface="Garamond" pitchFamily="18" charset="0"/>
              </a:defRPr>
            </a:pPr>
            <a:r>
              <a:rPr lang="ru-RU" sz="1200" baseline="0" dirty="0" smtClean="0">
                <a:solidFill>
                  <a:srgbClr val="AC94CC"/>
                </a:solidFill>
                <a:latin typeface="Garamond" pitchFamily="18" charset="0"/>
              </a:rPr>
              <a:t>значения</a:t>
            </a:r>
            <a:endParaRPr lang="ru-RU" sz="1200" dirty="0">
              <a:solidFill>
                <a:srgbClr val="AC94CC"/>
              </a:solidFill>
              <a:latin typeface="Garamond" pitchFamily="18" charset="0"/>
            </a:endParaRPr>
          </a:p>
        </c:rich>
      </c:tx>
      <c:layout>
        <c:manualLayout>
          <c:xMode val="edge"/>
          <c:yMode val="edge"/>
          <c:x val="0.29439749184201014"/>
          <c:y val="4.20702550511845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6475006837558989E-2"/>
          <c:y val="0"/>
          <c:w val="0.83193131233950968"/>
          <c:h val="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/>
              <c:dLblPos val="bestFit"/>
              <c:showLegendKey val="1"/>
              <c:showVal val="0"/>
              <c:showCatName val="0"/>
              <c:showSerName val="0"/>
              <c:showPercent val="0"/>
              <c:showBubbleSize val="1"/>
            </c:dLbl>
            <c:dLbl>
              <c:idx val="5"/>
              <c:delete val="1"/>
            </c:dLbl>
            <c:dLbl>
              <c:idx val="6"/>
              <c:layout>
                <c:manualLayout>
                  <c:x val="4.8504135915597602E-2"/>
                  <c:y val="-6.6209206527903353E-2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1"/>
            </c:dLbl>
            <c:dLbl>
              <c:idx val="7"/>
              <c:layout>
                <c:manualLayout>
                  <c:x val="0.11487341363247744"/>
                  <c:y val="0.10478914059171959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1"/>
            </c:dLbl>
            <c:dLbl>
              <c:idx val="8"/>
              <c:layout>
                <c:manualLayout>
                  <c:x val="-0.10239594527368541"/>
                  <c:y val="6.7268387438530388E-3"/>
                </c:manualLayout>
              </c:layout>
              <c:dLblPos val="bestFit"/>
              <c:showLegendKey val="1"/>
              <c:showVal val="0"/>
              <c:showCatName val="0"/>
              <c:showSerName val="0"/>
              <c:showPercent val="1"/>
              <c:showBubbleSize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1"/>
            </c:dLbl>
            <c:txPr>
              <a:bodyPr/>
              <a:lstStyle/>
              <a:p>
                <a:pPr>
                  <a:defRPr sz="1100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ru-RU"/>
              </a:p>
            </c:txPr>
            <c:dLblPos val="bestFit"/>
            <c:showLegendKey val="1"/>
            <c:showVal val="0"/>
            <c:showCatName val="0"/>
            <c:showSerName val="0"/>
            <c:showPercent val="1"/>
            <c:showBubbleSize val="1"/>
            <c:showLeaderLines val="0"/>
          </c:dLbls>
          <c:cat>
            <c:strRef>
              <c:f>Лист1!$A$2:$A$10</c:f>
              <c:strCache>
                <c:ptCount val="9"/>
                <c:pt idx="0">
                  <c:v>дороги межпоселенческого и внутрипоселенческого значения </c:v>
                </c:pt>
                <c:pt idx="6">
                  <c:v>дороги I класса </c:v>
                </c:pt>
                <c:pt idx="7">
                  <c:v>дороги II класса</c:v>
                </c:pt>
                <c:pt idx="8">
                  <c:v>дороги III класса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391.8</c:v>
                </c:pt>
                <c:pt idx="6">
                  <c:v>45.9</c:v>
                </c:pt>
                <c:pt idx="7">
                  <c:v>126.7</c:v>
                </c:pt>
                <c:pt idx="8">
                  <c:v>85.4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0"/>
        </c:dLbls>
        <c:gapWidth val="100"/>
        <c:secondPieSize val="75"/>
        <c:serLines/>
      </c:ofPieChart>
      <c:spPr>
        <a:noFill/>
        <a:ln w="25400">
          <a:noFill/>
        </a:ln>
      </c:spPr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30612666820287809"/>
          <c:y val="0.67451138881323747"/>
          <c:w val="0.64786086698094314"/>
          <c:h val="0.32548861118676592"/>
        </c:manualLayout>
      </c:layout>
      <c:overlay val="1"/>
      <c:txPr>
        <a:bodyPr/>
        <a:lstStyle/>
        <a:p>
          <a:pPr>
            <a:defRPr sz="1100">
              <a:latin typeface="Garamond" pitchFamily="18" charset="0"/>
            </a:defRPr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E0536-21CB-48B4-9E39-D8A5782528ED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22438" y="685800"/>
            <a:ext cx="3413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4182B-52AA-463E-B979-33F9A543D8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05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722438" y="685800"/>
            <a:ext cx="34131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82B-52AA-463E-B979-33F9A543D8BA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82B-52AA-463E-B979-33F9A543D8B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82B-52AA-463E-B979-33F9A543D8B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82B-52AA-463E-B979-33F9A543D8B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82B-52AA-463E-B979-33F9A543D8B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82B-52AA-463E-B979-33F9A543D8B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82B-52AA-463E-B979-33F9A543D8B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82B-52AA-463E-B979-33F9A543D8B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82B-52AA-463E-B979-33F9A543D8B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60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4710" y="2225606"/>
            <a:ext cx="6060044" cy="15356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9420" y="4059820"/>
            <a:ext cx="4990624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991A7-6F4A-4784-B713-1467CDA2C939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55BB-600D-4CE4-90C3-3CD807EE898E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68862" y="286909"/>
            <a:ext cx="1604129" cy="611294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6474" y="286909"/>
            <a:ext cx="4693563" cy="61129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6A22C-2135-4F60-95C0-06523486DE84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E0A0-7BF7-4F01-951D-6CFCE9A10AB8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178" y="4603783"/>
            <a:ext cx="6060044" cy="142292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3178" y="3036575"/>
            <a:ext cx="6060044" cy="156720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170C-BAA8-4A01-81CA-E03D4276A769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6473" y="1671691"/>
            <a:ext cx="3148846" cy="47281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24144" y="1671691"/>
            <a:ext cx="3148846" cy="47281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F7E-C0A1-4DE6-A165-066B96CDBD88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474" y="1603696"/>
            <a:ext cx="3150084" cy="6683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6474" y="2272040"/>
            <a:ext cx="3150084" cy="41278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621670" y="1603696"/>
            <a:ext cx="3151321" cy="66834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621670" y="2272040"/>
            <a:ext cx="3151321" cy="41278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BBFF-99AA-4F53-8863-D3CF4D49F504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6F6A-2872-4749-90DF-43BB2CFF70EE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A6A4-D722-437E-8FB8-3547A747D9DF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74" y="285248"/>
            <a:ext cx="2345544" cy="12139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7422" y="285250"/>
            <a:ext cx="3985568" cy="61146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6474" y="1499215"/>
            <a:ext cx="2345544" cy="49006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EA1D-87D3-4B68-9543-BCB907EC74AC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425" y="5015072"/>
            <a:ext cx="4277678" cy="5920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97425" y="640151"/>
            <a:ext cx="4277678" cy="4298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97425" y="5607130"/>
            <a:ext cx="4277678" cy="8408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7C92-44FB-40A4-9163-49E06629469E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73" y="286908"/>
            <a:ext cx="6416517" cy="119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473" y="1671691"/>
            <a:ext cx="6416517" cy="472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56474" y="6640328"/>
            <a:ext cx="1663541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75633-2313-4C9E-9F08-C733A7CDBB79}" type="datetime1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35900" y="6640328"/>
            <a:ext cx="2257663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109450" y="6640328"/>
            <a:ext cx="1663541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bm.img.com.ua/img/prikol/images/large/2/1/179112.jpg" TargetMode="External"/><Relationship Id="rId7" Type="http://schemas.openxmlformats.org/officeDocument/2006/relationships/hyperlink" Target="http://img1.liveinternet.ru/images/foto/b/3/673/1147673/f_12734388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hyperlink" Target="http://img-fotki.yandex.ru/get/4407/71869607.38/0_71c17_a64b305a_XL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penoraion@yandex.r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" y="6067341"/>
            <a:ext cx="184731" cy="37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" y="0"/>
            <a:ext cx="65" cy="55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9685" y="0"/>
            <a:ext cx="7573963" cy="757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" y="1781994"/>
            <a:ext cx="756418" cy="40011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73" y="629866"/>
            <a:ext cx="2708191" cy="288032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Garamond" pitchFamily="18" charset="0"/>
              </a:rPr>
              <a:t>Инженерные коммуникации</a:t>
            </a:r>
            <a:endParaRPr lang="ru-RU" sz="1400" dirty="0">
              <a:latin typeface="Garamond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8583" y="938989"/>
            <a:ext cx="2857520" cy="278608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200" dirty="0" smtClean="0">
                <a:latin typeface="Garamond" pitchFamily="18" charset="0"/>
              </a:rPr>
              <a:t>          Инфраструктура газоснабжения района находится в стадии развития. С 2006г. в районе проложено более 70 км </a:t>
            </a:r>
            <a:r>
              <a:rPr lang="ru-RU" sz="1200" dirty="0" err="1" smtClean="0">
                <a:latin typeface="Garamond" pitchFamily="18" charset="0"/>
              </a:rPr>
              <a:t>газоразводящих</a:t>
            </a:r>
            <a:r>
              <a:rPr lang="ru-RU" sz="1200" dirty="0" smtClean="0">
                <a:latin typeface="Garamond" pitchFamily="18" charset="0"/>
              </a:rPr>
              <a:t> сетей. Газифицированы три населенных пункта:  </a:t>
            </a:r>
            <a:r>
              <a:rPr lang="ru-RU" sz="1200" dirty="0" err="1" smtClean="0">
                <a:latin typeface="Garamond" pitchFamily="18" charset="0"/>
              </a:rPr>
              <a:t>п.Пено</a:t>
            </a:r>
            <a:r>
              <a:rPr lang="ru-RU" sz="1200" dirty="0" smtClean="0">
                <a:latin typeface="Garamond" pitchFamily="18" charset="0"/>
              </a:rPr>
              <a:t>,  </a:t>
            </a:r>
            <a:r>
              <a:rPr lang="ru-RU" sz="1200" dirty="0" err="1" smtClean="0">
                <a:latin typeface="Garamond" pitchFamily="18" charset="0"/>
              </a:rPr>
              <a:t>п.Охват</a:t>
            </a:r>
            <a:r>
              <a:rPr lang="ru-RU" sz="1200" dirty="0" smtClean="0">
                <a:latin typeface="Garamond" pitchFamily="18" charset="0"/>
              </a:rPr>
              <a:t>,  </a:t>
            </a:r>
            <a:r>
              <a:rPr lang="ru-RU" sz="1200" dirty="0" err="1" smtClean="0">
                <a:latin typeface="Garamond" pitchFamily="18" charset="0"/>
              </a:rPr>
              <a:t>п.Соблаго</a:t>
            </a:r>
            <a:r>
              <a:rPr lang="ru-RU" sz="1200" dirty="0" smtClean="0">
                <a:latin typeface="Garamond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Garamond" pitchFamily="18" charset="0"/>
              </a:rPr>
              <a:t>Уровень газификации жилищного фонда района в настоящее время  более  15 %. К природному газу подключено 17 многоквартирных дома (в </a:t>
            </a:r>
            <a:r>
              <a:rPr lang="ru-RU" sz="1200" dirty="0" err="1" smtClean="0">
                <a:latin typeface="Garamond" pitchFamily="18" charset="0"/>
              </a:rPr>
              <a:t>т.ч</a:t>
            </a:r>
            <a:r>
              <a:rPr lang="ru-RU" sz="1200" dirty="0" smtClean="0">
                <a:latin typeface="Garamond" pitchFamily="18" charset="0"/>
              </a:rPr>
              <a:t>. Вновь построенных 6  МКД (в </a:t>
            </a:r>
            <a:r>
              <a:rPr lang="ru-RU" sz="1200" dirty="0" err="1" smtClean="0">
                <a:latin typeface="Garamond" pitchFamily="18" charset="0"/>
              </a:rPr>
              <a:t>т.ч</a:t>
            </a:r>
            <a:r>
              <a:rPr lang="ru-RU" sz="1200" dirty="0" smtClean="0">
                <a:latin typeface="Garamond" pitchFamily="18" charset="0"/>
              </a:rPr>
              <a:t>. </a:t>
            </a:r>
            <a:r>
              <a:rPr lang="ru-RU" sz="1200" dirty="0" err="1" smtClean="0">
                <a:latin typeface="Garamond" pitchFamily="18" charset="0"/>
              </a:rPr>
              <a:t>П.Охват</a:t>
            </a:r>
            <a:r>
              <a:rPr lang="ru-RU" sz="1200" dirty="0" smtClean="0">
                <a:latin typeface="Garamond" pitchFamily="18" charset="0"/>
              </a:rPr>
              <a:t>) и 443 индивидуальных жилых домов.</a:t>
            </a:r>
          </a:p>
          <a:p>
            <a:pPr algn="just"/>
            <a:r>
              <a:rPr lang="ru-RU" sz="1200" dirty="0" smtClean="0">
                <a:latin typeface="Garamond" pitchFamily="18" charset="0"/>
              </a:rPr>
              <a:t>В </a:t>
            </a:r>
            <a:r>
              <a:rPr lang="ru-RU" sz="1200" dirty="0" err="1" smtClean="0">
                <a:latin typeface="Garamond" pitchFamily="18" charset="0"/>
              </a:rPr>
              <a:t>Пеновском</a:t>
            </a:r>
            <a:r>
              <a:rPr lang="ru-RU" sz="1200" dirty="0" smtClean="0">
                <a:latin typeface="Garamond" pitchFamily="18" charset="0"/>
              </a:rPr>
              <a:t> районе  существует следующая тарифная сетка на потребление различных  видов ресурсов.</a:t>
            </a:r>
          </a:p>
          <a:p>
            <a:pPr algn="just"/>
            <a:endParaRPr lang="ru-RU" sz="1100" dirty="0" smtClean="0">
              <a:latin typeface="Garamond" pitchFamily="18" charset="0"/>
            </a:endParaRPr>
          </a:p>
          <a:p>
            <a:pPr algn="just"/>
            <a:endParaRPr lang="ru-RU" sz="1100" dirty="0" smtClean="0">
              <a:latin typeface="Garamond" pitchFamily="18" charset="0"/>
            </a:endParaRPr>
          </a:p>
          <a:p>
            <a:pPr algn="just"/>
            <a:endParaRPr lang="ru-RU" sz="1100" dirty="0" smtClean="0">
              <a:latin typeface="Garamond" pitchFamily="18" charset="0"/>
            </a:endParaRPr>
          </a:p>
          <a:p>
            <a:pPr algn="just"/>
            <a:endParaRPr lang="ru-RU" sz="1100" dirty="0" smtClean="0">
              <a:latin typeface="Garamond" pitchFamily="18" charset="0"/>
            </a:endParaRPr>
          </a:p>
          <a:p>
            <a:pPr algn="just"/>
            <a:endParaRPr lang="ru-RU" sz="1100" dirty="0">
              <a:latin typeface="Garamond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73340"/>
              </p:ext>
            </p:extLst>
          </p:nvPr>
        </p:nvGraphicFramePr>
        <p:xfrm>
          <a:off x="207145" y="3785860"/>
          <a:ext cx="2928958" cy="2820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39"/>
                <a:gridCol w="976319"/>
              </a:tblGrid>
              <a:tr h="433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Сумма выплат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3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Тариф на электроэнергию ( за 1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кВт.час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4,03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16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Тариф на газ (за 1000 куб.м.)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4935,0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 руб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3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Тариф на водопотребление (за 1 куб.м.)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31,05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3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Тариф на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водоотведение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(за 1 куб.м.)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70,29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3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Тариф на тепловую энергию (за 1 Гкал)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2000,53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3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Тариф на услуги связи 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абонентская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Garamond"/>
                          <a:ea typeface="Times New Roman"/>
                          <a:cs typeface="Times New Roman"/>
                        </a:rPr>
                        <a:t>плата) в месяц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207541" y="224608"/>
            <a:ext cx="2214578" cy="718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Garamond" pitchFamily="18" charset="0"/>
              </a:rPr>
              <a:t>          Водоснабжение района осуществляется, в основном, из подземных источников и представлено 15,5  км. водопроводами, в которых 7 км составляют водоводы и 8 км уличные водопроводные сети. Износ сетей составляет 95%.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           Центральная система водоотведения состоит из очистных сооружений (в настоящее время находятся в стадии реконструкции), одной канализационной насосной станции, 6 км канализационных сетей и находится  в районном центре - </a:t>
            </a:r>
            <a:r>
              <a:rPr lang="ru-RU" sz="1100" dirty="0" err="1" smtClean="0">
                <a:latin typeface="Garamond" pitchFamily="18" charset="0"/>
              </a:rPr>
              <a:t>пгт</a:t>
            </a:r>
            <a:r>
              <a:rPr lang="ru-RU" sz="1100" dirty="0" smtClean="0">
                <a:latin typeface="Garamond" pitchFamily="18" charset="0"/>
              </a:rPr>
              <a:t> Пено. Износ канализационных сетей составляет 76 %.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           В Пеновском районе имеется  13 муниципальных котельных  производительностью 10,3 Гкал/час.,  две котельные «Центральная» и «</a:t>
            </a:r>
            <a:r>
              <a:rPr lang="ru-RU" sz="1100" dirty="0" err="1" smtClean="0">
                <a:latin typeface="Garamond" pitchFamily="18" charset="0"/>
              </a:rPr>
              <a:t>Изведовская</a:t>
            </a:r>
            <a:r>
              <a:rPr lang="ru-RU" sz="1100" dirty="0" smtClean="0">
                <a:latin typeface="Garamond" pitchFamily="18" charset="0"/>
              </a:rPr>
              <a:t>» переведены на газ.    Основной вид топлива – дрова.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        Общая отапливаемая площадь составляет 32,920 тыс.кв.м., в т.ч. площадь жилого фонда – 9,820 тыс.кв.м., протяженность тепловых сетей в двухтрубном  исполнении – 4 км.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      С августа 2010 года договор аренды теплового комплекса заключен  с ИП </a:t>
            </a:r>
            <a:r>
              <a:rPr lang="ru-RU" sz="1100" dirty="0" err="1" smtClean="0">
                <a:latin typeface="Garamond" pitchFamily="18" charset="0"/>
              </a:rPr>
              <a:t>Ветковский</a:t>
            </a:r>
            <a:r>
              <a:rPr lang="ru-RU" sz="1100" dirty="0" smtClean="0">
                <a:latin typeface="Garamond" pitchFamily="18" charset="0"/>
              </a:rPr>
              <a:t> А.В.,  с марта 2011г.– с ООО «Строй-Комплект», которое оказывает услуги  по теплоснабжению, водоснабжению и водоотведению. В октябре 2017 г. договор продлен.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 </a:t>
            </a:r>
          </a:p>
          <a:p>
            <a:pPr algn="just"/>
            <a:endParaRPr lang="ru-RU" sz="1000" dirty="0" smtClean="0">
              <a:latin typeface="Garamond" pitchFamily="18" charset="0"/>
            </a:endParaRPr>
          </a:p>
        </p:txBody>
      </p:sp>
      <p:pic>
        <p:nvPicPr>
          <p:cNvPr id="16" name="i-main-pic" descr="Картинка 26 из 150118">
            <a:hlinkClick r:id="rId3" tgtFrame="_blank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2119" y="296046"/>
            <a:ext cx="170734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-main-pic" descr="Картинка 5 из 207624">
            <a:hlinkClick r:id="rId5" tgtFrame="_blank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2119" y="1796245"/>
            <a:ext cx="170734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img1.liveinternet.ru/images/foto/b/3/673/1147673/f_12734388.jpg">
            <a:hlinkClick r:id="rId7" tgtFrame="_blank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2119" y="3225004"/>
            <a:ext cx="170734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350681" y="4796641"/>
            <a:ext cx="1778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Garamond" pitchFamily="18" charset="0"/>
              </a:rPr>
              <a:t>ООО «Строй-Комплект</a:t>
            </a:r>
          </a:p>
          <a:p>
            <a:r>
              <a:rPr lang="ru-RU" sz="1200" b="1" dirty="0" smtClean="0">
                <a:latin typeface="Garamond" pitchFamily="18" charset="0"/>
              </a:rPr>
              <a:t>Юридический адрес: </a:t>
            </a:r>
          </a:p>
          <a:p>
            <a:r>
              <a:rPr lang="ru-RU" sz="1200" b="1" dirty="0" smtClean="0">
                <a:latin typeface="Garamond" pitchFamily="18" charset="0"/>
              </a:rPr>
              <a:t>172770, Россия, </a:t>
            </a:r>
          </a:p>
          <a:p>
            <a:r>
              <a:rPr lang="ru-RU" sz="1200" b="1" dirty="0" smtClean="0">
                <a:latin typeface="Garamond" pitchFamily="18" charset="0"/>
              </a:rPr>
              <a:t>Тверская область, </a:t>
            </a:r>
          </a:p>
          <a:p>
            <a:r>
              <a:rPr lang="ru-RU" sz="1200" b="1" dirty="0" err="1" smtClean="0">
                <a:latin typeface="Garamond" pitchFamily="18" charset="0"/>
              </a:rPr>
              <a:t>пгт</a:t>
            </a:r>
            <a:r>
              <a:rPr lang="ru-RU" sz="1200" b="1" dirty="0" smtClean="0">
                <a:latin typeface="Garamond" pitchFamily="18" charset="0"/>
              </a:rPr>
              <a:t>. Пено, </a:t>
            </a:r>
          </a:p>
          <a:p>
            <a:r>
              <a:rPr lang="ru-RU" sz="1200" b="1" dirty="0" smtClean="0">
                <a:latin typeface="Garamond" pitchFamily="18" charset="0"/>
              </a:rPr>
              <a:t>ул.Строителей, д.5</a:t>
            </a:r>
          </a:p>
          <a:p>
            <a:r>
              <a:rPr lang="ru-RU" sz="1200" b="1" dirty="0" smtClean="0">
                <a:latin typeface="Garamond" pitchFamily="18" charset="0"/>
              </a:rPr>
              <a:t>Тел.+7 (848230) 2 41 58</a:t>
            </a:r>
            <a:endParaRPr lang="ru-RU" sz="1200" b="1" dirty="0"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293" y="154551"/>
            <a:ext cx="64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Характеристика 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района / Инженерные коммуникации</a:t>
            </a:r>
          </a:p>
          <a:p>
            <a:endParaRPr lang="ru-RU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4000" y="3082128"/>
            <a:ext cx="3169293" cy="3812434"/>
          </a:xfrm>
        </p:spPr>
        <p:txBody>
          <a:bodyPr>
            <a:noAutofit/>
          </a:bodyPr>
          <a:lstStyle/>
          <a:p>
            <a:pPr algn="just">
              <a:lnSpc>
                <a:spcPts val="1250"/>
              </a:lnSpc>
              <a:spcBef>
                <a:spcPts val="0"/>
              </a:spcBef>
            </a:pPr>
            <a:endParaRPr lang="ru-RU" sz="1100" dirty="0" smtClean="0">
              <a:latin typeface="Garamond" pitchFamily="18" charset="0"/>
            </a:endParaRPr>
          </a:p>
          <a:p>
            <a:pPr algn="just">
              <a:lnSpc>
                <a:spcPts val="1250"/>
              </a:lnSpc>
              <a:spcBef>
                <a:spcPts val="0"/>
              </a:spcBef>
            </a:pPr>
            <a:r>
              <a:rPr lang="ru-RU" sz="1200" dirty="0" smtClean="0">
                <a:latin typeface="Garamond" pitchFamily="18" charset="0"/>
              </a:rPr>
              <a:t>Основными  отраслями,  определяющими  развитие  промышленного  комплекса  Пеновского  района,  являются:</a:t>
            </a:r>
          </a:p>
          <a:p>
            <a:pPr algn="just">
              <a:lnSpc>
                <a:spcPts val="1250"/>
              </a:lnSpc>
              <a:spcBef>
                <a:spcPts val="0"/>
              </a:spcBef>
            </a:pPr>
            <a:endParaRPr lang="ru-RU" sz="1200" dirty="0" smtClean="0">
              <a:latin typeface="Garamond" pitchFamily="18" charset="0"/>
            </a:endParaRPr>
          </a:p>
          <a:p>
            <a:pPr marL="179388" indent="107950" algn="just">
              <a:lnSpc>
                <a:spcPts val="1250"/>
              </a:lnSpc>
              <a:spcBef>
                <a:spcPts val="0"/>
              </a:spcBef>
              <a:buSzPct val="70000"/>
              <a:buBlip>
                <a:blip r:embed="rId3"/>
              </a:buBlip>
            </a:pPr>
            <a:r>
              <a:rPr lang="ru-RU" sz="1200" dirty="0" smtClean="0">
                <a:latin typeface="Garamond" pitchFamily="18" charset="0"/>
              </a:rPr>
              <a:t>лесозаготовка</a:t>
            </a:r>
          </a:p>
          <a:p>
            <a:pPr marL="179388" indent="107950" algn="just">
              <a:lnSpc>
                <a:spcPts val="1250"/>
              </a:lnSpc>
              <a:spcBef>
                <a:spcPts val="0"/>
              </a:spcBef>
              <a:buSzPct val="70000"/>
              <a:buBlip>
                <a:blip r:embed="rId3"/>
              </a:buBlip>
            </a:pPr>
            <a:r>
              <a:rPr lang="ru-RU" sz="1200" dirty="0" smtClean="0">
                <a:latin typeface="Garamond" pitchFamily="18" charset="0"/>
              </a:rPr>
              <a:t>деревообработка</a:t>
            </a:r>
          </a:p>
          <a:p>
            <a:pPr marL="179388" indent="107950" algn="just">
              <a:lnSpc>
                <a:spcPts val="1250"/>
              </a:lnSpc>
              <a:spcBef>
                <a:spcPts val="0"/>
              </a:spcBef>
              <a:buSzPct val="70000"/>
              <a:buBlip>
                <a:blip r:embed="rId3"/>
              </a:buBlip>
            </a:pPr>
            <a:r>
              <a:rPr lang="ru-RU" sz="1200" dirty="0" smtClean="0">
                <a:latin typeface="Garamond" pitchFamily="18" charset="0"/>
              </a:rPr>
              <a:t>пищевая промышленность</a:t>
            </a:r>
          </a:p>
          <a:p>
            <a:pPr marL="179388" indent="107950" algn="just">
              <a:lnSpc>
                <a:spcPts val="1250"/>
              </a:lnSpc>
              <a:spcBef>
                <a:spcPts val="0"/>
              </a:spcBef>
              <a:buSzPct val="70000"/>
              <a:buBlip>
                <a:blip r:embed="rId3"/>
              </a:buBlip>
            </a:pPr>
            <a:r>
              <a:rPr lang="ru-RU" sz="1200" dirty="0" smtClean="0">
                <a:latin typeface="Garamond" pitchFamily="18" charset="0"/>
              </a:rPr>
              <a:t>производство пара и горячей воды котельными, водоснабжение, водоотведение, сбор, транспортировка отходов</a:t>
            </a:r>
          </a:p>
          <a:p>
            <a:pPr marL="179388" indent="107950" algn="just">
              <a:lnSpc>
                <a:spcPts val="1250"/>
              </a:lnSpc>
              <a:spcBef>
                <a:spcPts val="0"/>
              </a:spcBef>
              <a:buSzPct val="70000"/>
              <a:buBlip>
                <a:blip r:embed="rId3"/>
              </a:buBlip>
            </a:pPr>
            <a:endParaRPr lang="ru-RU" sz="1200" dirty="0" smtClean="0">
              <a:latin typeface="Garamond" pitchFamily="18" charset="0"/>
            </a:endParaRPr>
          </a:p>
          <a:p>
            <a:pPr algn="just">
              <a:lnSpc>
                <a:spcPts val="1250"/>
              </a:lnSpc>
              <a:spcBef>
                <a:spcPts val="0"/>
              </a:spcBef>
            </a:pPr>
            <a:r>
              <a:rPr lang="ru-RU" sz="1200" dirty="0" smtClean="0">
                <a:latin typeface="Garamond" pitchFamily="18" charset="0"/>
              </a:rPr>
              <a:t>Промышленность Пеновского района представлена  основными предприятиями : </a:t>
            </a:r>
          </a:p>
          <a:p>
            <a:pPr algn="just">
              <a:lnSpc>
                <a:spcPts val="1250"/>
              </a:lnSpc>
              <a:spcBef>
                <a:spcPts val="0"/>
              </a:spcBef>
            </a:pPr>
            <a:endParaRPr lang="ru-RU" sz="1100" dirty="0" smtClean="0">
              <a:latin typeface="Garamond" pitchFamily="18" charset="0"/>
            </a:endParaRPr>
          </a:p>
          <a:p>
            <a:pPr marL="179388" algn="just">
              <a:lnSpc>
                <a:spcPts val="1250"/>
              </a:lnSpc>
              <a:spcBef>
                <a:spcPts val="0"/>
              </a:spcBef>
            </a:pPr>
            <a:r>
              <a:rPr lang="ru-RU" sz="1100" dirty="0" smtClean="0">
                <a:latin typeface="Garamond" pitchFamily="18" charset="0"/>
              </a:rPr>
              <a:t>- ООО «</a:t>
            </a:r>
            <a:r>
              <a:rPr lang="ru-RU" sz="1100" dirty="0" err="1" smtClean="0">
                <a:latin typeface="Garamond" pitchFamily="18" charset="0"/>
              </a:rPr>
              <a:t>Инвест-Лизинг-Тверь</a:t>
            </a:r>
            <a:r>
              <a:rPr lang="ru-RU" sz="1100" dirty="0" smtClean="0">
                <a:latin typeface="Garamond" pitchFamily="18" charset="0"/>
              </a:rPr>
              <a:t>» (лесозаготовка)</a:t>
            </a:r>
          </a:p>
          <a:p>
            <a:pPr marL="179388" algn="just">
              <a:lnSpc>
                <a:spcPts val="1250"/>
              </a:lnSpc>
              <a:spcBef>
                <a:spcPts val="0"/>
              </a:spcBef>
            </a:pPr>
            <a:r>
              <a:rPr lang="ru-RU" sz="1100" dirty="0" smtClean="0">
                <a:latin typeface="Garamond" pitchFamily="18" charset="0"/>
              </a:rPr>
              <a:t>-ООО«ДИСКАВЕРИ-Пено» (обработка древесины)</a:t>
            </a:r>
          </a:p>
          <a:p>
            <a:pPr marL="179388" algn="just">
              <a:lnSpc>
                <a:spcPts val="1250"/>
              </a:lnSpc>
              <a:spcBef>
                <a:spcPts val="0"/>
              </a:spcBef>
              <a:buFontTx/>
              <a:buChar char="-"/>
            </a:pPr>
            <a:r>
              <a:rPr lang="ru-RU" sz="1100" dirty="0" err="1" smtClean="0">
                <a:latin typeface="Garamond" pitchFamily="18" charset="0"/>
              </a:rPr>
              <a:t>ООО«Пеновские</a:t>
            </a:r>
            <a:r>
              <a:rPr lang="ru-RU" sz="1100" dirty="0" smtClean="0">
                <a:latin typeface="Garamond" pitchFamily="18" charset="0"/>
              </a:rPr>
              <a:t> источники» (безалкогольные напитки)</a:t>
            </a:r>
          </a:p>
          <a:p>
            <a:pPr marL="179388" algn="just">
              <a:lnSpc>
                <a:spcPts val="1250"/>
              </a:lnSpc>
              <a:spcBef>
                <a:spcPts val="0"/>
              </a:spcBef>
            </a:pPr>
            <a:endParaRPr lang="ru-RU" sz="1100" dirty="0" smtClean="0">
              <a:latin typeface="Garamond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993623" y="6640328"/>
            <a:ext cx="928694" cy="381437"/>
          </a:xfrm>
        </p:spPr>
        <p:txBody>
          <a:bodyPr/>
          <a:lstStyle/>
          <a:p>
            <a:pPr algn="l"/>
            <a:r>
              <a:rPr lang="ru-RU" i="1" dirty="0" smtClean="0">
                <a:solidFill>
                  <a:schemeClr val="bg1">
                    <a:lumMod val="50000"/>
                  </a:schemeClr>
                </a:solidFill>
              </a:rPr>
              <a:t>                </a:t>
            </a:r>
            <a:fld id="{725C68B6-61C2-468F-89AB-4B9F7531AA68}" type="slidenum">
              <a:rPr lang="ru-RU" i="1" smtClean="0">
                <a:solidFill>
                  <a:schemeClr val="bg1">
                    <a:lumMod val="50000"/>
                  </a:schemeClr>
                </a:solidFill>
              </a:rPr>
              <a:pPr algn="l"/>
              <a:t>11</a:t>
            </a:fld>
            <a:endParaRPr lang="ru-RU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293" y="154551"/>
            <a:ext cx="6480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района / Отраслевая направленность</a:t>
            </a:r>
          </a:p>
          <a:p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459" y="432000"/>
            <a:ext cx="3143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aramond" pitchFamily="18" charset="0"/>
              </a:rPr>
              <a:t>Отраслевая  направленность</a:t>
            </a:r>
            <a:endParaRPr lang="ru-RU" sz="1600" dirty="0">
              <a:latin typeface="Garamond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3293" y="4010823"/>
            <a:ext cx="3500462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50"/>
              </a:lnSpc>
            </a:pPr>
            <a:r>
              <a:rPr lang="ru-RU" sz="1200" dirty="0" smtClean="0">
                <a:latin typeface="Garamond" pitchFamily="18" charset="0"/>
              </a:rPr>
              <a:t>За 2017 год объем отгруженных товаров собственного производства, выполненных работ и услуг составил 237,9 млн.рублей или 117,5 % в сопоставимых  ценах. Рост промышленного производства по Разделу 02  «Лесоводство и лесозаготовки» составил  9,7 %,  по разделу C+D+E «Промышленное производство» индекс  промышленного производства –  127,1 %.</a:t>
            </a:r>
          </a:p>
          <a:p>
            <a:pPr algn="just">
              <a:lnSpc>
                <a:spcPts val="1250"/>
              </a:lnSpc>
            </a:pPr>
            <a:endParaRPr lang="ru-RU" sz="1100" dirty="0" smtClean="0">
              <a:latin typeface="Garamond" pitchFamily="18" charset="0"/>
            </a:endParaRPr>
          </a:p>
          <a:p>
            <a:pPr algn="just">
              <a:lnSpc>
                <a:spcPts val="1250"/>
              </a:lnSpc>
            </a:pPr>
            <a:r>
              <a:rPr lang="ru-RU" sz="1200" dirty="0" smtClean="0">
                <a:latin typeface="Garamond" pitchFamily="18" charset="0"/>
              </a:rPr>
              <a:t>Лесосечный фонд района передан в аренду на 79,1 %  арендаторам: </a:t>
            </a:r>
            <a:r>
              <a:rPr lang="ru-RU" sz="1200" dirty="0" smtClean="0">
                <a:latin typeface="Garamond" pitchFamily="18" charset="0"/>
                <a:cs typeface="Times New Roman" pitchFamily="18" charset="0"/>
              </a:rPr>
              <a:t>ООО «Инвест-Лизинг-Тверь», ООО «</a:t>
            </a:r>
            <a:r>
              <a:rPr lang="ru-RU" sz="1200" dirty="0" err="1" smtClean="0">
                <a:latin typeface="Garamond" pitchFamily="18" charset="0"/>
                <a:cs typeface="Times New Roman" pitchFamily="18" charset="0"/>
              </a:rPr>
              <a:t>ЛесСервис</a:t>
            </a:r>
            <a:r>
              <a:rPr lang="ru-RU" sz="1200" dirty="0" smtClean="0">
                <a:latin typeface="Garamond" pitchFamily="18" charset="0"/>
                <a:cs typeface="Times New Roman" pitchFamily="18" charset="0"/>
              </a:rPr>
              <a:t>».</a:t>
            </a:r>
          </a:p>
          <a:p>
            <a:pPr algn="just">
              <a:lnSpc>
                <a:spcPts val="1250"/>
              </a:lnSpc>
            </a:pPr>
            <a:r>
              <a:rPr lang="ru-RU" sz="1200" dirty="0" smtClean="0">
                <a:latin typeface="Garamond" pitchFamily="18" charset="0"/>
              </a:rPr>
              <a:t>В 2017 году заготовлено  255,9 тыс. куб.м. древесины на корню.</a:t>
            </a:r>
          </a:p>
        </p:txBody>
      </p:sp>
      <p:pic>
        <p:nvPicPr>
          <p:cNvPr id="15362" name="Picture 2" descr="http://www.volvo.com/NR/rdonlyres/9A550F8F-9477-4094-B08B-92941CDC7CBA/0/Volvo_EC210BF_prime_%D0%BB%D0%B5%D1%81%D0%BE%D0%B7%D0%B0%D0%B3%D0%BE%D1%82%D0%BE%D0%B2%D0%B8%D1%82%D0%B5%D0%BB%D1%8C%D0%BD%D0%B0%D1%8F_%D1%82%D0%B5%D1%85%D0%BD%D0%B8%D0%BA%D0%B0_%D1%81_%D1%85%D0%B0%D1%80%D0%B2%D0%B5%D1%81%D1%82%D0%B5%D1%80%D0%BD%D0%BE%D0%B9_%D0%B3%D0%BE%D0%BB%D0%BE%D0%B2%D0%BA%D0%BE%D0%B9.jpg"/>
          <p:cNvPicPr>
            <a:picLocks noChangeAspect="1" noChangeArrowheads="1"/>
          </p:cNvPicPr>
          <p:nvPr/>
        </p:nvPicPr>
        <p:blipFill>
          <a:blip r:embed="rId4"/>
          <a:srcRect t="28357" b="10878"/>
          <a:stretch>
            <a:fillRect/>
          </a:stretch>
        </p:blipFill>
        <p:spPr bwMode="auto">
          <a:xfrm>
            <a:off x="0" y="867550"/>
            <a:ext cx="7129463" cy="200026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564731" y="3225004"/>
            <a:ext cx="32400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algn="just">
              <a:lnSpc>
                <a:spcPts val="1250"/>
              </a:lnSpc>
              <a:spcBef>
                <a:spcPts val="0"/>
              </a:spcBef>
              <a:buSzPct val="70000"/>
            </a:pPr>
            <a:r>
              <a:rPr lang="ru-RU" sz="1100" dirty="0" smtClean="0">
                <a:latin typeface="Garamond" pitchFamily="18" charset="0"/>
              </a:rPr>
              <a:t>- ООО «Строй-Комплект» (производство </a:t>
            </a:r>
            <a:r>
              <a:rPr lang="ru-RU" sz="1100" dirty="0">
                <a:latin typeface="Garamond" pitchFamily="18" charset="0"/>
              </a:rPr>
              <a:t>пара и горячей воды котельными, водоснабжение, водоотведение, </a:t>
            </a:r>
            <a:r>
              <a:rPr lang="ru-RU" sz="1100" dirty="0" smtClean="0">
                <a:latin typeface="Garamond" pitchFamily="18" charset="0"/>
              </a:rPr>
              <a:t>сбор и  </a:t>
            </a:r>
            <a:r>
              <a:rPr lang="ru-RU" sz="1100" dirty="0">
                <a:latin typeface="Garamond" pitchFamily="18" charset="0"/>
              </a:rPr>
              <a:t>транспортировка </a:t>
            </a:r>
            <a:r>
              <a:rPr lang="ru-RU" sz="1100" dirty="0" smtClean="0">
                <a:latin typeface="Garamond" pitchFamily="18" charset="0"/>
              </a:rPr>
              <a:t>отходов)</a:t>
            </a:r>
            <a:endParaRPr lang="ru-RU" sz="1100" dirty="0">
              <a:latin typeface="Garamond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47" y="839121"/>
            <a:ext cx="3420716" cy="203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http://photo.rusmet.ru/images/800/wwwest_ichalovo10a.jpg"/>
          <p:cNvPicPr>
            <a:picLocks noChangeAspect="1" noChangeArrowheads="1"/>
          </p:cNvPicPr>
          <p:nvPr/>
        </p:nvPicPr>
        <p:blipFill>
          <a:blip r:embed="rId2"/>
          <a:srcRect b="7768"/>
          <a:stretch>
            <a:fillRect/>
          </a:stretch>
        </p:blipFill>
        <p:spPr bwMode="auto">
          <a:xfrm>
            <a:off x="0" y="2801017"/>
            <a:ext cx="7129463" cy="43633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4000" y="180000"/>
            <a:ext cx="6480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района / Отраслевая направленность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9441" y="296046"/>
            <a:ext cx="32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1600" dirty="0" smtClean="0">
              <a:latin typeface="Garamond" pitchFamily="18" charset="0"/>
              <a:ea typeface="Adobe Fangsong Std R" pitchFamily="18" charset="-128"/>
            </a:endParaRPr>
          </a:p>
          <a:p>
            <a:pPr algn="ctr"/>
            <a:endParaRPr lang="ru-RU" sz="1600" dirty="0">
              <a:latin typeface="Garamond" pitchFamily="18" charset="0"/>
              <a:ea typeface="Adobe Fangsong Std R" pitchFamily="18" charset="-128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" y="0"/>
            <a:ext cx="184731" cy="37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1238842"/>
            <a:ext cx="277640" cy="29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2082150"/>
            <a:ext cx="277640" cy="29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1" y="0"/>
            <a:ext cx="184731" cy="37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0" y="1626913"/>
            <a:ext cx="277640" cy="29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1" y="2895607"/>
            <a:ext cx="184731" cy="37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5136367" y="6640328"/>
            <a:ext cx="1663541" cy="381437"/>
          </a:xfrm>
        </p:spPr>
        <p:txBody>
          <a:bodyPr/>
          <a:lstStyle/>
          <a:p>
            <a:fld id="{725C68B6-61C2-468F-89AB-4B9F7531AA68}" type="slidenum">
              <a:rPr lang="ru-RU" i="1" smtClean="0">
                <a:solidFill>
                  <a:schemeClr val="bg1">
                    <a:lumMod val="85000"/>
                  </a:schemeClr>
                </a:solidFill>
              </a:rPr>
              <a:pPr/>
              <a:t>12</a:t>
            </a:fld>
            <a:endParaRPr lang="ru-RU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350417" y="860608"/>
            <a:ext cx="3489583" cy="498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ts val="12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	Сельское хозяйство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Пеновского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   муниципального района – важная сфера экономической деятельности по производству сельско-хозяйственной продукции, а также  содействия устойчивому развитию сельских территорий.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algn="just" eaLnBrk="0" fontAlgn="base" hangingPunct="0"/>
            <a:r>
              <a:rPr lang="ru-RU" sz="1100" dirty="0" smtClean="0"/>
              <a:t>	 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Сельскохозяйственным производством в районе  занимаются  6  предприятий,  26 КФХ (из них осуществляют деятельность -10) , 2087 ЛПХ. </a:t>
            </a:r>
          </a:p>
          <a:p>
            <a:pPr algn="just" eaLnBrk="0" fontAlgn="base" hangingPunct="0"/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Основное  направление  деятельности  сельскохозяйственных  предприятий района – мясное   скотоводство, молочное животноводство, производство  кормовых  культур.</a:t>
            </a:r>
          </a:p>
          <a:p>
            <a:pPr algn="just" eaLnBrk="0" fontAlgn="base" hangingPunct="0"/>
            <a:r>
              <a:rPr lang="ru-RU" sz="1100" dirty="0" smtClean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	Всего  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посевов –  4470 га.  В  районе  более развито  животноводство,  которое  в  годовом объеме производства   продукции сельского хозяйства   района  составляет    90% и 10 % - растениеводство. </a:t>
            </a:r>
          </a:p>
          <a:p>
            <a:pPr algn="just" eaLnBrk="0" fontAlgn="base" hangingPunct="0"/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	На  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начало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2018г.   поголовье  </a:t>
            </a:r>
            <a:r>
              <a:rPr lang="ru-RU" sz="1100" dirty="0" err="1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к.р.с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.  сельскохозяйственных  предприятий   составило 1395 гол., в </a:t>
            </a:r>
            <a:r>
              <a:rPr lang="ru-RU" sz="1100" dirty="0" err="1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т.ч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. 636 гол. – маточное  поголовье  коров. Надой  на  1  фуражную  корову в  среднем  по  району  составил 4422 кг.  </a:t>
            </a:r>
          </a:p>
          <a:p>
            <a:pPr algn="just" eaLnBrk="0" fontAlgn="base" hangingPunct="0"/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Поголовье  на 01.01.2018г. свиней по району составило 157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голов -  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ЛПХ.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	Финансово-экономическое 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положение сельскохозяйственных  предприятий остается  сложным.          3 сельскохозяйственные предприятия  находятся   в программе  финансового  оздоровления:               (ООО «Рассвет»,  ООО «</a:t>
            </a:r>
            <a:r>
              <a:rPr lang="ru-RU" sz="1100" dirty="0" err="1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Заборский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»,  ООО «</a:t>
            </a:r>
            <a:r>
              <a:rPr lang="ru-RU" sz="1100" dirty="0" err="1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Чайкинский</a:t>
            </a:r>
            <a:r>
              <a:rPr lang="ru-RU" sz="11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»).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5707" y="3867946"/>
            <a:ext cx="3071834" cy="1767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ru-RU" sz="1100" dirty="0">
                <a:latin typeface="Garamond" pitchFamily="18" charset="0"/>
                <a:ea typeface="Times New Roman" pitchFamily="18" charset="0"/>
              </a:rPr>
              <a:t>Численность работающих в сельхозпроизводстве 137 человек. Среднемесячная заработная плата – 18 743 рубля.</a:t>
            </a:r>
          </a:p>
          <a:p>
            <a:pPr lvl="0" indent="355600" algn="just" eaLnBrk="0" fontAlgn="base" hangingPunct="0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В  целях  поддержки  сельского  хозяйства   на  муниципальном уровне проводятся конкурс «Подворье» в рамках реализации муниципальной программы «Поддержка и развитие экономического потенциала, управление муниципальным имуществом и земельными ресурсами на 2017-2021 годы»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3" y="1920733"/>
            <a:ext cx="2923813" cy="194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 descr="http://t1.gstatic.com/images?q=tbn:ANd9GcQyimuhBapll9nQBdxCArpYxwlTw7FwSkZr4AEdRhv-jYwrWZySR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203" y="410832"/>
            <a:ext cx="2909338" cy="181822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21" y="296046"/>
            <a:ext cx="1779497" cy="214314"/>
          </a:xfrm>
        </p:spPr>
        <p:txBody>
          <a:bodyPr>
            <a:noAutofit/>
          </a:bodyPr>
          <a:lstStyle/>
          <a:p>
            <a:r>
              <a:rPr lang="ru-RU" sz="1400" b="0" dirty="0" smtClean="0">
                <a:latin typeface="Garamond" pitchFamily="18" charset="0"/>
              </a:rPr>
              <a:t>Культура</a:t>
            </a:r>
            <a:endParaRPr lang="ru-RU" sz="1400" b="0" dirty="0">
              <a:latin typeface="Garamond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6473" y="796112"/>
            <a:ext cx="3422572" cy="560374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100" dirty="0" smtClean="0">
                <a:latin typeface="Garamond" pitchFamily="18" charset="0"/>
              </a:rPr>
              <a:t>       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Деятельность, направленную на сохранение культурного наследия и развития творческого потенциала на территории Пеновского района  осуществляет отдел культуры.</a:t>
            </a:r>
          </a:p>
          <a:p>
            <a:r>
              <a:rPr lang="ru-RU" sz="1100" dirty="0" smtClean="0">
                <a:latin typeface="Garamond" pitchFamily="18" charset="0"/>
              </a:rPr>
              <a:t>По состоянию на  1 января 2018 года сеть учреждений культуры района составляет:</a:t>
            </a:r>
          </a:p>
          <a:p>
            <a:endParaRPr lang="ru-RU" sz="1100" dirty="0" smtClean="0">
              <a:latin typeface="Garamond" pitchFamily="18" charset="0"/>
            </a:endParaRPr>
          </a:p>
          <a:p>
            <a:pPr>
              <a:buFontTx/>
              <a:buChar char="-"/>
            </a:pPr>
            <a:r>
              <a:rPr lang="ru-RU" sz="1100" dirty="0" smtClean="0">
                <a:latin typeface="Garamond" pitchFamily="18" charset="0"/>
              </a:rPr>
              <a:t>МБУК «Районный Центр культуры и досуга» и 9 сельских филиалов:</a:t>
            </a:r>
          </a:p>
          <a:p>
            <a:r>
              <a:rPr lang="ru-RU" sz="1100" dirty="0" smtClean="0">
                <a:latin typeface="Garamond" pitchFamily="18" charset="0"/>
              </a:rPr>
              <a:t>Ворошиловский филиал МБУК «РЦКД» </a:t>
            </a:r>
          </a:p>
          <a:p>
            <a:r>
              <a:rPr lang="ru-RU" sz="1100" dirty="0" err="1" smtClean="0">
                <a:latin typeface="Garamond" pitchFamily="18" charset="0"/>
              </a:rPr>
              <a:t>Рунский</a:t>
            </a:r>
            <a:r>
              <a:rPr lang="ru-RU" sz="1100" dirty="0" smtClean="0">
                <a:latin typeface="Garamond" pitchFamily="18" charset="0"/>
              </a:rPr>
              <a:t> филиал МБУК «РЦКД» </a:t>
            </a:r>
          </a:p>
          <a:p>
            <a:r>
              <a:rPr lang="ru-RU" sz="1100" dirty="0" err="1" smtClean="0">
                <a:latin typeface="Garamond" pitchFamily="18" charset="0"/>
              </a:rPr>
              <a:t>Слаутинский</a:t>
            </a:r>
            <a:r>
              <a:rPr lang="ru-RU" sz="1100" dirty="0" smtClean="0">
                <a:latin typeface="Garamond" pitchFamily="18" charset="0"/>
              </a:rPr>
              <a:t> филиал МБУК «РЦКД» </a:t>
            </a:r>
          </a:p>
          <a:p>
            <a:r>
              <a:rPr lang="ru-RU" sz="1100" dirty="0" err="1" smtClean="0">
                <a:latin typeface="Garamond" pitchFamily="18" charset="0"/>
              </a:rPr>
              <a:t>Забелинский</a:t>
            </a:r>
            <a:r>
              <a:rPr lang="ru-RU" sz="1100" dirty="0" smtClean="0">
                <a:latin typeface="Garamond" pitchFamily="18" charset="0"/>
              </a:rPr>
              <a:t> филиал МБУК «РЦКД» </a:t>
            </a:r>
          </a:p>
          <a:p>
            <a:r>
              <a:rPr lang="ru-RU" sz="1100" dirty="0" err="1" smtClean="0">
                <a:latin typeface="Garamond" pitchFamily="18" charset="0"/>
              </a:rPr>
              <a:t>Жукопской</a:t>
            </a:r>
            <a:r>
              <a:rPr lang="ru-RU" sz="1100" dirty="0" smtClean="0">
                <a:latin typeface="Garamond" pitchFamily="18" charset="0"/>
              </a:rPr>
              <a:t> филиал МБУК «РЦКД» </a:t>
            </a:r>
          </a:p>
          <a:p>
            <a:r>
              <a:rPr lang="ru-RU" sz="1100" dirty="0" err="1" smtClean="0">
                <a:latin typeface="Garamond" pitchFamily="18" charset="0"/>
              </a:rPr>
              <a:t>Охватский</a:t>
            </a:r>
            <a:r>
              <a:rPr lang="ru-RU" sz="1100" dirty="0" smtClean="0">
                <a:latin typeface="Garamond" pitchFamily="18" charset="0"/>
              </a:rPr>
              <a:t> филиал МБУК «РЦКД» </a:t>
            </a:r>
          </a:p>
          <a:p>
            <a:r>
              <a:rPr lang="ru-RU" sz="1100" dirty="0" err="1" smtClean="0">
                <a:latin typeface="Garamond" pitchFamily="18" charset="0"/>
              </a:rPr>
              <a:t>Мошаровский</a:t>
            </a:r>
            <a:r>
              <a:rPr lang="ru-RU" sz="1100" dirty="0" smtClean="0">
                <a:latin typeface="Garamond" pitchFamily="18" charset="0"/>
              </a:rPr>
              <a:t> филиал МБУК «РЦКД» </a:t>
            </a:r>
          </a:p>
          <a:p>
            <a:r>
              <a:rPr lang="ru-RU" sz="1100" dirty="0" err="1" smtClean="0">
                <a:latin typeface="Garamond" pitchFamily="18" charset="0"/>
              </a:rPr>
              <a:t>Заёвский</a:t>
            </a:r>
            <a:r>
              <a:rPr lang="ru-RU" sz="1100" dirty="0" smtClean="0">
                <a:latin typeface="Garamond" pitchFamily="18" charset="0"/>
              </a:rPr>
              <a:t> филиал МБУК «РЦКД» </a:t>
            </a:r>
          </a:p>
          <a:p>
            <a:r>
              <a:rPr lang="ru-RU" sz="1100" dirty="0" err="1" smtClean="0">
                <a:latin typeface="Garamond" pitchFamily="18" charset="0"/>
              </a:rPr>
              <a:t>Соблагский</a:t>
            </a:r>
            <a:r>
              <a:rPr lang="ru-RU" sz="1100" dirty="0" smtClean="0">
                <a:latin typeface="Garamond" pitchFamily="18" charset="0"/>
              </a:rPr>
              <a:t> филиал МБУК «РЦКД» </a:t>
            </a:r>
          </a:p>
          <a:p>
            <a:endParaRPr lang="ru-RU" sz="1100" dirty="0" smtClean="0">
              <a:latin typeface="Garamond" pitchFamily="18" charset="0"/>
            </a:endParaRPr>
          </a:p>
          <a:p>
            <a:r>
              <a:rPr lang="ru-RU" sz="1100" dirty="0" smtClean="0">
                <a:latin typeface="Garamond" pitchFamily="18" charset="0"/>
              </a:rPr>
              <a:t>- МКУК  «Пеновская </a:t>
            </a:r>
            <a:r>
              <a:rPr lang="ru-RU" sz="1100" dirty="0" err="1" smtClean="0">
                <a:latin typeface="Garamond" pitchFamily="18" charset="0"/>
              </a:rPr>
              <a:t>межпоселенческая</a:t>
            </a:r>
            <a:r>
              <a:rPr lang="ru-RU" sz="1100" dirty="0" smtClean="0">
                <a:latin typeface="Garamond" pitchFamily="18" charset="0"/>
              </a:rPr>
              <a:t> центральная районная библиотека», в состав которого входят центральная библиотека,  детская библиотека-филиал и 11 сельских библиотек-филиалов.</a:t>
            </a:r>
          </a:p>
          <a:p>
            <a:r>
              <a:rPr lang="ru-RU" sz="1100" dirty="0" smtClean="0">
                <a:latin typeface="Garamond" pitchFamily="18" charset="0"/>
              </a:rPr>
              <a:t>- МКОУДОД  «Детская  школа искусств»</a:t>
            </a:r>
          </a:p>
          <a:p>
            <a:pPr algn="just"/>
            <a:endParaRPr lang="ru-RU" sz="1100" dirty="0" smtClean="0">
              <a:latin typeface="Garamond" pitchFamily="18" charset="0"/>
            </a:endParaRPr>
          </a:p>
          <a:p>
            <a:pPr algn="just"/>
            <a:r>
              <a:rPr lang="ru-RU" sz="1100" dirty="0" smtClean="0">
                <a:latin typeface="Garamond" pitchFamily="18" charset="0"/>
              </a:rPr>
              <a:t>       Ежегодно в июле месяце проводится значимое культурно-массовое мероприятие «День Пеновского района»,  в котором принимают участие более трех тысяч человек.</a:t>
            </a:r>
            <a:endParaRPr lang="ru-RU" sz="1100" dirty="0">
              <a:latin typeface="Garamond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8583" y="0"/>
            <a:ext cx="68508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Пеновского района / Социальная инфраструктура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742" y="4590306"/>
            <a:ext cx="3211781" cy="214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514" y="2424430"/>
            <a:ext cx="3246278" cy="21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514" y="147955"/>
            <a:ext cx="3246278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38" y="1709986"/>
            <a:ext cx="333957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29554" y="6640328"/>
            <a:ext cx="1663541" cy="381437"/>
          </a:xfrm>
        </p:spPr>
        <p:txBody>
          <a:bodyPr/>
          <a:lstStyle/>
          <a:p>
            <a:pPr algn="l"/>
            <a:fld id="{725C68B6-61C2-468F-89AB-4B9F7531AA68}" type="slidenum">
              <a:rPr lang="ru-RU" i="1" smtClean="0"/>
              <a:pPr algn="l"/>
              <a:t>14</a:t>
            </a:fld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4000" y="180000"/>
            <a:ext cx="6480000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района / Социальная инфраструктура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24000" y="504000"/>
            <a:ext cx="3143272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50" b="1" dirty="0" smtClean="0">
                <a:latin typeface="Garamond" pitchFamily="18" charset="0"/>
              </a:rPr>
              <a:t>Муниципальное  казенное учреждение культуры </a:t>
            </a:r>
            <a:endParaRPr lang="ru-RU" sz="1050" dirty="0" smtClean="0">
              <a:latin typeface="Garamond" pitchFamily="18" charset="0"/>
            </a:endParaRPr>
          </a:p>
          <a:p>
            <a:pPr algn="ctr"/>
            <a:r>
              <a:rPr lang="ru-RU" sz="1050" b="1" dirty="0" smtClean="0">
                <a:latin typeface="Garamond" pitchFamily="18" charset="0"/>
              </a:rPr>
              <a:t>«</a:t>
            </a:r>
            <a:r>
              <a:rPr lang="ru-RU" sz="1050" b="1" dirty="0" err="1" smtClean="0">
                <a:latin typeface="Garamond" pitchFamily="18" charset="0"/>
              </a:rPr>
              <a:t>Пеновская</a:t>
            </a:r>
            <a:r>
              <a:rPr lang="ru-RU" sz="1050" b="1" dirty="0" smtClean="0">
                <a:latin typeface="Garamond" pitchFamily="18" charset="0"/>
              </a:rPr>
              <a:t> </a:t>
            </a:r>
            <a:r>
              <a:rPr lang="ru-RU" sz="1050" b="1" dirty="0" err="1" smtClean="0">
                <a:latin typeface="Garamond" pitchFamily="18" charset="0"/>
              </a:rPr>
              <a:t>межпоселенческая</a:t>
            </a:r>
            <a:r>
              <a:rPr lang="ru-RU" sz="1050" b="1" dirty="0" smtClean="0">
                <a:latin typeface="Garamond" pitchFamily="18" charset="0"/>
              </a:rPr>
              <a:t> центральная библиотека»</a:t>
            </a:r>
            <a:endParaRPr lang="ru-RU" sz="1050" dirty="0">
              <a:latin typeface="Garamond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07" y="1081864"/>
            <a:ext cx="3428293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100" dirty="0" smtClean="0">
              <a:latin typeface="Garamond" pitchFamily="18" charset="0"/>
            </a:endParaRPr>
          </a:p>
          <a:p>
            <a:pPr algn="just"/>
            <a:r>
              <a:rPr lang="ru-RU" sz="1100" dirty="0" smtClean="0">
                <a:latin typeface="Garamond" pitchFamily="18" charset="0"/>
              </a:rPr>
              <a:t> В состав  МКУК « ПМЦБ»  входят  13 библиотек: Центральная  районная библиотека, Детская  библиотека – филиал , 11 сельских библиотек-филиалов. Библиотечным обслуживанием охвачено 60% населения района.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МКУК «Пеновская МЦБ» включает в себя центральную районную библиотеку, центральную детскую библиотеку-филиал и 11 сельских библиотек-филиалов.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Основные показатели работы системы за 2017 год: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- Читатели – 4 413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- Посещения – 49 191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- Книговыдача –  134 436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- Фонд библиотек – 133 185 </a:t>
            </a:r>
          </a:p>
          <a:p>
            <a:pPr algn="just"/>
            <a:r>
              <a:rPr lang="ru-RU" sz="1100" u="sng" dirty="0" smtClean="0">
                <a:latin typeface="Garamond" pitchFamily="18" charset="0"/>
              </a:rPr>
              <a:t>Центральная районная библиотека </a:t>
            </a:r>
            <a:r>
              <a:rPr lang="ru-RU" sz="1100" dirty="0" smtClean="0">
                <a:latin typeface="Garamond" pitchFamily="18" charset="0"/>
              </a:rPr>
              <a:t>(п. Пено, ул. 249 стрелковой дивизии, д.14, тел.: 8 48 22 2-43-79) обслуживает 1 241 читателя, которым выдаётся 42 423 экземпляров  литературы. Библиотека имеет абонемент, читальный зал, отдел комплектования и обработки литературы.</a:t>
            </a:r>
          </a:p>
          <a:p>
            <a:pPr indent="357188" algn="just"/>
            <a:r>
              <a:rPr lang="ru-RU" sz="1100" dirty="0" smtClean="0">
                <a:latin typeface="Garamond" pitchFamily="18" charset="0"/>
              </a:rPr>
              <a:t>При библиотеке работает клуб пожилых людей «Ветеран», клуб «Моя семья», «Литературная гостиная». Проводятся различные акции, дни информации, тематические вечера, выставки-просмотры. Организуются художественные выставки, встречи с интересными людьми.</a:t>
            </a:r>
          </a:p>
          <a:p>
            <a:pPr indent="357188" algn="just"/>
            <a:r>
              <a:rPr lang="ru-RU" sz="1100" dirty="0" smtClean="0">
                <a:latin typeface="Garamond" pitchFamily="18" charset="0"/>
              </a:rPr>
              <a:t>Фонд библиотеки – 30  577 экз.</a:t>
            </a:r>
            <a:r>
              <a:rPr lang="ru-RU" sz="1100" dirty="0"/>
              <a:t> </a:t>
            </a:r>
            <a:endParaRPr lang="ru-RU" sz="1100" dirty="0" smtClean="0"/>
          </a:p>
          <a:p>
            <a:pPr indent="357188" algn="just"/>
            <a:r>
              <a:rPr lang="ru-RU" sz="1100" dirty="0">
                <a:latin typeface="Garamond" pitchFamily="18" charset="0"/>
              </a:rPr>
              <a:t>В библиотеках сельских библиотеках района работают два клуба и  пять кружков по интересам</a:t>
            </a:r>
            <a:r>
              <a:rPr lang="ru-RU" sz="1100" dirty="0"/>
              <a:t>. </a:t>
            </a:r>
            <a:endParaRPr lang="ru-RU" sz="1100" dirty="0" smtClean="0">
              <a:latin typeface="Garamond" pitchFamily="18" charset="0"/>
            </a:endParaRPr>
          </a:p>
          <a:p>
            <a:pPr indent="357188" algn="just"/>
            <a:r>
              <a:rPr lang="ru-RU" sz="1100" dirty="0" smtClean="0">
                <a:latin typeface="Garamond" pitchFamily="18" charset="0"/>
              </a:rPr>
              <a:t>С целью  поддержки малого  бизнеса на базе МКУК «Пеновская МЦБ» в Пеновском и </a:t>
            </a:r>
            <a:r>
              <a:rPr lang="ru-RU" sz="1100" dirty="0" err="1" smtClean="0">
                <a:latin typeface="Garamond" pitchFamily="18" charset="0"/>
              </a:rPr>
              <a:t>Охатском</a:t>
            </a:r>
            <a:r>
              <a:rPr lang="ru-RU" sz="1100" dirty="0" smtClean="0">
                <a:latin typeface="Garamond" pitchFamily="18" charset="0"/>
              </a:rPr>
              <a:t> филиалах функционируют  деловые информационные центры.</a:t>
            </a:r>
            <a:endParaRPr lang="ru-RU" sz="1100" dirty="0">
              <a:latin typeface="Garamond" pitchFamily="18" charset="0"/>
            </a:endParaRPr>
          </a:p>
        </p:txBody>
      </p:sp>
      <p:sp>
        <p:nvSpPr>
          <p:cNvPr id="2" name="AutoShape 2" descr="data:image/png;base64,iVBORw0KGgoAAAANSUhEUgAAAmEAAAGzCAIAAADoiVelAAAgAElEQVR4nOS955MbV7rmOX/r7Ozevd3qbrW8RIkylCiSovciWd57g3Lw3iO99/C+UJa+zH54EwenElUyEffGdM9mPIHIPJkAyYgifvW87vyP0/MORWEUhVFVVtM4XRN1TdQ1SdckTZc0XdIN2TAVw5QxKaalgqy89rvKF3Ski55BH2haqmUqpiGbhmzokmEIhiGYpmiaIpwbBqfrrKYxmsaoKq2qpKXRpkoaCmEohKFmDTVryhlDShtS0pCSupjQhLjGRzQ+onJhJIUNOcUEZNovkl6QQHi47BabWRcya3xmhUsvc+llPrXMJZfYxCITX+CSC3xqUUovialFPjHPxef4xLyQXOBjc0J8XkwsCPF5PjbHRWdhhQ5MMsEpNjTNhqaZ4BScc+EZPjrDRaa5yDScMKFJJjTJR2fY8BQTmmTDU2x4io/aj7HhCTYwxoVG+fCYEBkXoxNidEKIjPPhMS40KkTGpdgkWnFcorfAJRscgc+B94L48BgfHBVCY0h8cBQJLXKBES4wwgdHxfA4/gz+LjE8LkUm8AeE0JgYHhdCE3xwXAhNSJEpKTIlhCaE0IQYnoRFMTwphifRInoAXcrRaSU2o8Zn5ei0FJnCF5XYjBydxtfhSVhHd2ER1pXYjJZc7JeeWtKSi2piQU0swCWsKPF5NTavxua1+IIWX9ATi3rCvmukl430spZZ1jLLanpJTS9pmWU9u2KQK1puSc0uKpkFNbOsZVcMwmUQLjWzrOdWDWINpOdctrIrenbFyK1a5Fqe3MiTG2Zuzci69JzLJNctaguUp9152m2SmwbpNilfnsHlKbDePOMrsP4iFyrx4TIfK/OxEhctcdGKkCiJiQKXMNmYzqYMPmuIpCbSRUstmEopr1UrhZ1O8/Wr/ZPjt6enx+d9Zxz/pv7Vjj/8dzuxX05OT49PTo9P7HM4Xr86PNjvbLdr9Xq+XtFrFaVWkWsVuVES6kW+XuRrBa6e52oWW8vTVYuq5emKSZa1XFnLVY1c1chV9GxJTVd0oqzlSmq2pGYrOlHRibKWKanpopICldR0SUuVtFRZT5f1dEXPlrWM425RTVpSzJJieTleUBIFJVZQYnk5mpfjBTmZlxJ5KWGJcRBcFpUUnBTkZEFOwjqcoMfgFnqvKcQMPmoKMfSAJcZNMYoEfwdTjOp8GK2YYtQQIjofNoSIIUTgQ3QuAh+FLpHQHwG3LD5isCGLDee5iMkEQErOLWQ2iPiyb310aeHp5sZoIDS3tjk+OffkxuPL1598c+Xe59/c/MdPjz+79uvn39394MeH/xhauD638dAXHU9kF7JZVza9SmU2WGKTSC5R6SUm6+KIdYHYELPrQmqdS7jk9IaUWv8f5/5gSBIhy6SiMIiRhi4buqxqIjBSN2QHIxEm/ywj+4UzEj7ZMhWESVumaJqiZUmmKZomjzDZz0j7RM3qSgYACYxUhYjCh/uFw1JmAiLlQ4AUCA+fc9uMTLu41CqXWuVTq3xqFTDJp5aRhOQCn5i3GYmfxOZAQnyeDk0x4WkuPMOFZ4CUcI64CFCkgxPASFiESyAlE5pkQuNccBxnGxscAdqxwRE+PIYTUYxOKIlp9GQ/VoXIOAh/AAekGB5HAs4BHZGAfOgWOmH9w1JkQo5O4pjsfuwEFxjjg+MOHHKBMcRItI6A2s9IeMwBSOCug7JKbEZLzOGwBEaCEAuV+LwSn8ehCFxEJ/AMzkj8SSO9rKeWcDqCTGpVyy2pmWU1s2wQLpNcMwiXnltV0ktadkXPuRAmDWLNJNcBkGZuLU9uFKjNPLmh51xqZsUg1ixqI0+7LWrLpLbyjCfPeExqy6K9Fu3NMz6L9prUlkltWbQb7hZYb5ELlPhgiQ+X+HCRjRSYcJ6L5rmoToblXECh4qaQMyVKFShTEy1TrVYKuzvbb9+8Ojk5+ldl3p89/hy/T05Pj09Pjk6OER2Pjo5ev37dbjVazWqrXmpULWBktSyVi0KjJCBM1vNdTFps1aIqJlnSc2WDqBpk1SArOlFSs3CCBBAtazngUw+EarqsZUA4QYtKyqagHO8CMlFQ7EtLiuF0xBmJcIhA+BuMzEsJ4Jnjc4pKClhoCBFESp0Pa1wIeAkCOoIQ/JB0LqKxYZUJaWwYh6XNSzEq036DDRXEmMkFVcqrkB4+t6mLISK16nWPzy08mZh+ML3wZHLx14HJe3eeX3kw8vONZ9/efPHt7aFvrzz86MeHH94a+HJ48ZeFrceB+GQiu5DLrZG5dZZwc+QWmVqmM6tMepVKLjOJZT7tEtMbfHJNTK6JybXfYaSqspoqIB+paiLC5O/6yN/wiL8LSNxHIkaeIeUFjASZOuYjFcJQCF3OaXLakNLnMlLmQg5GykxQZoKIkQBIYCSX3RIyGw5GgpvEBVwEcfE5EBub5aI9sZEZNjJjcxETjkY6OEEFxoGRwE4qME4FxuGubTFDEwh7tH+I9g8xgWEgJS7EPMcKLgcj7beExhyYlCITIERKJC4wghCIwMn6hxnfEIIrutt1kxNcYAyICAgEXiJGAuSAcwiQCJ8IioBDXPAAspKwIken1fisnpzXk/OIlGp8VkvM2ZfxeSU+L8fmpOisFJ2VY3OATAQ/HJBybA4xUk8sIkYa6WUzs6KnlpTUIjDSyK3q2RUts2ybyPQSGEc9t6plVwCZDkaa5LpFbZiEyyRcFrEOJtIi1vWcS8uuAiMtasskNxEjLdqN7CNiZJeOvhLvL/FBYGSRCxWYsMmETCas0yE5F+DSfomK5RWqoIuGKqiKUCqauzvb7969QUQ5Pv7/HSOPTo4BkMDId+/e7e/vt1qNVrPabJRb9UKzZjZqWq2iVEpiOc/bdMR9JDDSZComWTYInJGAQ0THkpotKpmikume2HTEGekAJGJkQU72A9KSYucCEneW6BwhEHB47iV6Ei4LchI5RYRJcI0IkGgFhH8mzkiFDiJGImQafNQQIjLtV9mgIURU1i+Sbia9lorMZxPL0ehcKDLv2hx+MfLLvedX7j376cbj726/+Onms+9/uP/F0+lbL+bv/PDg458ff/rrzE+Px79fdD/xJ6Z8oYlAaDqbddGkO5tYJZIrbG6Ny66RiSU6viRk1uTsFp9cExKuCxkpyyTOSE0VNFXUVPEiRpqWapq6ZRmgfN78Hf0eIJ1MtVSkM7w0xbNBV0HXeV1nDY3SVVJXSU0hdJXUVZuRIFVKKGJcE+IqH1O4qMJFZS6EMClzIYkNSnRAogPASIH08hgj+ZxbyGzw6XU+vc6l1oS0S0i7+NQql1xhE8tsYpmJLzDxBS7WExubBTHRGfs1MsNGZpjwNBL4SFsYI+GEDU8JsVkhNsuGp6jAOOkfI/1jsM5FpungGBMaZ0LjdHCMCoxSgVEmNM5FJtnwBB0cI/0jsAKXVKBnNJH6kXlm8SwFESaV2BT4QjCISmwKVnCziAKtyGLimIS7ED5F8ANGOgKqyAvywXEEPyQHF9GnOWylI7hqpBb05DwKsaIHILja7yP7HaQcm0MEhcdwRhq5VS2zjBgJJlJNLympRXQJkVg7Bpt1GVmXmVuDUCqc42g0c2u4xdRz6ya5aZCbOrFhkJtgFi3abbI+k/WZrMdkPQbjNlmPxbkLgrcoBopioCiGCkIwz4VMJmDQfo30K4RfpgIyFZKoiMqn8jpTMCVdE0tFs91uvn379gSPN/Zijf++x5/2kSenx6enx8fH71+/frm722k16/VaZbtdbzUrrXqhUTXqVbVWUapFsZznawUBVM3zNYuvmlzV5KomUzWZikGDqjpd0aiKRpVVEgTnJYUoyrminMPirjkkiMcW5DQIUIpoiniJnN9FDhIJQAXnKP6JUxAnGc5I9PC5MVgHWREFQQ704m4SPgSFXuHzVS6ksEF4lVmfwvmZ7HrQMz47e3917cW6e3Ro6s4vj765M/Djw9Fffn787VfX/vnF1X988uNf7o1cHVi4e+XhJ9/f/+jWi0uPxn5Y2Hrqjky4Nl8srfy6tTUc8E35NsdigWkiuSIQW3xuU8xuyoRbTG9QkSUp5ZJSrt/3karCqwqvKoKqCBggFcOUTUsBOdBYKFi/o6IB+u2gK6hQNHBG4qREjHTA0tR6mLQlE5qU1eWcrmQAk5pgY1LlY8BIkMQGHYzkCQ+Xc+NWUsxuIkzijGTiS0x8iY7N07H5HiCjtpUETNqeMjrLRmbgFRjZi7j2gqi9WCswElKSwEgwl5CzJHzDpH8EWEgHx9jwBB+dEuMzbHgCwAmLwEjCN9wLonb9Iu4sETXBjAIjHdFUxDnES2CklpjRk7M4KXFkAhSRB0VwlaPTOOqAcOciEJKUuEfEhQdjgZFgGR2YRDFYPNyKpy0RIx3kQ+c4QRFE8cylrewKnolEUtNLenYF3CE8Y1/m1pAuYiRkKMFfXsRIg/GarM/ivEh53lMUfcDIghDM8wGLDeqUTyU8MuFmUps84ZXpqMonNCmnyZSmcZou7u/vvnnzCtHx6PhMNu7f+fizjDw+OT1+//7t4eF+p9NuNuvNRq3VrLaalUaj0KgatbJWqyi1ilIrSdWiWM3zPdmAdGISMdIhhMyySiKviUiJiIgwWVKz2K10PyMBaejcgc9zGQl5Sgdccf7hCUXAGM5I9Pl4NBUBEqxhP31NIYaHWOFJ+CNkJiBzQZULyUxA4fymHBEZbzQ863I9n118NDJ55/6LKz/d+/KH+198d/+rr29/dunGpz8//O7qo8vXnl7+6dFXX1z761c3/vbz0y8m1x8veF5shsY2/SNLrmez8w9Xlp97tsaCnvFkeI6IL+diS1RsmUmscgkXE1sRk6tCYuV8RopirodJhUc+Eq/Z6YZVVSuvOtBYLOZBpVLhfJWtUtkqlkwkRM1zBVws5DUQwiRuKx1FPbrOGipjqIypsaZOGxqlq4ShELqSQZhUxDgIxV17jGSDEhvEGcnl3MhNSrktHJN8ep1PrnEJF5tYZuJLdGyRji3y8WU+vszFlrqMnGVjM1x8lovP8ok5uORjs1x0ho1Ms5FpLjrD2TU4dpYRnB+ADXwhAh5iHlCQ9I8QvmHCN4z8IheZ5CKTCJnwGBUYBZQC+RAjESARFB3UdAROkR1kfEOsfxj3l2AupciYFBkTw6NieFSKjMnRcbjkg8NCaASt9BSbhJyoHJ+S41OQHBWjE2gdzlG1EQrzAqfx/Ch+CX8ZNT6NPkeKTSqJaSUxDX8KnOCCJ+XYDEiJzzqkJub01IKWnFcTcyAtOa+kFnEBFB1o7BXs5Fbh9YyyZwBp5taM7LqRXTdzGxaxCZi0qA2TXO/GYDctaksnNiCUqhMbBumGkpwC69fpLYNxdwHptjh3nvfkeU+Xkf6C4Lc4v8F4NdKrkB4+6+EJr8LEdDGlSTlVIvN5udmqHB+/Pz49uqhi5d/5+JOx1qN3b9682j/obHcarWYV1G5V241ys5ZvVPR6WauXlXpZrpWkWkmqWkJPeR7cJG4oHYysGVxFY8oqXdGYqk7XDAZgaT+AWUlgJHjNgpQtSNmiksHvFpUMTkGbl90kZVFN4pFYCIFaUgwWUWgUgrSo4qaX18TWz9TpYPlFHKVoBflIG4Hd4h0IwGpcCFbgXGWDII0LgYCOKhdSuZDC+XUxpApBithIpZaXXM+eDl+7N/jj9SeXv7j290+u/v3Ko2/uDt34dfL+w7HbP9z76rNrf//02gff3Prw/uhP897BefeAyzeyFRhfdw+vrr3weseS8cV0bDkdWUqFFuL+2YR3Kh2YpaILYnJVTK5ysaXzGSkIWcCkolDdlKRd13oWkMBIDfeIv0PHUqFUKpQreSScl/j5Ga9p2XQsFnSESctU8HMbkLqkayIkLC1dsHQOBM7SUEjITTowqYlRwCTOSJkL/S4je5g8y0gmvsTHl4XECh9f5mILiJEIk2xsholOs5FpOjRJBSeo4AQdmmTCU93s4zjiIjASUAeEQ04RqAlcBP4BFOHtpH8k4x6gAqPAS9I/kvUM5rxDVGCU8g0ygWEUU2UCw0DHfkbi+UiESYQiLjDSLUwdg6QjWEw+OMwFhrjAEEARBItCaATAKYZHYV0Mj9rki00qiWk1OQOskuNTSuIM3hAj8bwmwiFQE7joCALj3FUS01pqVk3OACxBanJGS82i9YsAiRgJmATpqQUcijgs5eQCwiRKSVrkGthHtGISLiPr0jOrZ03kupFdt4jNPLllZF0WsZ6nNzFMboCDBEYa5KZJeQqsv8gFilwAGGmyHmCkyW6Z7JbFubuxVttNWpzfoP0aHTCFmMZHNCGuKxldzpkau71dOT19d3L67vj06Pj0BI+1vj/6P4CSf4qRxwcHezu7rVa71mxVt9v17XYNHGS7UWzVrWbVaFTURsVmZLUo1vI9ncvIqsk4GFlW6ZJClVUaGFnV6ZJC2AIuqllkGYGggEkIt8I6JDL7GYkACUKMtCtopFhRTZa0FHoMTx/imASOQtLxDDulhMNZIjnCrbanxKCIiAj5S0OIABcRR+FEZgIqG9T4sEx7Rdqj8gFVCIZC067NwYHRX249uXz9yeVrTy/fHb0xuTV849er39z44pMrf//g0v/z2bUPv7nz6ZfX/37j2TeDC3fHVh/NuJ7Orz9zuYf84elUZpWiNpncFp3eIJNrRHw1G5pPB2ap0BwfX5bTa3x8+XxG8nxKFDOyTKoq3Q23Cqoi2D5SVw1DMy01X9ABbADFSqVUrZZBlUqpXC6C8HW4Ba/4M7j6TedF/rK/S8S0VNNSesjsNocYBqfrtGUwlkGbOmVoOV3NakpGlVKqlFDEqMiFZC4EpBSZgED7RSag8CGR8fOEh81ugbhuzY6Y3RSzmwBLPr0O3pyJL0FKkk0sc7ElEB9f5JILbHIOoRGJi89S4UkqOMGEp4CXZGCcCk6w0UkQE5lAosPjVGjsXEGsFWUlAZlUYDTnHQJzidwniPGPsoExNjBGeYcp7zAbGOOC44x/lAuO4+JDEyA5PiVExnslPFhdjyNz2e0VsRkphEbk6LgcHeeDw7T3BTKUCJzAS9R2AiCEDwciwkqPjmA3u8FbFOZFl/giIiW8EaCLfKSSmEafj99SEtNaZlFNL8jJOTE+I8Smhdi0lJhVUvNifEZJzevZJTW9ALfk5JyedcZU4RJnJCAT3cIzkXpmVc+sQmRVTS3rmVWgI/KReXKrwGxZ1IZFbeTpTbyK1SA3DXLTIN0G6TYpj0V7u5lIH4q1QkoSlOd9ed5XEIIFIVgUIkUhUhRiBTFm8FFTihtSUpPTlYJwuFc/Pn55cvr29PT96ekxVHWeOMnYY8xJ90D3Tk5O+57/lz16vMQKd49PTo7evXvz8uXB3t7OTqe902l2thvtVrXVrDSbRajTadXMZlVrVNR6WW6UpHpRBOE+smJxFYurmlzFYOt5oWbxFYMu61QPgQpRVmlMJCwW5RxiJMAPcFjRCZS/xF0m9lgvK4l8JDKCgDrHCi7kKXGTB1AEvuJW0q7HOY+LeAAWCSpxUOGrw0GiE9xNqmxQonw6Hy6IMZ0P64xf4wI6H1T5QDg4Pb/4eGjs5uPBqyMLj5YDE4MLj68+uvz51Y8//PaDz3766NKNTz/+6W+f/vy37+5/8dPTr1/M3xleuv9s/PrQ9C1PaDyVW4mnFlKpRSK7RqZdTHady25wqTU6vgKAZKOLbHTxdxipKJTdK6nwEGvVDRnKcxAgy5U8YK9Wq9TrVVCtVsEvHetIODvhE9AiQBQE/hLJEaHtL/YxDQV5SiClrvOaxhgqY2gUxF01JafKaVVKgZWUoKj1LCNlLgiMBB/ZU2qNS62hsh026WLjq0xshU0sc8kVEARagZFMfI5J2D7SwUg6MkUFJyDWyoSn6NAkGEqA4m+ICo2RwVEiMEIERoCIDhZSgVHETlTLY1f0dHFI+0Zo3wjjH2X8o6RnCMAJl7iAT3jHJGDMEZXtYTI4DA4Swq18cJj1DzK+gZ5xdCg6AR+Ix1rxQCt6wKbaWQTil0hqfBqkxOw4KqIjnCMrqSZnkOyV9IKaXlBS81JiVozPiPEZOTkHl3AiJ+ekxCxcqukFREQUaIVLByMhDYk3gejZFZyR3YjrhpnbMLLresaOuIKD7GckmEiT8gAggZEW57c4f54P5PlAnvchTJqsBxiZ5wMFIVjgwwU+DIw0hVheSRa1bNmktxvG0bvO6emr09M3wEjcbJ2cnBwfX9j7CGhEchwnZ49/mfpYZzfnycnR+/dv37x5dXi4v7vb2e40OtuNznZ9u11rt8utVqnZzLfqVrOut2p6s6qBg2yUJIRJ20GeZWTV5MBNAiMRC0sKUVIoMJHASFCPoGeLXctaDucrVrOTuYiRCIo4I/FmShyZKBiLGjaQa+wHZH/dbH+lD45JO+LK94Q8K1hJkCPianJhkwtrdEAhfTLhVkiPkNkgkith32QyubS2NTI4dnNs4dHzqTvf3/nip4ff/OPyXz/+4R+Xbnx++dZXX/7y6Rc3Pvrixocf//TXWwM/jK48DBErlOpL0q5gfCYYnY4m5kKh6aB/MuybTIRms9FFKrbMJVeUzPrvMFIQ0t2sJK0oDHSAaLpkmAqU50BYtVzJV6qFRqPWaDSazWbr7NFut9F5s9lEDzQatXPloCnyo5VqAelMnLZUKJUKxWLeURNkWUa3t9JuFIEMJXRPQqWrpuRUOatIKUVOqFJCFiKyEFHEqMKHJTYoMgGRCUhsAGckT3hAbNKFBEQE74j3gfDxRajZ4eOLVHQGRHerW0FsbJaOTNOhKajf6da4TkH0FQKwuBwrVHCCDIwT/jE6OAFBWqh3Rc0hcN5/l/aNgHcEKAIXHYwEfILRBC7iOARMOgCJ18E6YrCQuUTBWGT+IIQLbRuoqR+qbxylOlCMA49B/wZU3MBdJTajJ+f7ZwLY/Y6oqaNbs6Ml5qCiFZddyxOdxoOlUmJejM9JiXlgHqzAZS8BmVmWU4tSckFOLSrpJSW9ZF9e5CNzLi27igRlOBBBNYgNPbeu59bRuZZds7s7yE2YEoAYCVwEdet0/FCPY4MQynM4P8Rd7RUulOdCeS6S5yIFPloQY5YYL6ipopYt6mS9LO/vlt+8bL9+vfPu7eHR+9fduQFdnRydnr7HhNPljKG8CJbduyf9BvR/x3EGkMfH74GOe/vbnZ1me7veate22/V2q9ppVbebJYivtutWqwaMVFsVpdllZLMoNYvSBXWtnN3+YdBl/Ux5TtdNYu4Qaly7QVQ8GdnLSjrR6CxtReo1UJ5XyINPGDiTxeyr98EpiHeM9D+AIqv4TAAETtQHiVfr4M2RYDdRK4jBhnQqoOS8KuEzmYDJBaXcFhFfzsQW11afr7gGZhefDE/fm1h68nD4xlfX/vnpj//86Pu/f3r148t3vv7yl0//8vX/+ujqX28N/XR/9Oc7g99Pup74kjPe2JQ/NhFNzQbC44n0YjQ6Ew5OxkJTqdBMNjSbC81SoTkuOs9G5y9kJM+nBCErCFlRJGWZVhX+XEZWqoVarQI47HQ6u7u7e3t7e3t7u7u7u7u729vb29vb7e4Bl51Op9VqtFqNdruJCxZbrUazWW8264BMIGWtXkKq1oo9dSGKYAkqFKx83rQsw8preaubsDRFXWd1nTV12tRpQyMNjYSIqyYnVSmmiFFFjKpCROZCwEiR8fOUt5+R4CNxRvKpVahudTCSjc5zsQUyMu1gJB2ZpsJTdGQaGIk3gTDh6YsYSfjHIBjrBGeXgueqn5GkZ4jyDgMLcViiKKsDlihPCTlLuMSLfRw1sY6WD7xLEqUwESC5wIijThXv3OhfQYwE2sF7AXuoCbK/kBUfo4MYiaO0V+8anVbiZ4gIjJQS8wicuGVU00vQ3Qh0hB5HwCRw0cFIPbtyZoZOV9DLoWXXtKzd1AFoNIgNnJEFxpOn3d0S1nMYaXF+kwlYbDDPhcBNdm2lD3V9WGwQppYAIwsCdJGnLTmVV3NFky3nhaIlbjdLnU715f72u9f7J+9fnZ68PT19d3r67vTk7cnpu/Mw6TxOTk7/VewidhwdHWEutmcf3759/erV4f7+7s7O9nansd1ptLfr7e16q1lptUrtRrHdyLfqVqthtGp6q6Y1q+ofYWQXk8yZ9o/zalnPrGg5ICLeOtmPSSAlKmrtB6SDkQ74oWf6m0N6odo+BJ7bUon3cgDn8FIdHJN4zSrq+sAxiTPS4KM6E9TogEr5dSZosUGDDSikh82sR/1TG2sDI8O/PHz6/dLaoCc2PzB578q9r767demTKx9+8M1fPv7xn59c/fD//ep/fnr9w2eLD35+dvneyI+T64+XAwNTq/fHF27PrT5YWH3o2nrm2ni+sfHCszUU9o4lfZOZwDQRmOGi82xk7nxGcnyCF5I8n+L5jCAQkkQBIwGQxWIeZRkbjVq73dzZ2dnb2zs8PHz9+vXbt2/fvHnz+vXrly9fAix3dnY6nQ4CZKfT2d5udTrtTqe9s7ONCxY7nfb2dgsHZ6NZcQozndVqtVKplLtHqVQqlUq2ubSDsZqVV01LMk3eNHnTZA2DMUxaNyhNJw0tpyspXUloclwRo7IQkbpWUqB9HOlhCTdL9MdaV9nkCgOpx+QKn1oW0itccgmG7LCJRWj2sM0iJio6Q0amqfAUGZokQ5NUeApEh3CdQSMTngIhRjowia8jc5nzjcI6iPCPwSUdnEAeEQVaIfvoIGUPlhgj0YwCRxoSF5SY4kR0TLDDB/Sw/mGAH+rcwIUz0gFO1PuIq38WnRKbQUx1mEvcZcI8AS0xpybmgJG4m0SXeA0OauHQc6tKdlnOLCnZZS27gpAppxbVzDKU58DDdhUrsaaTazq5phEujXDp5JpObIC03LqaXdNy6916HI9BuoGUJrlZ6E4JMCkPjAgAOoJM1gd01OiAwQZMLmjxIYsPWXwgLwTzQrAgRvJC2OIjFsraTNQAACAASURBVB+xuGiejxWEeFFMFMSYPbFMSRdVomQwZZMtmlzJ4ssFuVmxdprlw53Gm4Ptozc7x293j44O3x+9Ah0dvz46fgM6OTk6dxbPyQXHfzMKLzyOj4+xP/34+Pj9u3dv3rx5tb+/u7vb6ew0AZCIkc1Gud0otuqFVt1q1sxmXW9W1WZNblWkVkVqlsVGSWgWpUZBBNUKHKiat0cH9OhokiDHbB3HkB1EvrKWqehZGD4HFETzBBxjBGw6dmcI4PWreEMIPlvuIkb2t1Hii2em0EHGEatxxefpOMpWe1N4sO4OnKAORqIZAigAK9N+KbfF5zZl2qsJQY7cYmn31ubow6ffPx++MbXy69ORm9effPfdrUtfXf/sP7/6j//44v/+9NpHX9/9/PNfPvrsxj++vPnhk6kbUxtPxlfvjczfHJj6aXjq6szynXnXw5WNpxvuF17vUNg/mghOZINTZHCajcwx4dkLGcnxCXCTPJ8TRVKROU0VDEMrFvONRg0gt7vb2d/fPTzcf/Xq1Zs3b96/f49+8o6Pj4+OjhAsDw4OcF7u7e3s7+8eHOwdHu6/fHlweLgP2tvb2d3tACwRJtvtJvykguwf3+3W9nbLJmijUa/Xa7VatdrjJWDStpVdTObzcj4vWhZnWZxpMYZJazqp6TldSRlq0lCTqhSDoCtYSYH28ZQXGGk7yJybIzYRIJnEcrdOZxEfssMmFlFMlY3NMvE5EM5IKjxFBCfASpKhSTIwQQUn6dAUFZy8iJG4dwQWggCHCJy/wUh4BnAIpESwhBIeoCaKwdpuEpvawwSGgZFI/ZgUQmOsf5j2DrL+YWgIcQyug7grQJQLjCDyoQk7julxiJHoAXzEK0IjPnwOhyI+qRV3k+gZhEndrlZd7G/bADt4ZlwOVKWSa4iRcmYJMdIGZG4VJgn0SlgJl0GtG9Q6YNIWsQGNHNDsCP2OBrmpE1s6YZtIi9rCGYk7yH5G6kwQY2QoLwQLYigvhPNCOC9E80IPkCUpWRBjJTlRllNlLVPRiYpB1ywe8mrVotQsKe2KtlM391uFl53y4W5lf7++t9/c22/vH2zvH2wfHHYODncODndevTp8/frl27ev379/+y+Tbvyd4+jo3evXLw8O9vb2duxvHgyQrXat0Sy36gUo0oF5Oo2a2qhKjarULIsAyHqRR4AERlbzrC0MkDBhx8YkRsRzAVmQ/8DwOUeA9DxA4ozEreFvxFovmsiDD27Fw6pomI4jVYmKY3FAGkIEeUcchJYYR+CERSSZCYAk2i9Qbpn1lc1Up8HtNPlyMcvygdHJO99f/fDm48v3Bn7+4e6Xl258/vnVj/92+a9//+4vX9787Jt7X3xy7W9//fb/unzv07tjVx6MXrk/8t3s+oONyOCq79d13zNvZCQQnwwnpsPhiWhwPB4YzwQmicAUE56lQzPnM5Ll4hyf4DiwkjlBICSRUWROUaRiMd/ptF+/fvnu3RsQ/H8497dCIOX79+/fwe9pr169fPny8PAQ/V+Ct79//xY+6vXrl69eHR4c7CFSgnb3etrb20Hq0nQb8p0Ay3q9XmvUq/VatVq1q36qhVLZLJaMYkkrlpViUSwUhHzBxqRuEIaatvS0qaUQI0UuxNF+kfEDJnsiPByxyaddXHqZTS2xqSU2sYgEM8351CKXXMCHBiBAAiORyNAkcBR4SYbOZySCIhuZBlIi7Dk8Ii4gIu4skd3kQxMo0IqqWyEliXiJAEn7Rhx5R8Ak5RukfIP9c++YwDAkIIGRaHwrFxhhfEMgHJB8cBRN1YGJdOdGXOEu6x9l/aMON4kEoVdkMVGUtT+miuK0Dn+p2V2PZ0KpeLXqmbE4iHmES82tKNllJbusEasasQrhVhhWDp0e4Dgtcs0k10x6Q6c3NGpdJde62tCoTZBOb2nUpkpugQzSjU+bK7Bek9qCQla8ihUGPVssBKNCJhe2+EheiHa5GC6IEZuOQrQgxoCOJSldllMVOVlWkhUlXdYyJTVb0nMVg65ZbLMoNctyu6xsV9Sdmr5bN/Ya5l7LarUKzVap2Sq12uVWu9zerrS3a+3t2s5ua3ev3f29+fDt29fv37+HwOa5DvL4+Bjd+m/E4AXH0dHR27dvX748gOBqp9Pe2W314qvtGgCy3ii16oVmLd+smQ3U5lER6xWxUeLqRbZRZOsFBuay1vNCPS8AHSsWU7HO2EdgpE1KzBo6ko7Qv1GQk8BIcI2IfEW1FzvtwQwb09oFZLSr+JlhdX2Y7I++XjSXB550jKmDP90xjg5qfJCbdMxxRVFWhEmdi+CJSdxQykwQvoQF2iexAZHxSqxPl8JFI8kxHk2L+oMzdx5+c+P+pRsPv/762kc/Pfj6q+ufffjtBx/+8MHn1z/+5Od//uPKXz659rev737y45NLDyavjq7cn3U/XQ8NbkaHVrxPZ1x3J5ZuTa3cmVm8Pbtw27V0P7j1IhOYpMOzVHCaDkz/FiMh1mqHW0VGllhBZAoFa29v5/j4PR7H/yM/kVDJ1kUmkNWR8D9CJdevX788PNw/ONgDr7m/v7t/0AHrCStgQLu+cweynr3KoO12s91q2EetXq/W6qVqrVCtFSpVs1IxymW1WJTzed40ecNgdDVrGllDzyhyQhZiihiV+DBH+yU2CJjsyiOQXp7c4nPrQnYVdv9AA827M80X+dQyl1xAY1rhBJlIyErSsVkuPkeFp9juCRGcgMQkMBLhDbeMCJC9wGloEmKwuOBhZCvh7TnfqG03A+OMfxRY6KhuxX0kBFqBkaiNEoGQ9g+R3gEQIiWwk/YPUZ4BACTAEqDIBUZI9wvKM4AuUdC1O4hgnPGNML4RmG/O+kfxmebASHgArCRYRliHkTpoEA9uMeXoND6atb+oBzeR4CNRVQ4SwqSaXoK4KwDSJFxadsWi1mEouZ5bNck1mFEOhtIgXBa5BiFWi1zLU+sWtYEYiTAJdJRzayq5odNbOr2lUW6Ncuu0x2R93Q7ILYvzFlivTm8ZpFunPZB9tMUG7RwkFwI6FsRYQYzhjETrRSlekpJlOQWqadmqmqlp2Zpmzz+rWWyzKEApZqMgtkrydkXuVJWdmtqp6512vt0uttvF7e3S9nZpu1PtdKrbnXp7uwYODAsyHb58+fLNm1egt29fv8WOd+/e4RD9LyXg73wXQZTr4OAAfh3f2dne2W2hIp1mq9psVZutSqNZbjRsQNomsqLUy3K9ItbKMLWcrReYWp7uDmXl7cIc60z2EbgI08xtdQFZkJOoZhUfLAeMRGFVVJJaVJPojT16YfMBMBMZtd91NtCKbOW5MVUnfc/mJs8fqQNVsnyvtRHf7gN3kFCwikbtoPk7BhPWuUhBiOtcRKGDCh0EjmpsWKYCuhCVmaDI+EXGz+Q2EuE5z/qQa+XZ3NyD4fFfng9fv3H/0pVbn169//X3t7+6dOPTT65++OEPH3xy5e8f//C3Dy79r49/+OvXv3zy2bW///zs8tVfv3kye3Pa/evUxqOp9fvjS7ceDn79ePjyw8GvHzz94snTL8eHr2wuP0x6x8jgNBmYovxTFzCSTbBsguPSHJfm+YwgZHmBEERa1QRVE4sl8+Bw58SevGHPwj8+7hWwHR2dnBdo+aN9u/ATDO4TspuvXr169cpOduL/r+A3wcPDQ6gPQsVBeE0QRGU7nXZnp9lq1xrNSq1egvrYUtksFI18QTHznG7SkpzihbgkJHQlpclJmYPJ5gGJ9kuMV6A9HLVBZ9ep9AqX3WAzLia9xqRXudQam1xh4ktUdAEG0bHRRSYyx0Tm2Og8H1voTjM/0/UBpTpQ0cqEp8nABBmYgGGthLdXmIMHVB2ZSJydeLNHzjuU8w7BPAE0fwBmEcCcATpod0PijR+2sPApXomD8w+Pr8KKI/QK+KT9QyiFiT4HmU7807r5y2G0rxaK03YjtM45roiF4DvRA446WJSG1BJzeHy1N98uOgsDV/GRckZ6WU0tK8klObEoxRdAcmJRTizKqSUlvQySU0tSclFOLcmp3ixWx/QceyYAuQ6j45AMat2g1gxq3aQ3LGbTYjZNesOg1u0TbDiASW3p9JZOe0Da2VfIMlp8wOT8mIImY5etmkzIZEIFPlrgoxYb7plIKV6SE2XFto8lKQnDP3uhP42qaFTVZGoWW89zjQLfLEqtktwuK62K0qyqjZrarOuthtFumq1WodMqtlqlVqvUblUhIbKzs72729nd39nd39k76GDaRdo/PNg/PDg4fHX48vWr12/fvH3//ujk6Lj/6+J3dFGCsx+98KWxf7i3f7i3v7/bS+7sNLvB1WqrWWk2ys1GudEo1Ov5Ws1q1sxmVUOtkPYwnaLYKEkQaIXgasXqjWOFjKNDuF/Ec5COYeV4rY2jDAee7L917ohzoKMzYXm2ZhUJN5dFKQ4/ISU5UZTiBTGGIhBIdlabj1h8BIIWBd75AJ6YtBnJh4GRJhuzuLjFxQ0mqtMRk46abMxkwgYT1umQTodQ2Y5KBjQipOaCJhsRSW/YO7Ey/3h89Pq9h1/+cueTa/c+u//iysPha1cffPvLs5+/uvb5lzc+/+CHv35w5T//8uX//Pjb//zoy//4+so/P7/8waff//Wr6x9de3Hl+2ff3J268WL54bxvaGLp4eOhHx48+/Lp4NcDI99NTv28unjPv/Es6h5ObA4T/vGsd/R8RjJMnGUTLJtCjBREUhBJWeEUlTcttVYvHbzcPz49Ojk9PkZ7rPUgd24x25+YbYE6qOBn+qKYDDwDgVyI4h4cHOzv79v/P3fPJD4PD/chotJqNRqNWq1WqVRKxWI+X9DNgmgUON1kVJ20+yb5hMTABiABifaLtIenN1lyncquEullJr1Gp1xUcpVKrkJ1KxqvQ8cW2egiE1lAjORjC0x0holO05EpOjLFRKfZmD3QHBKQINg8kvJP5DyjKL+Ih0nx2KkjH4kYiYbSoZk7joHmMKMHPCLOSDs32WWeg3xoBeKrYBzxRfwczOW5Oct+oHZ7RYZZ/yDMHABGMr4hMJpcYKR/PxB8cDlgEt9aCy//QRFXlKTEGSlGZtDOHkBKYKSSXAJGOoSgCIBE0jLLsMuHmVnBex/toTmEjUmTXIfMoklvACMBkyBgpMX06GjRbouG9n+v3pXB+pDOotHfq83ho0UhVhRiFhu22HBRiJXEeFGIIXOJfwmW5AQAErXfASOrOg1OqItJETDZKsmtitSoSo2K0qyqrZreahitutWqW+1GsdUqtZqVVru23Wl0dpo7O9ud3dbOfmtnv7Wz1wbt7m8DO4GR+4cH+wcvDw5fvXz15vWbd2/fHb1//x5SMA4dHb0DHR+/v6g+6KIDvihev3796tWrvYPd3f0dACSUPnRDrLUeI5vFLiMNBEickTXUDdktz+llH/voiE9ePW9SeRqFVfFdIf84I3F3iBtBR3y1X/iTvbxj9yekG4qwmXcRI+GXMPtXMT4C7YwGG8L3+rBLeACTTAgYabIxk44aVMSgIiYdtdiI2WUkRFyBkSYZVtI+IbXFJNZSoTnf5sjMzJ1Hv16+8+jLn+99dvPXbx+N3bw/9MvdoZvf3f7m02uffHLzoy/ufPz93S+v3vnq0uW/fXHpL19c+stn337w44PLT5cePV5+9GLj1wn34GZyfiM0Nb/6dNH1wOV+4vE+93qe+90vwp7BuHc04RlNeYaTm4PnM5KmY4BJjkvijBQlRlF5VRN1Q67VKm/evEI+8g9M1vjv3XMV3CdYz1ev7JQnhHcgtHt09O7t29cQxd3b29nebjUatUqlVCyZVlExC6JVEK0Cbxm0IqVkNibSIYkOiJRPpHwC5QZG0rkVMrMCgCQTS2Riya7cSSzT8SU6Nk9F58BE0uFZOGEic1CYA80eUMUD08zJwAThH6eCk7ANCBWcJLxjOCPxJkjCP4Y7SzymioYDIB+JppzjI3jQnIH+QQGUd5j0DEHgFDEPYczBTniG9A7g+ERJSseHgBy+E1Z68g8yvgHWPwhuEo21Q9U9sMckSk/iyMTlqINFVhJty4zaK4XwpBSdRoyUorNCbFaMz0FVTs84JhZxXuJcRLAEH+lUekVLr6DxqnrOBS2PdvVN1zg6GUm7cdl7XXFeEyOixQcQCy9iJDR1nPGRYg+Q8A2IN5XjY1zQtLOqTlcMByZ56G1olIRmWWyW5XpZblSURkVpVrVGTWvWzEaj0GgUmo1yq1lptasAns5Oo7MDr43OTmNnt7mz29rZbYGT29vb2dvb29/fPzg4gNgs/P/t1+vXL5Hg/zUgE/8S6M96wjfD27dvX758ub+/v7u7C79AowodlH1EY3TgX9FoFGo1o1rVgY52lLUs10oSdHp0ezw42AOrtw2WSdVMqp+OF88oT+FW0nGOh1VxduK3LjKI54ZScevZ3/UBPtJBx37hvMSfBEDiUwLssat8WBciIEg3mmzEZCNgHA06ZNAhi40YdEijgioZUOigTAVkKqAQfoMOFtmITgWY9Fo6uuDzjCwtPZqcvTMydevp6M93Xvxw89n394evPxi9dX/k5te3v/jxxQ9f3v3s29uff3vt48vff3j5+w9/uf3N9fvffnfni8ez925P3rw28uMvA1eGFh7Mrj2fXry/uvnEExqMxiaikfFIYCzmH0v6xzOByZR7NLF1ASMpKkpRUSAlWEleIHiBkGRWUXlFFRRVyOfNTqf99v2bE3tXuTPh1vOO32fkHy8Kv+jJbtbT/mUTft90RGYAljBEo9ms1+qlUtWwipJpSWZe0HVaFtMCE5eYKE/4oZxVoNwCs8XTmxy1xpIuJr1Kp1xUchn2G6PjNinJyCwZmaXDs1RoBhfdLWQFRqK9sajgZM43RvjHmfA0G5kh/OM5zygea8UTk465AahslQrac1yBiFnPIMxlhSl0uJDLRBWtyEf2MxIvWD3XVsLQV0d4Fqcmjk/ESPT5ZxoufQMg1j+I2ijxCljYYxL5SKjcwaOs/d0juOkERqKeEDE8KUampOg0AqQYmeGjM0JsFpogheicGJvHSYlirSjEioKuSroPkGjCXLcPUsuu9hhJbeXZLcRIHJPIO+KYtDhvPyALYqgghlCsFYVbLT5g8SEApMXC3pChPBfBAfnbjLStpEZVdbqsU/YmFZibbBRExEhQvSwDRZpVw87bASmbxWaz2GgW29uVrmrbnTqos9Pc3Wvv7LYgHdgN/Ozt7+/+ER0c7L18eQC/B7/rHpDmfNM90CWqrt/d3cU7zXBANluVdqvaapUQIMFE1it6o6LCyPLfZiTaJxIYiTCJvCN+fnYygJOL0PLRz8jC2S2XHbf6BwWcKxyT59bg4PFVnIgXMRLdgqCrxdtlO/jAOR2ZSK5by8rYAkbqVNBkwgYdUskAbNYmkX6J9MuEl0u4NMrNp13J4HTEN77uejY392B28dHS2sDS5tDw7P1fnnx798XVByM3hhd+/eHh5a/uff73n/767e3Pf7576dbdb69d//Lugx+u3rr04/1LDyZu3Rz+6eqzb288+/bx2M/jC/en5+9NL9xaWX/o9Q0EA8Mh30jUN5oKTGQCk2nPWHJr5HxGEmSIpMJdTCa7QdecJLOASd2QDFMplsydne3j4/ddPgEmLyLcn2DkH+yjuviB301gHAEpX7482D/odPaatWYhX9B0Q1AUShYzIpsQ2ChH+DnSw5EennILzJbAbPH0Ok+vc9k1NgOkXAFG0okFJrlIRedAZGQWcRHNCsAxCZdMeDrnG8v5xqjgJPASznEc2tHU0CTM30GARDU4ZGAcZyT4SNxKou0+AJDoAZyjcJcK2CL9Q7hwcDqirw4KoiED/bf48BgOVzTHjvYP0f4BJjDIBAZp/5kg7ZkWTGzQAarIxYfK8qEJ/BKNnBW6VtLuEolOC10fCSFWMT4H+44hTPKRWYTJM0ouiokFMbGAY1JOLeHzV9XMCj49R8uuqrlVNbeKWh4t2p1nt1DNDlToGIwbyll1egsaOSABCWMBDNbud0TtHKgSJy+EUYMHEkRWIfaFJyABkPjcTrtU8iwge33rOgWYxN0kHndF09caJaleliEm2axqQEoIwDYaVqtVaLUK7Xax3S5vb1dAne06aKfT3Ok0d3dauzutvd3O/t4O8LJfe91bwFS8fwy1kEFZX7/As/b6sFETZLveblXBQeKzWG3YV416RUeARHTs/sPtjZRrBQ7tolw1mYsYicdX8ZQkgiJiJF7R+qcYiTvOc8frOFxm/96Qeen8NGRBjF3ESEdnJOr9gJ06ND5siFFDjOpCxN7fig0qaJQ5E8RHBMCJQvpk2i9RPonyyYRbp7d0eoNOLKTDs1R6JZVY8nom1t2j0wtPZlefj849vvvi6q1fr1x7ePnJ2K0fH3z91a3Pv7r1+d2B6w9eXH/w+Kcff/r05xtf/nD108s3Prn2+Nsbz767P3rtxezdgambk/P3p+duL67cX9t64vUNBPxDYf9ozD+W8I3F3SOJzeH4xtCfYCTHpXmB4AVKklndkGC+eblc3NvbwSmFoNWHrv+WWOsFmDwHiqhu1jG5+Pj4/fvjNy/f7LXaVdNSZJkWxZzIpwQ2KtIhgfbzlJcjtzhqg6M2WNLFEKtM1oUwaUdZEwtMchF2VwY55uk4eIkYSQYmAI2Ef5zwj5OBCTo05RgFgEKvKOiKM5Lwj6FJrY6UZNYzCCdo5yyIx2Y9gxn3ANhNgCi8kQmN0sERYGTOO5D1vMi4n6e3nhGeF4TnBapiReovbcXjrg4zivvRvm7LQTY4xAaHECOBnQi6wEjUr4IQiI/T60cmSMD6JnFGipEpyEHCJB3AJGxkLUTngJEOTIqJBSE+z8fmxMQCYqSUXMTbQoCR3bk5Lj3nsgcFdLd4tGi3wWzijEQzxx2M1Ci3wXgtzq8zNiYdpIRztALFq0UpigAJ41gRJu0AGrZTki0lhQdae+pjJGCyanL1vNAoiPaQbourFYR6UWzaoVcVoq/Nutaq6c263mgYzWYehGAJ2t6ubLdrne36Tqex02kAKZG5dGjvLD5RtQE4S9QSdi5fUdc1ZB9RAhLRsdUqQZTVAchaxekg0exyfFYAXsV6Uaz1d2t2+gcF4CAEhjkSlufGWlFNLDjFcwGJjx13MLI/Gfk7PhLbMwuNDtDBMp5lpMIGJdqvsEGZCShMQGECOCORZNqvMAHApEBs8ZklLr1IRGcTgal4aDYUmNncGF12DQ+O3H3067W7T366/eTHa/cuf33to6v3v/750eXrz3+6OXjt8did5+P3xiYfvRi49fDJ1Vv3vvv57qXrj7795dfvHo/fmFp5OjF3b8n1dG3z2abnucf73Ot74fcNhn1DUd9oZGMwtPIssPQ0uPT0gnwkGWaoCENFWDraTUxCjWtOEAhRYmSFg/2WrbxWKhUODw/fvXuHoOU4+S9n5B8IyTrp6JCToKfHJ6fvX785qFTzisKIYk4S0jwb5+gwS8GonU2WXGeINTq3QmWXqfQKnVkFRlKpRTK5QCcW6AQC5BzTHbJjzwoIz+RC07nQNBGeocOzdPiMy4Tqqa6DnKKCk47e/6x3BOQAZI+UgREyOAoiAiM5/zAo4x3M+YfRCjyQ89vxWMAkspukfwSZSMI3iBiZcT9HLMSFYxJlH2EFxVRxRqLhA7jj7FJzkAsNdxk5wAaHUKtJL5DbzaH2oxHRERlHITyJAIl8JMRXxchU71ZsFs2ZA0ziK0i9uXTJBTExL8TnpOSCgo2g6w6i64ZeESOx+QD2TAC7r6PXCgnTxmHsODKOJusDH2nQfhi+hQtHo8NcAiOhitXiI4BGu7BCjJ3pscME7qQ70qU3+cxueD/LyJrFVnW2bvINS6jnBTSJtF7kGyWhURIaJalZFlsVpVGV2lW1WVUbNa1W0+p1vW7z0kS8bLUK/eYSdfE7BFlMUK9hen8bB+G5cozuardqDu8IAgfZqBqNqtGoaY2ahkdZm9jmHoBG1AFZNZmqRVUtCo3ROVd4f2RJzyH1T88BajrqVKH6tKikHBtd4XtDoknlJS0F2131Jo/3CU02xzcAcTzjIF9/y6PjGY0Paxgd0QlaV9igwvll1ifTXoXxqaxfZf0q5VVIj0L6wEEqTEDtbt8rkm6RWhcpl0RvMNn1RHgh5J/3e+fXN2cmp58/fXH74bObT4fvPR66/Wzs7qPBXx4O37w7dHNo8fn40uC6bz5DBjO5wPLK2PDY/UcD1x4OXLvz6/c3Hl569OzK3YeXxiZ/WVp6sLn11O1+4t164t146t/4NbTxPLT61L/w0D1z1ztz74LeDzrK0lGOiXFMDCp37KwknxNFUpQYQaQVVcgX9HxB13SpVqvs7+8fHR39Jrr+K/OR6Pn+leNjJxcv8pTIRx6dvD85PT45OWo0K6rCSxIlCzmejTNkkCZ8dHaLzm7SWWCki86tEMklMrXMpFcdjKSic3RsHvoggYJEcIIITmSDU6BcaNqu5YnOwHgdOjJNBSeBkdAfSQYmcr5RPL4KmMx4hvvpaOPTN4S4mPUNZbyDIOAiFRqDW7BJSMY7mPMOASMz7gGIuHbDsAOEbxBkR1kDw1Q3duowjoBARy0P6R0gPC9Q5Q6ed3REWdFnQqwVfCTle0H7B7jQMAyDRZ+PGAkmEs+nwooYmZJjMzgjAZN2WDUyJYQm4DGckVxkGoKraFI5ABLNn8PHl6vYsHIlvQStkNAHKacW5VSvkEfNrOg5l052K1e7Wzwa5KZGbarkBkijNtEuj90drLz2UHLOD1bSZAIWH3IwEmGyP9YKK0UhluciBTEG3R3gBoqS/b3pAGRRTYI7KWuZqpED0wNdevaXex8jawbXsIRmXmzmRZhH2ijwrZJYK3AQfoSEJYxqa1WkWkWuVtV6Va3VtGZdr9f1VsNodPtGtpuFdrvYaRXb7WKnVW61Sq12FXKE/UKTtjo7TcTLa89wAwAAIABJREFUzk6zs9OECOq5rzCZq71dh6FdtnHs0rGbfTRh1FwPkF1GQrUOYiTkIKt5tmzSZRNr9rCoP05Km45atqhl8SAqXr+DMxIVqf4GI5Gfy8txtCXkOdt0dInoaKlE2304tlDGR8ohTOKfiTbo0DEWqlwIgqvgGlVUtiOGZNYnMV6Z9sq0FzFSJtwy4ZUon0z7FTaociHYdkmg3ArnpTPLdGaVzm6mE+vp5FY4vL7iml7fWlpZm1vdWtzwLW+FVkgpseafH5r9dWx50J1a34ysRDMeXk5rBhWLb4aj6xuemc3g7NLm6IvxWy+Grz949M3k5O3FxfvurV997qe+zSfe9Uc+1+OA60lo+XFg4YFn+q7/IkZyTIRjIjwb5dmowCVEPikIaVGEeQJZSaIUhVE1QTckK68WioZlGdVq+eBgD83Od8wH+G+qZf2vOtB2P2/eHuYLmihRskxyXJKhIgwdYCkfTbqpzBqZWQEHSWdWqfQKmVomkktQ3UqlFqnUIhGdJaKzULlDhKeI7lBWIjxDhOe6mnG4SXtqa3CS8I/nfGNk4JyeSGQoAZ+OGCysI5eZ8QwnNwfi688znmH8FtzNekcQFB0ZyvTWs4z7OZAS8ZL0D4HvJHzDENGFt8Al6R8B4qKGE7QnF0SAIYqb8w5l3APIsKLUadYzmPW8QIyk/QOASaAjIivtH0JjDWjfCIIcHnS1sRccBxbCORo/201AzoCVhH2nxfgcH51hw1NseIqPzojxOTExLyUXkJvEx5oLsdkuCxdgzpyWXYG5AZCAVHOrWnfOHIyaU7NrCrGOiKhRmxrlVskthdpQ6U2Vcmu0BzV1aLRHo30a7dOZM8FVgw0YbAjtyY7vPdv/3QcqigmkghAvCGfCa/A9awfilGReSaIVNB3UrjHpfulXLQqPJTYsoWEJDYsD1c0uO/N0vcA0imyzxLXKPKhZFutluVaRayWpVpGbVbVZ19p1vdXQ23W93TQ7TWu7Ze208p12vtMsbDcLrWal2TqjVrvaalcdlzDcB1P9N16hKqfZqjaa5Xar2m6Xu5t4FFBktVUz0W4eUK8LDhIlIHsVOmCaC3zNYs9AEQKq+DydC3wkLkddq6Pr8ZyejS4jHbtcIUxaUgxtA6nzYfwxnJFAU0RHvOUfL0x1bGKFz5aDPa0Uzq9wfpUPaEJQ589I4wIq6+/5RdavMD6F8SmMBxipkB6F9EiUR6a9EuVjM5saFyrp6aKRrleZdkPMm2lDjpBpF5leBwfpdi9MTg4ur8x4A5s7+61C1UoRCV9kK01F/dHNkZlnM2tjKSGaYMLxrJ/mE8m0LxR2JVOeWGIrFHN5Q/O+4GwwsjC/+HTNNTg/e2918Z5/69na4u2tpbu+lQee+TuRlUeh+Xuh+Qee8ZsX9EdSIRBLhzkmxrNxjktyXFIQsqKYA0YqKq/pomHKVl6FiOv2duvNm1d4Ucy/CyNPu5g8OnrXbFUVlRcEQhDSLB1l6TBLBWjCQ2U2yLSLzqwxWReVXnEwEjBJxubImF2zQ0Zm7bmsoRkyMk9G5onwXC40C0FXMjhNBqeJ4EQuMJ71jxHBCYi4Zr2jhH8cr1yFuCsOxf6UpIORWe9I2j2U2hrMeIZxTPasp2cQFyrwQfYRGAmB1oz7eRdmg8BUPJHpyG7iiU+U5kS29SJGkt4BKNuhfC8o3wsmMIiCsb06WIyRaBKQA5DARSAizki4K0WnQWJkio9O8dEpyEFykWkAJIqmIkDiO2RJiXkAJGIkAFLPraLaHA2bxaoRLhyQ+PQcjdnSmC1Hs6PB2nREgEShVPyryjEzuh+TphgtSclzGYl7Efu7WE3llSSK9TkYCV/xwMieibTYusnXTb5usqCG1e18yNM4JkGNEtcsi3ZDYVluVtVWTcPVrhvbDROp3TShGrbZKDeaxVaz0myV+l/brWqrXf7jr/AumAxgjzvAxpSDd+zWHJ1p86iVJIeD7NnlAl/Pc/2M/F0u4oFWFGvF61odoVcckA4f2R8vxfeDhB+P/nwh+snBN1VGjHREVvGfOsfPoT03hwsAIBEjNS4AOyE7GIkA2c9IifKobBAMaNnK1qtMo86VimSpSObSG5HgvHtjYmVpeHFxNBTZDAQ3dUvOkel80ShU80ZR4xU2ng3HU8EN33KWi0lFhpbTBBdnhGQi5XW7FxaXRnyB5S3PvNs3l865CdLn9k76AjMB/7TfPRgNjAQ2n3lXH3mWHmzO3PbM3PFO3dwa/8U9cQEjScJLEl4y56eIAEWEID3J0jE0UgCREvaVNEwlX9CrteLObuvduzcARXTy78JI8L6v3xxYeZXlsqJMMEz8LCPXqdQ6nVmj0i4q7SJTq0RyhUysEPFFG5OxRdBZUs5S0QUyvAiMzAZnMoHpTGAyE5jM+Scz3vGMbxRImfGNZnwjWf+oIw2J2Nafj4QYLL5tJNoDi/CN5rwjIMI3SvhGYZ30j6FAKx5uJf0jWc8LZB9z3gEkwjeccQ+kt16gt2Q9g4A6xD8cunitLF5GiwOyn5FgIlEWkw2O4BMJcEb2D17HfSSq3IFbyHRCoNUOw0anhNg0XssK5LMZ2a3Wgf5IuzkyvoA3R0JAFdofNcIFgNQIF8RUVXIDANkbwUp7umbRA+dn5wAETS54Fo1hVB/RD0Xg4m8wEoQw2c/IopYuqDYj+zvzgJQwO83epwL3lDpd1emawdSMXrFrPc/Zta8FBjAJqhfZZlmslYVqia+VBZg80K8uL/V23bCrYeuFRsNqN4rNZh5et5ulVqvwx1/x97YbRfhMVHBrb+JRMxtVfEoAiqyKkF6tF3k0uBz1Qdr1vd1BdFWrV8ha0Yn+olZnMZRzc6sUXsja3/vRP0YHr9lxjMtBi1CJg4+Xw/c9xu+iIXN2E8jZwhzHSB2HNC5kCCFDCOF0BEGaQGf8ECABqZQXnQAgFdJjl7AyAYn2h30z8cgSRXokJcZy4VKZrVRF06KyuUCWCNFsstrIK7qw+7JTa1fNklGoWmZJl1TOH9rMknGKTbJyJifEErlAmgrn6AjFxVk+GYlt+nzLsfhmILgSjqwGQ8vxxFqO8GaJLZZ2M1kXmVwIbw5uzd/fnLnjGruxPn5ja/K2e+rO+YzMZd25rDuX8eYyXiIbIHNBighRRIiiongriCAQssQqMqcbsmmphaJRrRX393dRxPXfiJGnp6fdv/D7eqPE8SQvZhkmTjNRmgySWQ+Z3iBSa2RynUqtk8k1ACSRXCHiy111ARldIKMLVHShy8h5MrxIhBYwQE6n/RNp/wQRmMr5J20fGZzI+sey/tFcYAzPQYIRRDU7EErFwZnxDAMCkRAL/z/q3vK5rXRb9/0Db906e+/VkE6HOQ4zM0MHOmTLzIxinMwkzSlmth3oJB2GTs6HIb2elu1evfe9t+oe11OqqSlZy2utbv/8jHeMZyy9DxBF0GowlKK7FWGyTkc4nqwxEmHS3DG70qchW9mARnOBFxip+Tpg9kPztaGDzIaGIJSxDvHrDanr0M4DZ42IkchTLj2kRIxcaNLhxpHQ7Afqa4Vr83wk6l9Ny1aY7qj5SNO5IwJkOuhKm7JyGjCZ0X1Le1bNrYPmfvqGWtmy5dYGRhajbCMgTYwsJPmGzRILniYto4hR8/kZMBIwaT6qrF3X3STSfClSLYVBKHYAYImu66k9qedzaeiGrW2hms0+nUvD1sbn8/nnT7Pmx3q+T35ZIRY2ELFBc9UkoiOKY0WMhLNVxEjU3Gtm5Gw+OJcLmhm5NFsHellXwGTjuquGURAzIEtJATESrhvGORoSz5fOgSwbWW7e/pg1CHMyAFwszD4uwSRiJLhGxEj4sw8xMql5U6o3qXjSmg8uEqonrrjjijuqeqOqN6FjqmCfGG2eGG9xuvvUUMCIUoVKeO5pulxNRGJiJK6UqqmX754V57JvPr2ce1EtzxfTxbis86yAewN2TiSMqGTEBEr0UIJXDJI075GDZDpryCqFYXaO8/p8Uy736PRMH8U4FY0IhalcVo4YgWjIz2DD7uk275TFPnDfPfLA3n/HMbASIwWXxDtFwSmJLknwACkVKaApRFAlg0E2FOJ0vdbCE4/piWQkk03k8qlCMTP/tPLh45vlphL///tV3+Pz17dvX799//L67YtkJho0+JDBBkOUpuCK6FU4p8LbFdahsDaFtSLJzIzMTsn0pExPqtSkQk4o5IRCjpkOIEclfEzCx6TAqOgfAUaCFGJYwgblQB9iJPjIlRgJdwR3J+rfqb3H3WmW5OkC+yh5upDMhlL0dkCbD7S8QpuP4GmX/R1KoFMJdMr+DsnXLnhaQcBIVFA198SamYfoCChd1jiahcCs+Do0rEPDOhR/jdBQ713cQLRQoW047ERjoGFqUCf6IXgPXYSpQfMoCLwUpgajTG3SI1xXpH4eCYxcOv6RFKdhIBIYiZSQpmPSdEyaTihWU1nVCeeOiIgIkFB3gmKUWStVUBu22iLaobnvhs5+xMhSbNFcee13ZZIvJPliSkCYLKeFUopv+EVcSgrFlFBKiwslwZRUTEmFpLioCQUllGaCy3T3AFFqVcrIbAG6XuOwVQrtX0TXz6vxZ7OpOq7AYqbQ4/O5DBD02WzK9Jh+PpdZVuAO4T3PZtMms5ier6D0HKTEs0rC/CM9LYfn67XiBkaiPwKAjkjVjIwq1ebogJWy6JYyEhVUG0Ykl2VkAw4btnmgNR3LRrYui8y/Z2RDXICJmrUSiPmwIGtg2VAgE/QDEWt0VDwp2Z1RvXARl1xxyROV3GHJE5Y8uuQm/SOTE22TUx0zzl7ZIMIpQYvSNO9RQ2wiHQrFpFQhEkqIWoxPFg05zGQq0UhK41WS5nysgGOkWwky4bjICB5BwSIJiRMxTsRCuujxWj2eGadt1D4zTJIun2/Gj80ESJsREyIxUVHxWIRXRC/uGcFcA+7xds9ku2+ywzVqWZ6REu8ERoqCU+TdkuCRRb8s+lUZ1xRCVelgkA2FBMOQYANzNBZKpqKZbCKTTRSKmWfPZz98ePd/IiP/+uvLt+9fPn19V5kr6BFZDwtaiNYUQhb9CudWOKfCOhTWIdEzMrNY9KRMTyrkhEyM14SPgCRsWMRGRWzUzEgJG5awYRkfEgMDkr8Xaq2Ct1vwdom+Bb9oZiRcC+5OYKQZnCvhUHB1mIUgyrvbBE87wqQS6JZ8nZKvU/K1y/4OkORrF71tIHToCKYQGnDM1DQ3yjYYTZT+A9RclpGiu1Xxtyn+NtnXKnvbUT+tmZQN37t4ZKUHRbeH8D5AI8S4Aw7Nc5MInBF6CDHSoIZBYXokyo410BHl7KSkGcAkCAAZF6dWYmQy6FzKyHTIWycino0SZjWUUhsY2fDbsJjgl25mqM2AL2akefAcHGSDoN+1ISy0lBQApchKLt+imdaQzKE8i1SIzBYi1Xy4mg/P1aPAzWrA5NP6PKLZdK5UpK1lxi6n+UpyIdbAlLlqZuRcOYGmOxoACTIzEnYmI0YiB/k3jFwptXVpFt3SeceVaq0NzDPHCzSMUQIjGxJ2VlrxsVCM1XEYjgQQwrV54ZrZTebCJEJjgzJBf80vyu5UXUnJhS4SojPOu6KCKyK4dcmtCg6vq9/p6LO7+p3eEUb1hpIcrfj4ICUZbDyrSwatJyVK9kphQo6QAc6mxmg1wqgRRtIINcQGCIcSZBIpVZQDvByIJCRN5ySVkhXG4Zx02sZt0yM+9wxJejDchZFOL+EUNEZUaEllMtloKhXiWY/fPe61DrimenHnkM/atzwjRc6BJHAukXeLvFcSfLIYUCRMUShVpYGU4CaNsAqYTGfi6Uw8X0g/ez777v3r/1MYuWgs5PuXb98/v3rzPJE2wlEpZLBBlZRFv8r7VN6jsm6Vcwr0tMjMSPSMzFjrjJyW6WmRnBTJSZkYl/AxGRuTsTEpMCoFaj4SSCn6R0T/CDBSDAzwvj7R1yP5e4GRvKdT9C34RcBhAx2XPm2oqaKTSN7ZjugIF7yznXO0CZ52EIyIoNERztUieFolXzuCpRLoVLFaHAGyhoiRgqsNuckGTJprrQ1nlssyUva1Kv42yWuRPG2KrwMYiU5GJU+buX6LGAk+EhgJdES57eAja54SzjKJfiRgJEAxwoxGmFEzJhtMJApuNQMSMTIhTSclW1y2xWVbQrFDfTUZdCY0h5mOUFNNGb6U4TMDMhcjczFy6SKhGiDrYShoM4OZkeZffGaXUDuGXExH8IXLChhZTgvl9OJhdnh1CSOLabmYlksZpbSYkeV0qJLRYaPWbC4MyxRBs7kw3IfwARBkwM4Xwk+LEaRl8WmGKEKpScll9aySeFZJLL1jto9o9hG5W/CONQcJKkagPWfBGYOJrOfpzOWCczl1NqtUM3I5Ja6UY242kaY1WKK5dtpgJZft2VkKSHjz0rQ55BQbYgSgrIqMJipImBmZj1AZHc/oOFjJjI6nQ5i54grj/xkdR1BMBX1pzYeMI/jFpORCSomupOBMiXDhjvOuGOcMcw6DcwYFp6H4KXKKom1+YopTfaTkUuKclhSMbJDTaVYl3LTNy1l9/EwowwTT9JS/d9zdTUoO0QjQkptTA6zoE1U8lpC0ECUoWCjCSSGGoN0BzGm1TThtkz63jWdwj9vmD7hYAScFguBxWmRDMWP2+dyLl09DuojjDpn3y7yf8E+zpGN5RgqsHYlnnQLnEjiXyHuBlKIYkCRMkjBZJlWVDgb5kC4aYTUW11PpKNqf9fzF3P8hjPzr+/fvX79+/vbtG8oTeP/pz1wxEY1pelhQVVqRMEXwa4Jf5T0K5+SpKYGe/htGysQ4MBIwKRPjAlHDpBBYKLcK/n4zI1HPDnSl8q4OREG4gxyk6OmCN0DzqtlEglM0G0fzS4BJqK8KnnbO1cq5Wnl3G5BS9LYhOiIfKfnagZFARMCbud/H3L/a8Cp6P2qIRahDOQaiu132tquBdhTuYx4+MUUZ1Lwp6phdWmtFyES81AJ9kOHewEiDHAhTgwY5FKZH4AwSMKmTQzo5FCZHQAiWQMqGWmtt5EOcTiuOhGJHXaxJ1RFX7THZUafjwlkj6msATC7arhetreXLRuhslDL/dQ9b2s2MzMdYqLk1/NIE5aJcPsbnY7XdhKWkUEpK5ZRYSovLMzIplNNCJSNW0lLdCUnllLhSrbWQkgopCUgJVrK2JTGtldMhxMKljGx4yZyWjjSXXxiyXImXDZh8ViuTLq+l4DSfg9ZPH+OmA0hjrqiDap1H9R/MzMj5og4UNDMS/ndbqWdnqX0sxGsHikvbdpYFZMPfQ2bXWE6JYBmRg0QvNVAT/onKhKmljMxFmUyERIwECiJGQlwcWuuRCC104mSC/kwQywT9WTWQVjwpyZuUXBnZl5bcScGZEJ0J0ZmUXEnBmRScacGV4p1JzhHn7DHWFmGtOmfXeIfEOCnCxvM+knVF0rKXtpKKL5zT/LyHFP1KhNXinI+ZsQeGPezEtL//Uc/1aw9PWrFBQrR7qAmCdygh0k/MeP2TNOtiRZ9iMLxK2jwTU9aR6Zkxu23SOjPOMjgWcPMCxYgUKRCMzJA8G8ukXrx5/eHrx2Q6JslstZp9/rxcKMSy2fDyjGRpO4hjHDxnF3gHFF15wc0LbkH0iZJfkgOKQqgqqWmMFmJDuhiOKLF4MJHUU+koHE++fPni06cP6GNh4r9h7r8+9f//7YbVejTBCgmu375//warS2rbMD9//fTqzxexuB4MCdGorCmEIgV0lRRYp8Q7g5JLEx3Q6apyNpWzqey0yk7L9KTCTGn0lEpNKuSYSo2r5JiEj/D4ME+OCMQIhw0x/gHW2y8EhiRiSMAG+EA/7+vjvFBo7RZ9PaKvh3a0sa4OuMN7ujh3J+fu5D1dgrsTDXvABCTv6pC83Yy9jXd1St4e0dPNOTsYexvraOddnWammikLDhIdQwqedtHbJvs7AIqCp1X0tolei+i1CJ4W3t0MvTwgNBAiulsb5iyRGpp3kFAfbEPLj+KDsmqX2WgiKgNKzYSu/zCL0tvrROwHhfCBED6g40M6MRj09YbxwTg9GqNGwvigHug3sAGDHIKpj1r+HNRdqWEIFoCXYD4SXoqxYw1LPxLCVFK0piRbSrKlZHtaqa0+TmnuhOpKqB7odEfj1dlo7XSn1joPXESKcfmEUBcsdOTRLqRlnUSNZIsbbcopuRiXi0mlmFSKKQk9FpLionmDlFRIisWUVEqLpuHIRcMJ+YRQSIrwtmJKQt9bydZUzkjljLRosGFx3dV8SNlwYIn6YBsPL/OGKRi2ZjGflaLPSlGz3Wywng0uE4DXwFT0FL3/aTla25NcrJVVER0XMFmqzbQ0NCLNFULgsKs5DZ5Wc1ptkfKSLlaUCQDNOPCHSDndiEPzEA76/91MzYb5yIYpyXSYMPdzwV9g5gHKhpkQVL1oaApLh4l0GAMQwjFkLkxmdDxlBDIRPGUECgk6LDvjuieqOuNBd1LxZdVARgmkJG9a9GUVf04OZERvRvQlWGeCdaYlb1ryxlhHmJmJsbYE64zR1jg7E2dnwuSYQU6oxATlGWUIuyRRAcwdIDy0iMs629n/xIPP3Lx30U/ZS0+TftpGiR5nYOxu85Xmvjs9Uy3XHp2903ald9oy5e6b8fSLmtcTGO8Zbhma6MIYN6PgnEZyChGgXZxIMDzm9lkJ0kMzmKRyFIuxEk0LVIDC5l7Mf/3+15t3f1ar5Rcvnv355o/ZudLsfLk6X1yekTRppUkrQ9lY2s6xNsCkwDtYzs5ydo53IVLKMq4ohBZiQwZvRMRITEaYTGfixWL+xYtnHz9+/Gu5fZL/EGz/s+9d9tOWptP99e3TX399QYxEmexf/vr8/uObRDKialwkoug6qyl4SMMl0aUq7pDsDskQvuMMCo6g4AjyVliYFRJsBm8LsTMhdkrnpnV2SqMnJGpMYsZldkKkx3h8mMOGRHxQJodFfFDEByVsUAwMyIE+JN7TxXu6AJBIgrcb6qsgs63kXZ2Cu0v0dAvuLs7ZwTraOWeH4O4ye1DO2c462lhHG+esAXIpIwVPK++28G6L4GkVPC0ASM71hHe2gASXBQnmJlfqaF1WDZ0+5m83fw56FZVnzSZS9XfXzymXBrj3LozB+Ps1f38wMBAMDBjYgIENhPHBMD4I1/AUMIlgaeYl3IGxyL9nZFK0JoSZpGhNyU5gZDrogS4+oGNt8D9MZcJUPkznw3Tt91GczSe4XJzPxflsnM8lhGxczMZFuFPf6ciXlrRsmCcEGjZF1BiZVIpJrZhUSim1lFJrvEwqDYxcIF/to+RySl7xPSbV0bggcwfsUkbWLaa2bF+PeZrCPEOylJRmu7nIei7xnea4nwbNlyJAPgTF2UII7iAuzhZCcLMmExcBluY8nWpOQzdrd5apskowywGArGbkSkaE4jacBCNS/kNGmvPnECMzERIlzCHyLR2gXImRSFDnqO2A1PHaAJJem+6IB71x3RcNulIRfyriz8SwQpjKqoG07M8q/oJGFFQM6JhmXQnWmeRqJdYIaw0zM1HOluAdEXomTE7o+IiOD0XYyajg0HiH3z3hcdtGx0e6B3rsHisjET39lmOn9vzeciOe06JJyYtN+YmZB5abN++fe9T92/nfTmw+uPZe5/WWwXvtww9I0S5q7sGx5u6hZkvPAx9t95BWnPcKIZoS/IrBsTKuhkVNFziRCMdUhscI2i+pXCwdff762fuPb96+r20afv3mj9n58su3f5TmVmAkRcxQxAxNTTP0DMtYAZM8Z2dYG8PaWM7Jck5e8Apire6qBhmEyXBEicY0WA8Sixu5fGpurvrHH8/fvHn9/v172FkDa5MX0+v/HQr+d6LsGn3kd5OphYpruZIPhgTDkKJRMaSRmhJQZI+meoCRNUl2JF20G5IjIjoM3mbwM2HBGhasOjcd5BfSeRR2TGZGVXo0yI7L5LBMDkPyDmS3Qi6PjA+IgT7e18OZzKXo6xG8XZy7g3O2N5RhwUHyrk7O2QEURKVaztnOOi2Mo8UsqK/y7jbO1co6LazTwrlaeLeFc7VwrhbW2QxPebeFcz1hnY8RIxtkrpfCZAjvbOWdraZhknbzq5zDAkkCKHzAjMCGCFnzfAgUdU1bMKGjZ8GGNjByYVrU36/5+yPEkIENhPx9IX8fmMiayyQGdWIQrkPEIDqeNAcLACMhx9y8PzLGT8eFmYRoTYjWOGdN8Lak5EgrLmBk7XimHt+FGFmrptYZmYuz2TifiXFAR7PAUNbWcSxG1LKC88KaBUyppVSwlFKBTEBKgGUppTbMsJczy2+lWNj+sczYu7hEjYw0G0r4T18KzqUOEjGyIUXdvJ1x0YSiiZEIk+jpsgVbMI7oxBExsgGQZkzWBj3rjDTTcVktzjSX67EMEjKRs1kFMRKdATdgEvWvmo8qayVW084WlBhg9ouIkRC4szSJyZwzZ2ZkLTFAXxjbqB8TEKlgIKb5UgaeiRHpKF7JCfkUkwgHDNUVV9wx0RkVXEnJlRQ9Cd4RZewReibB2hO8IyW6kpIjLtjC/IzBTRvcdJizGaxVpyaC+LCGDajkiEZPiMxMSKOCIUE1lDHrWO9Iz+h0v801cuLM3uaOe2MzfcPjHUNj7Q+eXD954cCTjtvXHpzbfnjD/nNNj/vv3Gq5+FvLpd7Rx519dx533Lh278yEe4hUfNO+UUYJGClZT0pymPHRdi0mJnKGGuZlnaUEPyMRss5nSol3n998+/752/fP375/+vT57Zv3L2efluZeVCvPCisykiatwEjAJJByJUZKCimrVI2UuqgbUjiiQfR5IhmB6cliMV+tlp8+nXv+/Onr16/fvHnz7t279+/fv3v37t27d2/fvn379u2HDx8+fPjw6dOnz58/Q/rr/xNY/rv7yzDy+/fvtbjX7399+/7l7buXsXgwFOKAkZLgkUSXJDr//w7wAAAgAElEQVQ00Qm1Vk10BEXbgnhro4/kpjVuKiTMhCSrLttCkjUkTgWFSZ2f1PlJhRqBtIEgPYb2hATJoRAzqpJDMj4gYf21NLtaIk+P6Os2d+uAR5S8PeAgOWftkJJztgMpWUcbbW+m7c2s0wKnj+YLEzifsM5m1tnMOJ7AdZ2aT1jnY9j+gQSA5BzNQD4kACSAsIGacB/wiRBonhUxMxW9AR7ho4CRkH5XDwPqQnRcWmutVVyxwRBWs49mRi6gEYkY1MlaFw94SjQ9GWVGI8zYP2RkSnObGbmQconOGiOLfGQ2zmfjfDYu5hKSWYWEXExJAMhyvTum4bGUUotpuZzWylm1mg1Vcho4tlIqWE6HGlhlZiTCHlyA6UFHZQ2LKZbJhTGfZf47RpbTNUfbwMilyERoXGo3F20wXuo+V/CRK2t5IiJV88FqPoieNgDy3zJyccOOhNqgECORj4RuqZVGIVdi5FJALrWJyzKyIYV1aTZFOkykjAAa5KidNeqBdAiDdRzZGF3OiNkE9WIuXC4q2TQXMXyxkDcTwfMRIhX0RAVHmJ+J8fa4YIvx1hg/HeZnwvyUIUwZwpTGT8jMqEiOatyUzk9q1KiMDwjYAB0YIAKj797PJdIhLayM28Y6B9u6hlrHZvou3Tz5uOPu5dtnfnt4+bHl1u+Pr928f+Hc1aP7T+84cLbpzO1jp28dvv7kfOvg/bvNl67eOXbt7sk7Ty7HSpqDmBq2d7uIqUnXoBOfnHQN0rIf41xymFEMhhZ9WoTT46LNM4Yx7kwp9vxl+c37Z3NPc0GD1yNiLBNKFMK52eTyjGQoG0PZAJB1TTH0FM1YGdbGsA6GdbCcGzApCH5exAQJB1IqGh3UOd2QwhElkdTjCSOeMJKpSDoTz+VTxVK2XMlXKqXZ2cr8/Oz8/OzcXHV2tgKam6vOz88CR//44/nr1y9hORxamGyW+WZDcPniKPNGRi63n/Kv74uDzr9++/L126fv3z8XSylNY0IhJqgSIu+WRJfA22TOJnNWECQJqPyMys8ozNTCwSQ5ptETQWaylsLDTwX56SA/DcmuIW4ixE1ozJjGjIWYcZ2d0NmxEDNqMKM6PQLXQXoEpFHD9Xj0PpAcWEjbUQN9C4OS9blJ6MdZ3JgDvrCFdTZDiRVZSSTA5GIf2cI6mwF1ALnFRFwowMIJJVw3+Ej0LUtnKxtaXtFgJdxvYCQUWlHEz1JGLqKjiX/ARai1IgdpkEO1txGDZgXxAVR6DVPDYboGSMTIKD8R5WuMrGGStyUFe1JypGRnUvGkVG8qWDuJRIeRaP1QLsoAHWstMCmlkFJyKS2fDuZSGlIxHSxl6j4soxWyWikTangsZ/ViLljO6qV8qJoPlwt6JWeUszpSJWfU7wTL2WAxrZYyGlyXs2qtMTWjQCBAJaWVkypSJaWhIfcGf7m45WcFm1s3r6WUana6ZsaslGu6yJPVzwIbtOhocMkhIsjMOTP//gaKcGHWbL2+igBpzi43/5ALN/+WkTUi1sPlESPNMQ5/L/S95iDWbJQyh5KjI8Z8nDFvG20IwV8cW4GjGceM7suEvCnNndS8AMu44o4H/WHFExQcuHdQ4u2GHijk5UJeSoQD+SSZjeMhaVphJnRpOixYNWYsLE6r9DBPDPJEv8QOy9wIR/aTvp6Ap5slh1l8gPT1MIEeButnyWFJtMdT4uhMT2vv45sPb9xvu9M11Hr/yY0L14+39T3aumfdviPbD5/cve/Q1ut3z919fPX2k6vXH124cO/UtZYLPdOW5r47564fOnVp7+kr+4dsHbjq/K3lSvvwg87RJ81998ZcfR52hg3hcoxNVSORrBLgHKJBQgz6tHvET9l9+Iyq05zkHxhpm7YPChohGbQcof8RI2lqmqYmaWqSomcoeoaibTRjZ1gXy7k53sPxHpb3c0IAkVLR6GBI0A0JFImqyZSRzsTSmQjku+YL6WIpWyoVSqVCsZgvFHKFQq5YzMOdUqlQLher1fLcXPXp07lnz+bN6+JgURy6g3bIvX//9uPH91++fPr69fNKjFz5q4bG+rd8+ev756/fP37//vGPV5VQiJEVTFMCkuiSJbfA2zhmSqCnBHpKZKYlZnJB1IRMT0rUhECMSfgItO0o5JhAjEDPjkiOitSwRI9A+jliJNqoZTCjhomOSxmp4v0aMaARA5B1DhVCtFcStoVoWD+MPGp4L9qWBZkAvNvCOpvNuQEg4CVw0XQk2VrDpL2FsTXT1iesvQVF7QiuNs7RDIxETT31dp72BjqCzJl2aIoD9ccCI82esgGi6P0NmzJN26T7llXI37csI2vlVnIIBIDUsH7ESIMcMqgRYGSEGWtgJLKSScGeEh2IkQm1nkUZCsCWn5SBmxmZjTG5OFtIivmkmE/KuXSNkYVMqJAJFTJ6IRNCkKvmw8WsXswaS1XOR0q5MKicj8DTYtZAdDSrnA0CIGGjUzkbBEaCK62kNDMj4ak5L20xI6V/zkg4B112wnKlsct/TsoanPLBaj5YyWlIy3DOxD+4bngberr0c1ZyjYj65vPIckb5m1orOjYGwgHqVvKRK6mW+VBnpDnH3IxM1Iaz0i7uhhWkqL5am+INepKqK6F6IDQuJruKSS4W9IvMjNPW7XH3K6qvXDHK1ZAkzCjSDEuPBvzdNN6vSVOaMMlg/SF5ksZ6PI4Wn6sVC3T5fR1OR/PM9KPJyUdWa8vI8G/9fddnJu57PR00PaIZvtysjvH2vsnO35qv37XcbB9qPnP1yOkrh6/fu3C/5ebhk7ub9m86cWbfjr0bflr7fx+7eOBO6417nTc7p1sf9985ffPQnhOb123/r3PXD4lRvG+m9XbzxYddN68/PNs+/KBr7PHATNu4u1+KUUKEsOFjg9bOCc/AuKN33NHrIqZcxFRb74PRyS4vNjVp7XP4xwOMnVH9fCiwPCNJYpIip0BAxxojmSmKmaLoGZqx0owd3CRipBmTapAJ6pyi0WqQ0cNCLKHGEyF4TKaMbC6RzSVy+VS+kM7lU3BRKGZK5VyxlAUhUs7OVsrlYqVSguvZ2Uq1Wq5USvAq3ASagvt89eqPd+/evH//1izYVP7x40co5H758gXORFEj6/dvn//69un79y/fv3/59v3TX98/ffv++fv3j5+/vk4kFFHyB1VMEl2S6BIFO8dMIUwK9ARPjQsgYkwkx6F/VQgMSfiITIxK+AiHDbGBwZqwfg4fqHXrEEMSMSTjA6DaqhByCF0rxCBUXEE1BxnolQO9AMsgPhDEB9DySA3vRVKxHg3vDhI9QaJHw7tVrAvGOQRPq4r1LOT4eDuQrazv1aqNfKD3s04LFGwZRwsMisD7wW7W+2BrPbG827LUoaIhExAazYTPMfvIhrqruakHMbIBkKawgsY5UZCBDeiBfuBlEOuHY0h9sX1EJjKID8AaEIMaCRFDOjkMDjLCjEW48Qg3HmEno9xUlJsylVvtCdGelBxJyZGQ3YiR8VAgHgokdDxpEGmDzISpTJjJRthUmM5E2Xp9Vckm1VwqmMuE8lk9n9XzmXAhZxSzBpCvUoiW87FSXcVcFKlSTJQL8ZLpVXgDQmZd4XI+XMoZxaxeyhnlfLhc0Ev5UCGr5TNqMa3Wa7MhVKEFRiKZ/WVDX89KQv0+DRA1c7Eh6dvMzmWp2WDmFmhaB1s5q5azKsJbI+rqT2cLoaUvlU2f04DJlcj9z7ZFNvY3lTNiKS0UkhyoWJ9MbdhctuwWM/QSYmRD/87SHZDZKIUY2eAa4Y55w0xt0jHoySBGKs6k6oor7qjkNCSXSE3R2FjAO2K19Qiy14ixtGD3+AY8nh6Xq8vt7gwE+mh6hONGWXaEpoes1idDQ7dHRu6Mjd3r77/R2XmprfPyo5azj1rO3ri97/qtvd3dV6asj53eLkqYJCTrkK3j6oNzJ64evvnkSsdw89W7Z09fOXzt7vnfHl0/cGzXviM7m/ZuWL/15807fz1yft/Fu2euPjp/+s7xHSe37D2z7cil3Wt2/NeJK/se9d48fnXPhbtHT93Yf+3R6b6ZlvbR39tG7vslG2P4hhydrcO/j3v7aN1rw0cGZtqGbF1j9p7fW65N2HtDEZbiXH7a5vCPs5qPM7DlGYlj4zg2TuATJDFJkRMASIaeotlpmp2GiivLOTnexfEeXvBygg8YiTAJx5NBnQvqXMjgw1HJiIh6WIjE5GQ6FE+EEslwMhUBpdIxOLMEQV5PNpvO57OFQg68ZqmcK5eLlWqhUimVK/lSqVAsZSuVUqVaKJeL6FWETLNMZK1Uq9X5+fnnz5+/evXqzZs379+///Dh3dcvHz5/evvp87svX99/+fr+46c3n76++/r9/ddvb75/f1sohiXZF1QxUXAKvO1vGMlhIzw+CgMenG9ACAyJ2LCIDUMvKxsYZPwDwEgBGxDxQc7fx/n7OG83iPf1CP5ewd8rBvpAgr8XXhL8vcBI0dfNuTt4T6fk71GwPtnXI7g7wSyCX4QLDe8NEn2yv0PDu0Nkb4jsDRI9KtYFmQA6ORTEB2rrt+qbmVGSwHJpOx2IeYA33t2GOn0QI5HvRPa0QZTtCeu0wCdAERgOR83e1MxIdH5p7s1ZNnAH2nmWTalVfD1Rcjjk74MhUS3Qt2AiTfYxWD+S1Mmh/xkjE6I9LjviSo2RiZAvoWMJHQNGpnQibZBpg04bdDrCZGJcLiFlU3IupeUywXxWL+SMQjZiVikXLudj5UK8XEiWC8lyIQ2PpXyilE+V8olqKVsppuAaPRZz8XI+Vs5HyvlYpRCtFKKIlMWsUc6HK4VIpRAp5YxCVsung/l0sJCqHWFWMnolo1cyQUDjbCaEyrCLSLnsouDFLGxgZMNToOCyTbML55pL1AAn9DMgj2jG3mwhhHhpFmIhABV9YymjmN+z6HtXtrkLfVKmYvJK/U31mRmplBaKKR4AuSwjV9r02YBPREeIgDD375iLrg2MNC/lNnlHfwMjU5o7oTiBkQnZHREdMc0XFBxhzZeIs6LkLVTChUqUFd3DY0+Gxx9PzLTOONonZlpGJh5M2y0BctDmau/uv/mo5eyT1vOPWs7eunv4yo391+8cPnFx68lL2w6d/PX0hc0dvVem7E+mHBabv8fFjI66u+52XLv+5OL9jpv32m9dvX/+2MWD526ePnhm37a9G3cf3LZ1x9pdBzbv2L9xx6HNB87uPnRx37bjm5pOb9uwb9X2o+t3n9zcdHRD0/H1TcfXH7qwY8+pTa3D9x713vy969qArdXDTzro0a6JJ0/671iG7vtEq1eYGXZ2Nffd+73j5r2Wq/Gc8vX7a0r0WD0jGO9009ZJ7+DyjAz4RwP+Ub9vyO8bCviHA/5hLDCCY6MkPUlQEwQ5RZBTUHGlGSfNOGnWzfJeXvQLUkCUMVHGJAWXVUINUlqIDupMyGBDBquHOSPCR2JyNKZFY1osHozFg/EEtPaETYokkpFkKgrsTGfimWwikwWIJrK5JGzjQo/5Qhqu84XaeWepnCtX8uVKvlItwNNCMZMvpKGii4q6qKIL21bn5kuVarZYSuXy8XQumsyE01kjnlSMMKuoAVn0gokUBbvAzfDsNMdMsfQkR44hsfgIgw2zgUEOG6px0dtPu3spbx/t64f7MBPJ+fsYb4+ADTDeHtLVTrraaVcHiHF3cv4e1teN2An45H09QqCH83Xxnk7e0wmpdaIP4us6RV+n5O8SfZ2Ct0PwdsBTwdcmBToUvEvGOmWsEy5Ef7u5NlvzT0SfivXATuYg0Rck+sB61mHZJft6GnY4C552dGwJmOTdFtb5mLY/BoLW+FcnInKQQEfB0w5QFzztKznIpffryFw+w70hTAB5TfMJZRDr1+pbOYOmw0iosqp4v4r3h4ghoKNBjYCgnQroCMeQoKhoi0l1QEquuOSKya644q6visVrgAyTqTCdjjDZCJuNsLmYWEgp5axezOqFjJ7LhHJpI5Mx8vl4LhfL5WKFQqJQSJTysVI+ASwsl7KlYrZUzJgfK+V8pZyrlPPlUrZcyi28J58oF+KVYgoZzXIhXi3Hq6VkpRQrFSKgcjFSKkRKuXA5Y9SU1WHSHwTOcqmbNIOhIfT8v6WVGNlAyoV8n5RUSstmM2cOWy+ZtpTA/Ua7mdPMOavmDtUGBi89d1z2JHUlB7kSI5GPBCuJSLkSDmsZgYuJuFLDDhDRPOYB35KL0bCOuxAlizEKFV3zEcLUtlortMLMEsz4pmR7UrKlFUdGdSYlR5if0Tlr0sBDsluRPQ7n4OCohRW9WpQdney4//ji9d+OdfXfbem43tp1Y2D04YTN8qT9Umv3tdu/H798c//VW4dPX2g6cXbH0bPbzt/ac+jChgOn1526vP3+k1MtnZfuNp+6azl95eGxI1eaLj04fu7+sYv3T19/dOnI+X0HTu8+deXk7qO79h7dtW7bLxu2rV6/9ZedBzbtO9m06/i23ad2bDu+adOR9dtPbNx5fOOm/b+s2/3j2l0/7Di6fv/Z7QfO7Th8cde5347eabvSMnhvyNFpGbrfMnivb6b1ZvOFs7ePDDnaCc3VMfL41uMrlt7fuSA2ON75qPW30enekZne9qHmYVvv8oz0+0b8vhFgJGASC4xggRGcHMeIMQyfwPAJgpwhKStJ2UnKTlAOkq6RkuW9nODjRT8g0wxLwGQ4KoWjUiSqRqKqiZSGiZSNjExnYulMLJWOgpABzWTjDcrlk/lCCvwolHBBUNHNZAGxqcYCbzFZLCbzhUQ2F0tnIsmUEUuGogk1EhP1MKsFSVnxy5JbEh0Cb+M5q5mRPDVuZiSLj3DYUAMjSU8Nk4x/ALwj6+tlfb2Mt4dyd5GudtrTiVgoBvpYXzfr62Y9XUg1WPq6WG8n+EhgpODt4j2dgreD97TznnbO3QYXNXlbBV+b6G8XfG3AS7heungZ+Ac2FGq2YDoBkGbHiXynEug259XVy7mtotdiPuk011TNDhJqtqK3g3O1oqw7sJLQGWSuspr3cCm+roadXyZMdi+V4uuCURDUzqOZllcjTNaq1ni/ivfr5DDCZE30iE6PGPS4QY+HmQlQhJ2MCNaYZI/x1rhgi4nOmOg0MzJpEADIdIRKR5hMlM1FuWyMy8SEfFIuZELFrJ7P6tmsns2Gc7lIPh/P5+OFQqJUSpVL2UolU6lkqpX8bLU4Wy1WK4VKOb+SyqUcqFTMVkvZ2XJmtpyrltKVYqpcSFaKqWopWSmmFtVmC5FSPlbMh8v5SDVXUyUbXomRC7DMKEsJ9ze0++f6J7hFdm3Z7Yzml5YWZpdtsVmJecsWgc0/4Up+dyVG1iUggY9cSkdAYIObXDrs0TD10ZAYgDYnAyOLMaoYowpREjXvmJeVojC5pOatbTmV7UnJlpRsKdmeEK0RdjquOEOCjSMngorH4ey3tN92+cb1hNA1+OT3lmu3fj//qP36veZLLb23WrpvtvTe7B192DVy/+qdY+evHzh8euvRszsPn9p56MzW/Wc2Hrq4+dTVHWeuN918cPzq3YPnb+25fP/QuTv7mk6u3Xth887TG7YdWbfz+Ob1Tau3Hdi858S+S3ev7Di486d1//p1489rNv3UdHDr5bvndhzZsv341k1HNq4/uGbzkfWbDq/ZsG/Vxn2rNu3/ZfuRdTuObNx2eO32wxsOXWi6fP/M3fart1uunL9z7OrDM20jDzrGHl1/fO625ZKVGHGQE91jrU58cso9dOv+pbtPrncONl+9f+HW46uW/kfLM9LrGfJ6hryeAZ930Ocd9PuGAv4hLDAcwEf92Ig/MOYPjGH4FE5MgwL4DE7aSNpBMU6KcdGsm+E8iJeChIsyAb08qAALNVg9LBgRMRyVwhEFkBmNadFYKBoLwYRlMhVNpqKIjmZAwpLnVDpqxmc6E8tk46l0rIGviLLwBrOyuVgqZaRSoUQqmEgF40ktllAjcSUck9UgpWiEouKy4ldkDzCSY6d5dhoYyTFTwEiWGGWJUY4YBUwiUjL+AcrbR7t7aXcv4+ljPH2MtwcJMFm/6KLcHbSnk/V1M94uxttFezppTyfjron1dDGeDsbTwbk7AJO8p5Nzd7CudnikHa20o7X+tJVxWlhXK+du49xtjNPCult4byvvbeU8llqCXT3TDkYqBXenObu1nnLeKfu70EleEOuHAYy6uoNYdwjv0Yleg+rRye4g3qlhHQ1+zpywao57RWeQQawXbqIGWpSqY86fM42LNG4yqWvRKi6TaoxcsJJYv4b1AymhxBokB2vNUMQAYmQQHwwRIzo5CmjUqTGdGguRo0FiRKPGdXYqKtoSijPCWqOcLSo4YqIzKrljsiem+WLLMTIbqzEyl1CgSSeXCWWz4Vwuli8kcvlkoZguV3LV2UJ1tjg7V5ybL80/Lc8/XWgCNwvO40GVSqmmamG2WpytFmarxWoFLGa2RtxyrlxOl0qpuhLFYhJcZjkfK+djtfafjFHOGKW0XsqESplF55QNkyS1EJ/lowYapyf/ISAbMLP085flYkPB03x+2eAXwV+u1D20LO3M3/tvf+BSY87OQlOrOR9gYTgyvfyGSHOgUkPQUkNujpmUS1t4MhEya2B5Ay9GyGKELISJvIGDMkE/yByymlK9UF9NK46kZKuFEgtTEXbS4KYjokNhrargCPhHZ+x9ghIIxrj23ke/N9+89eDyzQcXbz288LDr5pU7J64/PN0/0WIZuHP22sFLt4/tPbblyNldB47v2Hd8667ja45f23H5zqELt/bfb7lw5c6hi7cPXHt49PKDwwcvbT54ZevO0+uaTm44eGH37mPbdx3dsfXA9iv3r63dvu7n9T9s2LZmx95Nh07tPXfz5LZDmzYf3rh2/5pVe39evefnVU0//LTjP9bu/nHj3tWb9/26YdfqNTt+WLPz560H1x08t+fU9cMHz+05fGHPrebLj3vvtg49vNN67fi1g7csVzrHLN1jraToHZzsau193DfWOTjZ0z3W0T/V0z3Rvjwj3a4Bj3vQ4+73uPuBlH7fYMA/5AsM+wLDXt+Izz/qD0wEsMma8BmMsBKUnaDsJO0k6UWkbDiqFGVCUnBJwWFQBKYqgyEBFNLFkC7rhmKE1XBEi0RD0VjIXImtH2FGU+mo+Q66n87U6JhKx5KpKNAUFE8YiaSeTBmpjJ5M16CYSAVjMSUWU6JxJRpXIjE5HJX0iBiKcLKKyyouK35Z8SqySxIdAm/l2GmWnkQCQDL4CI0NI0Cy9T4dxj9A+/pZbz8Aknb30p5uEOPtQResr5f2dBLONsLZBqSk3B2Uu4N0tVPOdspZq8QCI1lXO+NsMwsASdpaSFsLPGWcFsrezDgtIMreTDkeM65m1t3CulpRzgAE2oFYx0JDTUNzDWKS4utZzJ5OUBDrDuKdAEjF3wYHhJCMCj2o5sxxVAhFyatm/i09lWzwkbK3E/nIBi3uce0xpbn2aoE+6GKtYRIfCOIDir93WUYCIOtWctSgxsBBAiNBQXrC4KYRI2O8HRgZkz0RxRPVfLGgPx7CTOVWOh1haqSMy5mEkktpmZSWSoVSqVA6E8nmYvlCqlzJzc2X559W5p9Wnj6rPns+++z57IsXz8x6/vwpCMCJhNj5dH52fq48N1uZrRarlVK1UqhWCoia1UqhWslXK/lqNQvULBeS5UK8gZSVbLjWW4sOKU0yM3KFqukCI82cW5mp8go+bMW4H7PvrAXJ1tL1ZHOtteHgsJiSllL272VmpPmHWeos4aUGRpqDchYwWT+AbNhKtjSddakWzXUsCRAA7wjXMPKYDQVyOobQmNOxbCgAWgrIlOqNSfaE4kwrjoRoRQn+MW7CoMdTmlsX7SIzTRLjNGMVFJ/DP/6g5bfHbffa+h793nrz8t2zV+6fOX39YO9ky7i790HnjSMXdp29eXjf8e37T+zYd2T7nqObtx365eC5zccu7DhxqelR+5VbD07deHDy+qMT5+7sO3pz+4nbu/df2Xb85v6bLZfP3DzRdLTpp82rN+3Z+q+1P67Z/OvGbet3H9xx6NT+Lfs27jm5c/vxbesOrP15z6pVu37817b/+M/N/9eq7f/1y7YfVm/9cfXWH3/Z8sPqrT+ubfpl4961m/ev33Fky56TO37v/K19pPnmkyuX7p09eePowQt7z9w8PuEddtPWR+132vsfP+64f/7WmXutvzX3Pb7bdmt5RrqcvSC3q8/j7vN6+n3eAb9v0Osf9PoHPb5Br3/I5x/1B8YC2KQ/MOHHJwPEFEZOY+Q0Ttpw0gaYpBgPzXoZNoDE8TgvELzo50UfHF5CMRZgqagsSNU4LSgGQ5JuKMBLIyyHIwoI6rTmam08EQIlkjqEqidT0UQyEk+EY3E9FtehohuJqtG4Ek9q8aQSS8jRuBSJidG4FI2KkYgQjgpGhA8ZrBailRAlB0k1SMoqLsk+caHQOsMyUww1gUSToxQxQmPDVGDIzEgESNrXz/kGAJO0u5dyd4FoTzdmb8Md7ZS7i/H20J5O0tVOuTvAUAIggZqEs410tFHOdtbbyXg6KFcb4bCQthbKbgEisq4Oyt5KWFtIm4V2tDLONkBm/bqFsD4mbU9oR0vNXzraaFsrbbPQNgsE1LGONsAk62gzZwtAUZRztMEKEVNI+sLKDtHTInktINHTIribUdY5cpywfwMAie6jNVUN1ESoa0inM+366FV9fag9x8zIJfTt0gK1Ymyt0FoXdC1pWH+QHAQhRgbxwSA+WKu1mrioU2MGPa6zUyCDm44I1qhoC3O2qOCon0d6oqo3onqjmi+mY3EDj+tkwqBSYRphEhiZSaiphBKLKfF4MJEMpzOxTC5ZrhaePp9/9uLp0+fzz/949serFy9f//H27Z8QsvHmzZvXr1+/fPnyjz/+ePHixbPFX89NX0+fzs3Pz8/NVefm5gCc808rc3PV2bnS7Gxldq40N1+enWPLu+0AACAASURBVCtWZ4uVar5cToOqpWSlmKgUE5VSrFqExp9IfXokVMktTPeb43tgAtIEvxUXjCyfqL5MNVJc7hhPqhN34RvRfbQL0/yB8Ko5XXaZxIPlvODflF7NhF72fgMjlwVkKSmYTxlXAqR5WYdZSxnZMOyBAgQyETIJRNR9OcOPBG2rWd0HF3AAmVRdoIhgjcsOKLEmhKkkP5UUJiF/UcOHFXIsormDioempjFy0hOYHBjr6h/t7BpqedB2667lhmXg9zttVyb9fZhie9hz49C5nUcu7Np3fPvWvWt3H9wCjNx/ZuPB05vPXt3X0nH99sMzNx+euvL70TO39xy5se3oze0Hr207en3v+bsnj1w4tGX/lp82r/6PX/+1esuatVvWbN6xcdvuTXuONG0/uOXQ+X27z+zadGTjmoNr1x5as2rvzz/s+F8/bv/PH9b/r5/W/eeqDf9atfnH1Vt/Xr3151+2/LRq848bdq/bvH/92VsnLYOPrz28dODsnqOXDh44u/vE1cN+0TFo7bz56HJz9722vkf3224/7r5//dHlB10r7Fh2OnpALmevy9njdvUCKb3+QY9vwO0d8PgGkZv0ByY8/jFvYNyHTfiwCV9gyo9NY4QNJ+0Y4cBJJ0l5KdpHM36GxVmO4AWCE3ycsNDjIym1/AFJpkGywigqr2oCkBK5zGBI0II8SNU4LchDrI8RlkEAUSOsGmENFI5oNbhGpUhMjsalWEKOJaRoXIzEuUhMiMSESJSPRAQjwuthLqgzapCSNELScEUjJNUviC6Od/CclWNnWGbKzEiaHKeIERIfBkYydSvJYMNAx2UZSbo6AZOkq5NwdpgZCWeTAMgGRpKONjMjCWszwiTjbKfsraTNAowEUXYLZbfQjlbK3kxYHxPWx7SjhXFaaEcrY2+jrBZyppmytoCnNBtKxtFC25sp2xMY9mCdFtbeytpbgZT1fVsQI9DCOZo552Pe9QTEOR+zjkeM7TGk7ZiXfiCniGqnyG6ar83WE+0SQdiDJZGQwlo7WTT1spoBjKrBWqDLfGaJTmFrgMQHGgFJDmrYQBAfrPXs1O0jlFh1agzoaFaEt9cYqbjjihcYGVG9cQNPhImEQSXDNDjITJRNR/lMTErH5WRcjkfkSESJRlVgZDafmntaefn6j1d/vnz158s37/58//Hdh0/vv379+vXr1y9fvnz69On9+/dv3rx59erVH6avly9fvnz58tWrV69evXr9+jVw9Pnz54sZOo8c59Onc0+fzs0/rczNl6uzxXIp24jJUgwwWS3G6tsf9WpeN0fhLMLk3zIS6LVUK/FyKedADZ+GMGlmpxmcSz+hfv8fVX3NPTjL0vTf1lrR/uSlWbvmAceVHGQDGs2rOcyMRFCE+5AnB7n56TCRCPlyOobomA8HECORAJDQxRqXHfCXX1yYifHTCW4yKUwm+IkYOxZjxiV/r8aMJXWvrrixwIjbO+ANjPf0W7oHW28/vHLk7J6jF/feenLh5PV95+8csZHD9zquHD7fdPh80+EzTVv3rm3av2n3oY07D60+en77qUu77zVfethy5fKNI5duHT53e/+Vh0dO3Nxx+PrWg9e27Tm3dfuJzTsOb9t2cMe2Q00/b1n767Z1P6z7aduuLZu2b9iye+O+k7v3nNjVdGrn5qOb1h5at/HYhvVH1q3e++NPO/5r1eYff173009rf1y14cdVm375ZfOqXzav/mXzqtXbVu86tnPXsV2nr588d+vM9kNbN+/buH73ry0Dv495ei/8duLGowtX7pw6feXwrcdXLt49c+rG8ftdv/0dIx32bqejx+noBky6Xb1ub7/b2+/y9Lu9Ax4vFF3Hvb4xt2/Y4x/x+Mc8/jGPb8Lrn/RjMwHc6sdsGOHACTdB+kjKT9EYzeAsRzCch+HcLO9heQ9q8OFFvyDhgoQLIimIpCgxkszKCicrnKpxapBRg4yi0YpGyyqFBKVaLcTCG9Qgo2qcqgmqJmpBKRiSAbFakNdCrBERjQhvRDgjyugRWo+QeoQ2ooxuMLrBhAwmqNNaiFY0UtJwUcUkBRMVnyC6eMEpCnbwkRw7zTJTDD2JGEkRIww+wuAjVGCIxoYZbJgODFHePtSqA+eRlKuHcvWQrk4kxlt7Srm7KHcH7mjF7BbMbjGbSNzRikS720GASdzeApikHW2UvRUwCRf1py1ASsLaTFib68i00LZWymoB0TYLOEiESfCRaCCSdVoYm4W1tQEm67Kw9loiHet4xDoecc7HnPMx63jI2B/S1keMrZm1t/DOWp4AiumBO+b0APNoh/kI0zwECcBbqNligyAgpUm1im4I7wvhPSG8B05M4Tx1oUHJ11Pr2SEWAAndOnAnRAyFiJEQOQpCjFTJMY0aDzGTZitpcNMGa43w9nrDjjeieCKqL6L64gYeN3DEyHSEyUT4dJRPRYRERIyFpaghhsNyLKal0tFsPlWZLb/68+WHL58/fPn84dPHz1+//PX961/fv6J/Mf/6668vX758/Pjx/fv3YCvfvHnz9u1biHX88OED5CF/+PDp7dv3r1+/efny9cuXr4GjL0xf9TvPnj2bf/qsWp0tVKrZmiqpcjkJmq0kZiuJ2VKsWozOFgzAZCVXY6TZR6ItIv8tRq6EzJUMZcNHoTev5CzNpPy356N/03NkLuGC/k1H7mJGLhtJv2h4498x0rwDGWUZIhNZz5BbCD5E1ykDjwe9mWANipmQN1sP0IFDRySgY1S0RUVbWLBGBGuUm4qwkzFmPM6Nx+lRgxyIMqNhejQmWQ1+RqDGMf/QxHiLpf1mW9fv087R/vGOq3fPNh3dtO/U1r2nNx+7sutu+6WrD08ePLvtyIVdh07v3HN08879G3Yd3LBp97/2ndhw5My25vYbV64fO3x8+4kLTaev7rn84OCZO01Hbmw7fG37gUs7D13Zd/Ti4d3H9+48umf97q3rmzZt3bd947b1q9b+tH77mvVNa9Y1rdl8eNOmIxvXHlq34fiGjSc2rj7w80/bf1i3Y+2vm379ed3Pq9b//MuGX1Zv/GX1ljVrt6/b0LRx15Gm7Yd2btm/Zfuh7Zv2blq1ZdUPG//jRvOlUzf2bz3wa+vg/da+uwdObr/6+9nL98/cab/ZPvZkeUY67N1ICJMuZ4/L0+fy9DndfS5Pv9szBJj0eIfrjKxhEjEygNsRI3HCixNegvSTlJeknfUGHyfNuuHkkuE8C3OWPA5VWeAlnGKCJIVEQieagM/afZlWVF7VRFUTtaCoahy8JMqYopGKRihBTNYCkuqXVL+sBZQgJiuYouKyiksKJimYKAcEyS/IXlHxCbJXlNyi5FZklyw5JdEuCjau3tTKUBMsMQ4NOywxihhJ+QdJTz+I9vXjru4FuTuRAs72gK3Vb7Vg9jYzEes+srOBkaSjjXa3w6kk6WzF7S0AP4RGsJLwlHa0ARdJWwtiJDyFNzD2NsreSllbKGsLrNmqLQZZHOVaL8y2MkBTeyttszC2Zsr2hHe2sM5m1vGIcTyCR8b+gLI94BwWxtHC2ltg9lFwtbH2FmrmMeewQD8OAJK1twBH0YxHw5QksqH18cdaNTWEDyBMokAAnRisbVSuK4T3oJXLIRjtCPShNKIQMYiqrCpey/kDRhrUiE6OBokREMKkRo0H6QnESIObDvMzEcEaoqcN1hoVHDHZVTuPVHwR1RcPYfEQFtfJuE4mDSoVptNhLhXhojoXDfMAyEhEiSeMbC5ZLOdevHz+6ctHCA/++u0vuPj2vXFz3Ldv38BWAhE/ffrUkInx9eu3T5++vH37/s8/375+/ebVqz+hPPv69WtkNP/888/Xr1+/fPnixYtnz1/MPnteffa8+vRZ5enT4vx8YW4uPzeXn53NzFXSc9VktRyvFmOVQi2OoJzVS5lQMR0spLRCSikmlUJC/h8wMp/g8glu6f2Gmuq/ZSp8lLnQWkwJ+QRn5uXSdNmlPUFLTxbhjDMX5/MJwfyGYkqCOyufs4oQ2ldKCoVkY/6qOU+umOT+rYlcCsgGE5kycJTolDJwCEFMh4mkjiU1f0r1ojQAsIyAw7jsAO9YB+RMRLCG+amINBMWpw1u0mBGI8xojB2JkoMhf48e6Fd9fQY9bki2mO7TwwGXd+BJx+2eIcuEY7i9//HtJ1ePXty778y23Sc37jm16eT1fVcenNxzYvPek1u27Vuz7/j27fvX7zm8adven/ceXXfw2MbWrtvnLu8/dGrbuWv7L907fP7+vquWYxceHTxz7+CN1gudEy2Wgebjl0/uOLJ797F9529etHRbtuzc9OPqf+07suvXzat+3vTDlv2bth3buvHwxi3HNm87sXXdgbU/7/hp465Na7es/WXDL6s3rv5106+/bvp17Za163Zs2HWw6T9//a8NTRu37d/+y+bVv25dvW7H2q0HNv+09T/W7Pphx9H1I44uH287df3wxbunLj84faP1kmXs4fKMnJ7pqsnaYbN22m1dAEszO+3OHoer1+Huc3r6a9Ssmcsxn3/S55vy+aZ8vplAwIZhThx3YZgTw5xYwI1hToKwk5Sdoh218UrGSdEOEE27WNbD8wGeDwgCxvMBTgiwvJ8VAqwQ4ESMl3Ae7KaEC1JAkAKiGEBrnyUJE2VClFhBYkWZExVWVEhRxUU5UAOe4qtJ8tfCZnmfIPpgNSbHuyCxneWcLGdnWBvNWElqmqSmKWYKxkNJYpyjp3lqiiMnOXJCICdFagrEExMCOSmSkwIxwePjHDbGBkbZwDDl7yd9PbinK+Dq8Dvb/c72gKsDhLk6cHcn7mjH7G24rY10dNCuLr/VErC14vZO3NEOIuztpKMtMNMMIuytjLOdcbaTthZs+jFhbzULt1lAiJekzUJYW+DAkrK3EtZmwmGh7BZ4RLVZ6AYyn1PSNgtlbWHsbbSjjbZZSFsLOdNMWJsp2xPS9oR1NrPuFs71hHE9ZhyPKMdDyvaAcjxknRbG2cbYWym7hbK2QFEXPhYaaHlXB6rcco42eJV1tC3sM/F2iN4OiPWBTAPI/ZF87bK/tvMLWnNhiAV8obmCGiIGQ2R/EB+AcU+zQmS/Tg3o1ECEHQ4zQ2FmyKAHQTo1oJNDkNEaYcbC9Gitx5UaDlHDYWZiofRaS9md0NkpnbMbvCMiuswyJFdU8UUVXywYSBpEwqBiISKiYeEQqetsKMQZBrRzB5OpaLmSf/Hi2bL/Mv4PvmB9zdevXz9//oxMJ1ob8OXLF3jD58+f379//+bN61ev/nj56tmLP+afv5iDLqHnL2afv5h9+qzy7Gnl2dPK3Fy+UslAN2y5nM5nwsVsLfcunw4WUko+KeeTcjEtF1LSIm7FhUK8EXKAxlycRVkzhSSXT7BIMDWYT7AoiaYBqJCBBwCrrduskxUBMhdnl1rSGiwXr6BC5VBzA6rZ+TW424Z679JycTElFNJ8MSXkU1whyeWSrPm/HYoOKNRrraUYBypG2WKULUSYQpSGLceFKF2Ks8UYA0scc2EyGyWyUSITI1IRLBkOJA08aeBm45jUsUQokAoGUsEALEmOic6k5EorHlBSckHgOIx2JKVaWTXCjYeZiRAzGmRHQ/yowY+F2WGdGgjhPTrWbQR6DX+/5O7mXN2Uv98XGJpydXeMPXrQ89vZGycetd+7dvf8ySuHT145fPHuqb2ntm8++Ou+s9sPnN95+MKeQ+f37j/V1HRk6/aDm5oObNy9b82+Q2t27f2lb/j3K78d2Xtq/fErOy2jt+50X9h6fNWe85vudF/RC2IwI4y6Bs7dPH3x9qXtB3YcPXPk4rXzq9evWr/p1607Nq7fsvaX9T+u2fLLtr2b9xzb3XS0aeO+TZv2b2462tR0cPuvG39eveGnn379YfX6VRu2/m/ezvq7rTNf93/eXefMFOKYLVkyY+wwcxowyLaYGfYWb+YtJjMzpyl3Op020zZJU98fXnlHcdw5554792o9y+vVFnqtph8/X2xuaK5Xdim7z3XJ2+VVDVU1suqWbmVrT0tjS0ONsqq67dP2S80dl1tCbMAWNl1+fPGB9s593Y3PrHcfGK6dzsg45oxjToBJiZEU6cZQO4E7KdLN0F6a9VGMl6A9OOVmuHcBWI4Pc3yU42IcF+M4RBAwUSQTCUoUSaBEgkgm8WQKS6XL7ZWSJEzmckw+zxYKXKHAFUp8vijkS2L+mJQFQM3ScYR2sqxSSSiVhOJkojSZLU7mStO50nSmNJ0qzYilaa40zZWmmdI0Uz5P8qWSUCyKxSJfmuQBHfMFKpcnc3kyl8dzeTybwzJZFMxMSGdj6WwslYmmkuGUGMqIoQwfzAqhnBjKCsEMD6c5KM1BGR7OCcGcEMxywQwLZ7lglofzSSiX8gPl0wGgQgbKJ/35pD+f8GUFT45xZShHnnLmGFeScKRIJ1CStCUIaxK3pghbAjOJqBEwssA4iqwzT9uypCWJm0+oTFPEIMb1YlyfQAwJxJBEjUACqk/gxiRhAj/LvMRNadyUwowpxJBGjYBbgHCAr8eeFUR3zXnakiH1WcqQZ8rK0fo8Y8gzpixpAuVCoHooS5YjuhnMlCet5U2WxwnO4nG5ULn/BPDvuKtyindUTsUDOrEdbJp3A0lz3qXuT9DZuZjxV2opGwBEXCuGJK2XwkBrxZA0xBxgciVXnqMLok+rhfhKPnYMyNhSAVksEICR5caPGW5jlt+cEzZnRWAo1+bF1fnk4py4OCcuLaSXlgozs/m5+eLa+uLW9tr+wfZ3333z+vVv/y5GVsIS4BDcTuykOzoO3r58+dPPP//jp59+BGOQf/zxh3/89Ld//PS3n1/+/eU/f/z55d///uN333z74sUX+weH23v7my8Ot57vbxzsruzvLh7sLB7uLoI56QdbUwdbUxLPDjaLB+ulg/WTdJT072JkZXpSwvPBZvHDyO2/ZmTlHkep+0Ji5Knm+MQV8HGHOyWgg+1ipT78Tct9kP+SkdJ5fyWzv5LaXU3tr2d219NgR9X2Snr7eP8asI+bi4mNBXFrvqztOX5zit6cIjcmqY1JYr1ErpfwtSIGZkVJ/z2DbQpg79B8Dp7LQrMZ3zz4szLpXhCd85xzirAVSXuBdiUYD4rb3WGtxj06bH02anxq9RrGzEOPxu7eeHL5xpPLPdfbOi4rem+091xvG7jVc/XRhdtPr11/dGngRl/3gLKrt+76zY7L11s0xvtX7rX3XmsavNty/Vlf102Z/HzVXfWVMcdnEd6HpyJByvdE/eDavcvdg109A12dfe1yZUNPf0d7l7Ku8Wx13aeN8tqO3rbz1wYHrw60D3Qo+lraBzqU3fKGlur65ura5rONinpFZ7Oivbm1p7W2qaalu6WlU9moaGhuk7V2KWUtjVWNnzR01XZea++/2RMTorao/erQ1ZuqG7c012/prqqDT09nZCRuiSLWOOJAUCeGOnHMhWMuAnejiANDnQTupkgvQXoJ0otTXpzy0kyAYSGGhVguxHIhlouwbJRl4wyDcBzG83ilBAETBEQU0UQCSybxVIpIpYh0mkynyUyGymQocAZ3czkmV2CzeS5b4IHyRSFX4IHKUCzyxSJfKHD5PJvPs7kCXyim86V0sZQpTiZAfVBhkilMUoUiWSxRxRJVLDGFIpsvMPk8m8uBMyVBsZKL5bEJx0qkwslESOSgJAeleCgtwGkBTnKBBO0TSI9IeRO0L8n4E7QvQXlF0iMS3gTlFSiHSNtF1pHgnEneleRdCc6Z4JwZwZMVvTnRmxU8edYNVOA85WZK3gP6Q7KsK8e48qw7RVgA/5K4OUVY0qQ1jZuSqCFFWBKEOUGYRdwEOCogBgExgCenMFMaN4PoK/CUImZIkKYUaU4SphRpztBWELkFUdkUZkxhRtBJAt7/ON8J4rRAxixpShO6DKnP0cYcbczResDIAmtOojop/SkxMoubk3F9BjMBQ1k2jrS9SNkqc6JlMdYiY60c0FO5h0TqXZEM5fGOMLd09z2XeTz0QJqQAGb1ARO5WgiuFoISJjcmI9IW5Y1SHEwwXyvF1ifjYI45GEG3NoWtTqKrk+jqJL5cwFdL9PoUC0pbN2fYrVkB/B9qbY5fmeVXZvnFaX5uWpifERfnM/Pz+bn5yYXF6fWN5YPDne++++a33/6dgPw/2aJ6dHR09Pvvr9+8efX69W+vXv366tWvr1//9vr1b2/evHr7x6u3f7z6/e1vv716+Y+f/vbtd1+++OLg4HAbMHJ/Z3n/eAI7GP0K9nyBvZjHKu1vvOcd34+vFj8UQGOl6zrcKlby9X1LOikx8kOr+mEpUPnuaUuqP9xL9a5J8YNaoUoofvjo/lZBUiUdJfbvH6cSy5PkKhm5nn++npfQeLhWnkgOev/3V1I7K8nd1dTOWmp3tSyw+nh7ObG1JG4uCtsLwuYctznHbcyyG7Ps5gy7PUNvTxObJWK9iKwXsPUislFCNyexlVy0/CdgNgTiJaCiez4dmEl4J3nXFO+YEV2zgmuatpUIc4mwAkZmOD/P+THa7Uft9pApzoV8Eeeo8eln4/fujtx4NHH39tCV648v9Fxt7bqs7L3WduXhwN2h67efXr10q7//UltHd821G+2Xrrbcut/bfb6+Y7C254q89XxdXddH/bdb1a6hq48HBu50PzM+dMasT7QPuy929Zzv7uhtq2k8296lHLzY19rRfLb2k7rGs03NdW3dLX0Xe7sHuxrbm6qaq88qaqqbz9a11NbIq87Kq2rlNbXKOkWnQtbZ3KBsaB/o7OjvkLXJ5O2y9r621l5FU0djy6Cy73b/xfsXYkLcGnbcHrt7Y/TGI/PDcXjEgv5JrBUOG4IRYyRqjcZsSNwuCcdcGOoE5zjiQjEXRvoI2keQfpIKUDREMyGaCdF0mKajNB2l6TjDICyLchwmiedRnkd5Pg5IKcEymcTTaRIgUwJnmZpZJpVl0jk2k+eyFQJGs4zGHJPLMdksnc2yubyYLYj5QiJfFPJFNl+ic0UiVySOd3sR+QKRy5dtayZL5vJkNkcANKbS8VQ6DmYJSVwEEpMhMRlKJkIJHk7xcIovYzLFQ0nGDwAJGClSXoFwc5iTQ10c5uQIm0DZBMYusg6RdfC0jSUtNG7iSatA2UTKJlK2JGlLkyCm6sjQ7izjAa2T5SEDnKfIe8H41vfm77COHGsH0wbKWUzKBsKtwFCKqBE4yOMoq1lEjZWMBD4yTVmShAm4yRRmlPxihjCnMGOetucom8TING5K44YUpgeMzFKGLGXIUroMqc1SuixlkBj5Trg5R1hSiAHEXcHPPGktUraCVE973KYJ+k+AQPVQnjIXaNMxIy3ARL4znZwL3JUYWRmJnRE8wJVKkmYjAF6eiMEuZ4PL2dC7cGuhLGlS68YktjVNbMwQm7Pk5iy5NSdxkauQsDUvgrW0q3PCylxiYTYxOy3MzYjz89nZucLK6sLG5sr2zvpXX33x6tWvR0dHJxze/83tz3fAnf7oe7tUT+rN0dGbt3+8evX6ny//+eOP//j+bz98882Xh19/sffl51svDjc+31853F3c257Z3ZreXS/urhf/jJHSRSl3eCojJUDub+RPZeT7mpSo+eGjfxoO/aAf48RO4w995IkE6qmMlB7d28yf0P5Gfn8jL/12+xV9jSd9ZAUgwVli5OFaBjByezmxtZLYXk6As0THrSVxa4nfXhC25tnNOWZjll6foUAXx/Y0tjmJrRdja4X4WiG6XkTWizFp1KIEyPlkYD4ZmBO905wL/P1aou2gmCAb12XjBjGsZUNaAbVnxGAmF6eToQjpi9OwC7bqbKoJ68i4ZUhlefZg7ObFe30Dt7p6r7V1X2npv9Fx/lbvwI3uwetd5691DV5UXLis6B+UDVxSdJ9raOmp7r2kbD8va+isUvQ3Dt7tazkv77vZdWf0xmfa+xfvDw7eGOg5333uYl9rl3LwYl/vuU5lm6xRXtvWqWjrVLT3tHb1d7R0K2sUtZ82nvmk6UxVc5WsW3ZWcbaqueqTpjMfN34q62yub21s6Wtr7lY2tDU1dcjaBzo6z3W09iqUvQrFOWXrxY6ea73umG/Uprn+7M7lJ9c/Mz+xYJZn7s9OZyQUMsJhUyhsjkStgJTxqCMWsaNxFxJzRqL2cMQWiTrjiAvBfBjpQzEfivlwIkAQMEkGKSpCURGKigFGAkyybJxl4xyH8DzKcQgQ4CVwloKASLAEgJRgmUjhoJkknaWyWRool2OyWfaE8hk2m2UzWT6T5bN5Lptnsnk6WyDLW73A3hKwuiSD5zJ4No1l02CoXhmQyVQskYxKXKygY1BIwEICTohwQoCSXCDB+islMj4JkyLl5Qk3izkZ1MFgNo6wlXFI2yVAkqiBIywcYeFwM4ebedTEIUYuZmCjeg4x8qhJxC2SEoQ1QVhBBwjolcwxDmlGHZjLUylA0BzjAMjMULYC4wBtlAnMlMCNScqcpMwJ0pQgTeAsEkYRMwioHkRiJX+ZpixJ1JhADAlEn0QNAJ8ZwljGJG7IkPoMqU8TujShSxOaNKHLEEaJjgCrwFMCNFYyMk9aQZLyVFV2oRTod+tEAALBNmkp6DrNuz+Mvkp3K8Ep+ctKjkoR2rmEb1b0zYq+uYR/PhmYTfrnUoH5NLSQgZeykZV8DGBybQpbm8LWp/GNGWJnltmdYyu1My/sLIpgLe36QmJtIbU0n5qfTS3MpZeWSotLM2trK3t7O19//eUvv/wC/tG9eXMqI//7+93+JzeJnR+i9MQe1j/++B0sbX3z+6+vf/3pt3/+8POPX33/zcEXh2sHOwv7O7P7O7PH+6JL+5uTB8c6PI6+7m8UwFIwCTOVUccKHJYpAvS+rTwVk4CFJ19V+Z7lkW/HWcBTV1BVhlsrGfli+734bSUmJQafsLkH28V3VvL4K+2t505EWaW+xlOnyu2tZQ82svvr5QTkQMVSmAAAIABJREFU/npmfz0DXOPWkihpZ5HfXuC25tmyFuitOWZzltyYIdan8bUpbHUyvj4ZXy+C3AFwjWDCIgwmaZS5mPDPCN5p3jPDeaYoxxRhLxG2LGZKxfViVCtENGJEI4a1LDRO+MfokDHFBvKZeDIVIxgIoeAQ5vdF7Aa3etT45KnmwWP1nTtDV64+7O+/3to22NA22NA5KOsclHVfaD53ufXKzc7By8r+84q+QWXPueaOnqa+Cx3dA63NnQ01yqqGjrqOS+13Rm5e+uzCzZHrXtT1TPO0s6+9/0LvpesXLl0dVLbJFK1NLe3yzp7Wju6W9p7Wjt62lm5lQ1tjfWtDQ0dTdWuNvK/5rLL2THP1x01VHzdVybuVTZ3N9W1NNcr6s4oaWXdz58Xulj5lXUtttbK69Xxby4XO7iv9PhR+ph+7+vju5ce3HhiejvnV94z3/sxHmgAjwxFLOGKJRK2xiD0WsYeDlkjIGok6ozFXLO6Oxd3RuDsSc4G78bgXRf0YBuN4kCAiBBEhyShFxY4VoekowCTgZaVA/lIylxIsEwlMFFEhgYJC2WT6vahsKvVO6TSdTtO5NJPJMKk0m8rQ6SwFRv+kc3hlThEok45nUmg6iaSTiGQcE8komLQHLKOQCEoHMD+BFyHAyDIUGZ/I+CRMcriLJ9wC6eEJN4e7WMzJYk6OcFCIiUaNDGZiMBONmyjMSKIGEjWAKyxmYjGTgJl51MTHjVzMwMYNAJMAnGzcAMRENExEw0a1bFTLxXRcTMfH9XxcL+ImETclCHOStKQoK5jOk2McJcEDfGeRd0/y7hLnKjCOcnGs4MwLzhzvyPEOcM5y71pK3gMkYUphpiRqlBiZxk0pTJ9AtAlEC9xkhTQZUp8hyqHaFGZMooYkagDBWxBiPcFI0KOZf99Nlg3lsZsE49GPF0FbQGRVepWUyDyRpywXB9H2SnP5nr/kXNO8GzSESOycS/imec+M4AWknEn4ZhK+MilTQVDjupyLLuQi89kwqNxZLaBrRQxMbd2YJDanyM0ZdmueX5/hVuf4tXlxZTGzOJ+Zm8ssLORWV2c3NlfW11dfvHgOHOTR0dHvv58aGn37P2PkB7R7d/3DK6Aa9k/Cs2VMvr/D/M3R0eujt7/88vO3336193xveW9rbn97/nBvfn9zUhJIFh6nDIsnfCRgyYdIkxzk3npubz13KiMrfaqU16x8FXhhJWLfK5PZKn7Ya3GyMeN9H/ln+dTKwO97Vyrzkce/UeVvKlXrgHbGE6uswMXd1ePynNXU7moKHKSY6rHeAXJznlqbwddm8LUpbG0KWZ2MLxejS4XIcj60mg+vFoKr+fBKHl7OBhfTEKjxPt5t4JsRvFOcu8Q4i7SjSNpzMWMuZszGjYmIjgtNMKFxJjTOhieEiDYZNyURawJ1pNlAMRXLZ9BkCmGEWBj12r36Ic2DpxP3Ho3fGtI/GNI/uPF4sOeKorm3Wtlf23NR0XNR0THQ1NHf2DnQ0HNO1jug6Ohp6uiW9w10nDvf096llLfKOvo7Wvpalf3Kyw8vDdw7d1N1gywQRrdB2dGs7Gi+cHWwf7Bb0dqkbJMp22QyRX1zS2Nzm0zRLm9qbaxrrq1rrq1vbahSnj3bVvtx89m/ys583FR1prmmqVvR3Nda29LQ1Nnc1CWXdTcr+5XyHnlje0NjZ2PnpZ6OK72Dty9RWWHMYrg59PDmyKMbqgeXhq/f0Nz5Ux8pCQ6agyFLOGgJBy1ByBKCraGQIxJxRWLuSMwdjrpCEWck4opEXLGYLx73IwiMokEgDAthWAjHwzgexvEgQYQAKUk6UimKidJsjOHiNBuj2RjDRVk+xvIxTogDVUZlAT7BQRRxUcQTCSKRIJJJUlIiRSZSZDJNJNN4Ko2n0mgZgalwMh1JpyLpVCSVjCYTkWQikhDDgIuCGOaFEC/CQEIiCCYKATSC3lBOCIgCJPI+gfMKnJdnPQLn51mfQHt5ysPgTpZwcaSbI90c4WBxO4vbOcLB4lZJDGFmSQsQhRgoxEAjBhYrQw5kEznEyGKm9/wlYuQQI48aeNQgIAY+rudiOgBLNqqlY2o6pmbiGiauYREti2g5VMehOhEzJHCjJAHVi3EdG9NkGRugI1BBdBVEFzjkeEeGtUlK0ZYUaQaz7qShBDnqOA8KfCRhzBDGSlImcH2SMKRIY5IwpDC9pCxpypKmLGFMY/oMbgA2MYMbpO4UkAo9tqrlOUEFxl4uuD0ejwCqfippKo3Wk8wl0IfetNJ6gvCsxMspzvWvGTkt+GcT0Gw6OJOCp5PQdBKaTQfns+GFdKg81vV4Fs9yEV2ZxJdLxMIktTjFzM+Is9OJmZnU4mJxbX1xe3vzxYsXP//88zGojk6Ls779HzMSVOj8C1JW3v7LGO/bt28qGfnH0evf3/zy8uX33329/3x/bX93cW9nfn97fn9ntpKRBxWYlPjxfhi2cIJn77SZ3dvIAH2IT+BHgSU9xmRB8mr/ApMVPvXPWFuqDJxKlvdEpvP4y7/zxCeoWS7See87VwCyYl9HmYgV2lkr5xoBDndWkjsr4s6KuL0sbC3xQLtLgmQfN+eYjTkShP1XSshKKbZSiq1MRleLkZVCeCkXXMzCK3l4JetfyULLGd9iyid1HoMZk1Oss0TbC4Qti5oziCkTMySDugSsFYNqLqTmIhrpL3Ihakhj1izhTOGuNOXL8nCGD/IM5HRr9ebhMc2jZ+P3DHbV04k7d55cuvHw3LVH53qvKjsGGvouK87faB+41tpzQdY12KjsqmntqWvva2rtaJQr63r7Oru7O1tbW5vkspaO9jplU11bw5VHV2+M3mi/2THwYODJxGNFu7xeXtve06psk3X1trV3KWWK+tqGqvqm6obmunp5bXVD1ZnaT87Wn6mV15xV1Py14ZOPGs/8pf6Tj+o/rZLXVCvqmjqb5V0KeZdC3tXc0tfadq5V0dPc1tfcf7WvZaBdeb5j8Pal7MKkxmG5NfzogWb44pOb18bu3jM8PJ2Rfljvh/U+SOeDdP6AwR8wwAFjEDKFYGsItsKwLRi0wyF7KOIMRz2RmDccdkYirmjUG4v5YrFAPA5JQhD4WAEUhXA8SJJhnAzhZAgjgjgZIqgwSUcAHUk6QlBhggoSVJCkQzQbAbwEkViASVFEwV2ejwsCBgRgKUlI4EICF5OYmMQSSbQ8MO/YIIIdJsf7v0KiEOKFEGj05PggJ0BAvAiXi3WFAMv7Gc5Hs16G87G8n2XdHOPmGDfPejjGy9IeBndSqJ0j3TzlAQKMZDAbi9sZzEKjZgoxkXEjgegJRC/5SBo1MqiRQcv842I6OqrBIxoiqiVjOiquZ2JlsXEDE9MysfJ/r4CR5QOiZREtE9fQMTUVnaCiE2RknIyMM1E1F9fyiI5HdFxcy0TVbHiCjkxQ0YlKmgq4QSSMPKYXCSNQkjJnWJvkNcGQWDAtfUpwT4ueSd5VZB2gujVPW3KUOUPqU7g2iWmSmCZFGjO0Ocdac6wVTL/LUeYcZS7TFNOnUF0GN4AxBf+CkWX3WTFdD3Bamp9Xbug8hh/ISlaiEVz8M0yCbpPKyO0U55oVvZOsa4pzT/Oead4zJXimBM+06J1J+CY577TgB3ScSgSmk9BcJrSYj5ZnumYjS8czBxbz0aUiOp9DZvLYbIGYKjKTRW5yUlxYnFzfWNra2nj58iX4t/bq1ZtjFJ3KyDdHR2/+Txn5X97+y6KeyhhsJSPfvn3z5vdf//b9V19+uXewu7a/s/z8YOXF87XD3cXdren9zelKRlboPe8lMaYSaZVUkwD532RkZTzzwzc8lZHSm0hvdcIUnqDghw/truUkuJ4o1t1Zz+5u5E58mb31XNkQV9ARNDuW6bia2VnN7KyltleToAxnY4HfWirTcXORW59nNhbYzUVOouP6LLE2g4OY6trUO0CulcqMXM6HlnPQYsa7mPLMJ1xzonOGt09z5UbkAmnNE5Ycbs6gxmRUL4Q0HDzBQuMJWCsE1ExgjAlN8HG9QJbrAXOcu8B58pQ7R7ryjL/ABwXCHQsaTOYhnfGJzvhEZ3rq9usej968+fDcg+ErV+72nLvRNni97fKd7st3us9dbem/rBi83tZ/pbVzUNbeK2vvbW5qrmtra2lRKNtbO1pa2mRyRVOLovN896UHl/vvnKvrb2i72tZ3pbelU9GoqG9SNjTIas5f6u/qbWuU19Y3VTfKaxua6+pkNWfrz5ytPwOqWBvbmz5q+OTTprMf1X/6ScOZ6ubaj+s/rWtpaGyXfdJwprrpbPfFros3B1t75crupvO3zrVdaG+71H3p/tXFvVVb0PNMP6b3W+9rntzTPbpvfHQ6I+3uCZdP6w3oPX6dx6v1+fX+gAkoAJlh2AbDNihog4I2KOSEw65g2AGH7FDQAYec4YgvGgsARaJ+cIjFoTgaQDAIxWGMCIKfEiklATriJIyTME5CBAVTTIhmwwwb5vgoz8dZNsqyUZ6PA1ImEkQlI3keLZfRihhgJC8iLB9l+BAvlJ2imIjwQohhIZ6DASZ5Di7TsVICxAkQxXhB6yfN+kjaTdJuivEwnI/jPILgEQQfw7ho0kWTLppwk5gTiMYcNOZgcDuD2xnCyuJWGjVzmJXFrQxmIeNGImYoYzKuJ+N6CtVRqI5GdFRcS0c1dFRDRNVUXEvGNFh4HAuPkzENE9NSETUZ1tBRHRPT01EdHdZSIQ0T0bFRLRPXUBWAlGwlh+qYuIaNabi4FjCSiarZmIZD9Gxcx8S0dFTDxLRsXMejBgEzgk+hoxpwFzyHiWmZqBpkKIExzTK2LGMTMUOecxR4Z4G35zlbhjYnCYOAanlEUxQckwnXVNI9mXCBw0zCPSU4weTYJKpLYfoMbkhj+jSmzxLvQREEZqUr7xcKSeP37KD1BSRZQasoOANJDwFJfhTsFAP7UgB3AfilJSrl/dW8R9KU4AFh6hLnKjJuwMhJ0T8p+mdS8FwmNJcJLaZDC6kgyOuAzOVsGprJBGfS4UIyMplB5qaFhbn03FxmaXl6a3v1l19evn79uqKI5tR/hX/KyD8Pjf4Pb3/8UdaJT3n/m7x98+bVzz//4/u/ff38cOfwcPPgYGNvb2V/d3FvZ2FvZ35vZ3Znc2p36x0m9zZKe2uTe+un19TsbxQ+DLRKPnJ/M3uwlXtnKI+Bt7eeAzjZXcvtrefLNTIfULYSmScunurtKq+c+q1OpEuli6e+fGc1s7ue3tvIgF9E+i1ATvG9COpycmclCbgI+h1BDQ7wjhIRtxe4rQUaaHuRWZ+WuIitTqJS6fVqMbpajKwWI6v58EoutJSB51PeuaQH7FefFuwl1lI5HiRHWJJxPR/WALHBCQYeZ6HxdMSYiZpSiFlEzQJm5ClzmnPkE54EYc2z7knOX6A9ecaf5wIi5ohBOp97zOFUudzj3oDW5hwdHr9169HAtft9Nx6eu/6g/9qDnqv3uy/f7bx4u/3CrbYLNzs6B2UX7vTobKqBy92K1qauro4WhbJV2aZUtMvkiubWFllrc7Wytr67STbQXN1R097XpmyVK1pk3b0dg5cHBi6da+lU1jbV1Mvr5K0yZau8UVZX11DdJK9XtMhkLU11zXX/Wf3X/3XmP/5a+3FVfXWdvKGxpbFeUX+m/szZxrONinplt7y9V9ne29w90Np7pavjUrtisHXIOLxyuG6HXVEO1Tj1wxaVBtIF0+HTGenwqF0+rcevc/u0gJE+v9HrMwBGBgKWQMDihyx+yOIPWgMhGxyyQ0HbqYx8h0nEH0P8cTQQRwPggGAQ0PHZjxHQsQIYEQCYJOkgTgQIEiLJIEHANB0WBATU8gAuAkYKAsYJqCAQYoLiBJTlEYaLg5gtL8YFMS6IUYYNMmyQZmCS8rE0LPBBgQuzDGjrDLIczLAQzQRoJkDRforxAkaCTlCS9kiYJEk7TdsZxkVRDopwAkZSuAtH7DhiJxE7idgo1E5jNhqzUZiZjBupmJFCTMBKkvFyPhKPaomYjkS0EiOpiJqKqCVG4pEJPDJBxjR0VEOGJ6iIFjCSiemZSBmTZFhDxbWnMhIYSio8DuhIRybAmUcNH2KSQ/THn6LmED2PGsAT2LiOjWmAE5XegYmqydAYEVRR4XE6MsZEx9nYBBdX84hGQLUp0pjA9RnaPJ3yzGX9M2nvfNq3nIdzlDmF6cW4RoxrkogWKIXqJC5KVbXAL4px3QlkHqs8SAhIOgNYSsiUzuDdKsO2AJDgCuBi5cYxyURKPrIs3jeXhGfTwalEYCoRmEnBIO66lI0sZcIAk3OpwFwqMJ30TyYD06lQPhmcyqILs4m5meTUVGJra+nHf3z39u2bygjq27enYBLUyIDWi38jDv/7twoMvz06evv69W8//fTj119/+fzzveeHu4cH2/v763t7a/s7y8eMnN/dmpYYWa7fWZsE68BORFmPdTITWWbPVu5wO3+4nQeY3N/MgmcC5lUysjJme4ofPS2QW5ny/BCop77khCs99TtXCjQvfshIQEcJkDsrx8uNV1MAkJvL4uaisLkobC5yW0v8xgK7scBuzbMbszSwjMA1gqajlRKyXIxLddcrhQgYGgX2oYKRGjOCZ1pwgmXm04KzxNrylDmN6cWolg+r+bCahlSkf5QKqBh4nA9rEjF9GjWlYqYcZivSrgLnyQquNOdIsfYkY8uyrgLnKTLeIuOd5PyTIpSjfSxq89iHLKZHdtuzgF9ttT979OTS1VtdV+/2XH/Qf/lO94VbbZfudFy9333hTkffFXnbYN35251q+5DWNtI5oFB0NHV0tfb39/f09CgULQ2NssZmeX1z46eNVWeaq6tbaz5u/PiT6o8ULbILlwauXr/UO9jT3CZvVDTIW2Xgp1zRWNdQXVNXVd9Y09BUW9dQXVV35i+f/udfz/zlbH1VbVNdvbyhTlZbVXemuuFsbVO1rLW+tbu5vbe5o0/ee761/1pX57UuxYUWnc+49mLdCtlNPosNtgVp2BQ2amD1nzFS6/TqXB6dy6Nze/Uen8HrM7jcWp/f6PMbvX6jx2coK2D0QiY/ZPZDZj9kgYK2YNgVirhDYW8o7A2GPOAQjvgiMW8k5o3GfdG4D0Rl43E/ggTicS8QgvhQ1A9KZDHcj+F+DPfihA8nfDgRwIkAgvkQzEfSISGBpjJkKkNmcmw6y2RybCbHptKsmKKTKSad44UkxQo4zaE0F2d4hBXjDBelmBAnxDghxnARioVpJsRyIYYNUzRUKZIKkJQPiCC9OOHBCQ9OugjKDYSTTpp2sqybZbwU6ToesOAlCQ+OOAEmcdSGozYctWCImYibiZiJjJqIiJ6MGgAjQcQVDauxiIaIa0hEC6AIqEZE1WRMQ8Y0RFQtCQuPEyE1GdZIpKSjOjKswYMT4AlloIYnAGipiBoPjmGwigyO02E1E9HQYTUVmmAiGlDpA6K1oA4IiAxP4MExPDhGRdQAn2WCxjQSYsnQGBUepyMTdGSCCKqIoAqHR4EAMpmoGvEPBR0Po54nPKJLEiYqPE6Fx1OkOUtaEoiei6j5qEaIaSUlYrpkXJ9GjZJAUY8Y1SVi+hRizGBmMF02g5nTqCmJGkHTpzQ/SBohVMlOiZHgDMylRFDJaxZZJzgXWWeJc03y7knWBTTFuSd5txRuneJ9M2JgNgHNiIFJsRx0nU5Cc8nQbAICAj5yLgPPZkOzmchULjaTx6dL9MyUuLJS+vbb50d/vPrj6PXR0ZuKYtHfK4tLJSz9v4u1/pe341qe30F89dWrX//xj79//fWXz58f7B9sA0YeHGzs76+DSQL7uwv7u8fVrdszu1vTextTextTu+uTu+vF3bXC7loOUK0yvPlnQDrYygFMVlrJ/c338nan6sPw5ol3LjvC44Bn5UQ3acbbh9sZT3yEBMtTMqnvM1LyjlJV6gk67i0nd5cSUsZxc5EDXNycY0CicWOO3Jgh1qawMhFLCBiIs1qMgq5/MAEKbAKfS/jnEn5QgzPDeaYYV4kqD5gE9QQpzCjGdVxETQfHSUhFwWNEYJTwj9Gwmg1phaghiZhzhH2SdhZpR46ypUnre6uHSGsWt2RRaw6zZVGrENGjHlXA8pnb/DDoVcWCeo9rZHjo8o1bnQ8+G1Qb7t/+bPD6g/5L93ou3Ok6f7u974ay40KDou9s9+XmUdNnV+/1K7rregbbWtqbevo6O7ra2zram5UKWYtc1iKvkdV82njmTFPVp3WffFT110ZZXVdPe09fp6K9uU5W29Bcr2hvlrfKZC1NTfL6uobq+obqJlldQ2NNdc2nn3zy0X/+9T8+/vSj2vqa+sa6hqb6hqb6mrqqOlltvbxW1lqv7JS19srb+mTd51t6r7S3XW5tPq9U2SdmtmYnbBO3nt4a0j+FKT89iUdS0OmMtLnUNpfa7lTbnWqnW+vxGTxevdOl8Xj1Hq/e7dW7vBqnW+vyatx+gyeg9/gMXr/RFzD5IUsAtgZgewC2+wOOAOQMQE4IdsFBN2AnyF9GIp5jTHpjMQ9QHPHEEQ+CehHUi6BuFPMgqBuIICEM98cQTwzxYAQE8pQUE2Z5hBNQIYEn0pSYooUkJabodI7PFsRMXkjnxHSOT+f4dI5NZ5lUhk6kSCkAy7JRhg3TTIiigxQdrABkgCD9BOkvD0kgPDjhIUgvRfvLo4UoN0k4adpJU24Cd+KYA8xYwFAnjrhxxAlIicVtaNyCxk14zEQhFsBIIqInYgYiZsBiWjSqwSIaLKLBohN4rAxCKjpBRCfwyATApAQ/LDyOhsbw4AQQEVLTUR0d1VERLRFSo6ExSXhwjAiNS8KDY2RwHFTD0mE1gCUQuEuFJqjQBBkcByglwxNEaByAFgCSiWkFVA8wycY04AAynQKq5xEdG9NQ4XEASyKoIkNjXFyLQSNEUAVmFIDnpylLCjMKMS1gZALRi3GdENPyUU0ipgOYTCGGZFwvRrViVJuI6VKIMY2a0qgJMLIMyHh5ZlAKkwpuyyOEKue5A1hKmAT8K7JOgM8C45jk3ZXxWCCJkSXGCfQOnLy7QLuKjLvEeiY5b0nwTYp+kJWc4gNTfAAQdD4NLWaDC7nQfD40lwsvTeFzRaKYRpfnsz/+8Pzo6Jejo9/e/vHbH0evjo5eHx29+ePo9XG27+h45urv//8Z+WEPJUhDvn7928uXP/3ww/dff/3lF198/uLF8xdfHDw/3Dk82Abh1sO91YO9pYO9pf3dhYPdOYmR+5uSgJXMf6gTbHuHomPAlEfJrCa3V5NgpgxI2r2XwDvWqcg81QtWMrKyoPTPGPnedzv+tv/CegJGlkm59k4gywiKcXaXErtLiZ1FcWfxXT0OAOT6PLMxS2/M0itTqGQZlwox0He0PhlfKUSW8+HFbHA+DYG4BYjzv1ehStrzuDWLmrOoVYwZhaiBDWlpWE1BE3RwnA1puYgmhVpSqCWNWXOkI085c6QjRzoKtGuKcRUIWwozJRBDAjOlwF+fuKWAWRKwmnINYbbHYf19x/DFibvdQzfbVA96TOprFs2t8aFLY6NXbNYnTveIwfr4ser647Eb90evXv3sXP/Nlq4rsu6r8t7riot3O689Oqfsqe69pLz12aXugdaewY6+8z3tPW3NbXJ5qww4xZrG6prG6jpZbW392Zq6qtr6sw1NtY2KhkZFQ5OyUdbS1KRsrJfX1dafra4909BYI5PXNzbUVJ/95KOP/vIf//G/PvroL1VVn1bXnm2UNShbFfJWWUNzfYOyvrG1TtZeJ++olXfXtfQ3tZ1vbr3SOvDo4u3RewECujdy78aj6/eGb+vc45ag7qHu5umMNNnGzPZxILtT7fLoXG6t3THhdE04XRMO94TDPWZ3Tzi84y6f1gNpPX6dN6D3QQZfwOQLmLx+k9dv8fot/oADSIIlBLugoCMYdJaLY4Gizop+EmccccURRxxxxOL2slBXNO4OR53BsD0Uc0YQdyjmgsJ2p8fo9pn9sBOO+cIoFEahGBFC6ShKxXEGJTmCFkhGpLgUlUgzqSyXynLJDJ3KMqkclc4ywIyms2QiiYoJRBDjvBBjuQiIx1I0RJB+nPBhuBdgkiC9GO5GMHs0bkYwC4LZ4qgNidvRuAtD3GjcFY+6kJgTi7vQmB2JWuJRExIz4jETGTVRYSMW0uNhAx7VEzEDHtWiYTUe12ExLRoZR8JjaEiFhceI6AQZU+ORcTQyBnwhHplAQ2NIUIUEVXhEg4YmUGgMg8fx4AQZ1pAhHRFSg0clTGLh9xhJhMapSBmHAIR0cJwOjlPwWKUIeKxcJXuMUjaqBeFWwEKQ1GRjGjI0BnBYSU3gMoG/FHADi2i5uBZkMcGYggLv5BEdE1VzEXUC0YPUo8TIYyiWGSlEtOWwD2JMxg3JuCGFmNOoJYWYU4gZEFECJJi3J8b10kj3ysHuYHEY8I45ygYeytP2EueqjM1WohSYSImR4GKJcxVol4RJwMhjTAanEjAIwE4n/TOpwGwmMJ0OzGSCi5PYXJGYymOba8VfXn59dPTLmzf/+P3tP/84+vXo6Lejo9dHx57yVP1x9PqPo9cfkuzfnY/8sMHj7du3b3777Zeffv7hu++/+vKr5198eSjp+eEOSEkeHm4eHKzt7y8f7C0d7C0CRgJMggmuh9uzh9vTUtlORbXOO0ZW2j5wZXs1ubOWABWeWysJSWVYVjByeyW9tZwCz6zUO0RtZIATrbxyApAf+shKQB5UIPY4zHu6Z5X03jdZfadyrnFRLKNxQQAC9rHcwjHHbMzSoMFxpYRIE+NWChEw12KtEF3OlrsbpYDqLO+d5b1l40g4sqg1FTMlIoZkSC+GjUxQR4V0ZFBLBrV0WM/FDCJqTeLWNOlM4vYU4cjS7hzjytLOLO0s0C5pyU+BsuVJWzKqp70jiOURbnoUGL5iut2lvqJQXZQPX2wcviwfvdmqe9JH0U15AAAgAElEQVTvNd4JOZ54bQ9h3wiOWoJhvc74cFR9Z0R374nm9s1nF87f7Tp3u+P8ve6LD7vvjFzsuSJv7q26cKfryoNzPRdbugaVF2+eU3bL5W0NjYp6WXODTF5fX1/b2FCnUMiraz6tqz8ra25oaWtWtDcDNNbL6+pktWfrqz6t+ujTqo9q66oaG2oaa8+erfr4k08++stf/vLRRx+dOXPmbE21rFne1t3e3tMma5M1dcga2xvq22vrO6obu2qaeusa++o/bvv08tD1R9onPhQKURGDSz9qHHqqeaiyPLk9evF0RurNIwbLqNGqMlpVFtuYzTFhd0xYbaM2u8ruGLU5R23OUatr1OZWObzjLv+4x6/xBrQ+SFcu8/EZPD6jx2cGaASY9PntXp/N67N5fGa/3wpBVlD7AwetcNAaDNmCIUs05gBTCyJRK2jNDEdN4YgFDluCYXswbIdDNihsg8I2H2xx+Qwm64TeOm6wacxOvdVttHlMdq/Z6bObHSa7x+byOz2Q2x1weSAXFPSFooE4FkbwEE5FKTbG8gjLI7yIJVK4ICCCGBcTiJhAEkk0mcKSKSSVRsHmr2OFOD7IsKCQx8twPobzk7SHxH0k7iPxAIH5YxFnPOpCY04kaouFLdGQMRYxohEDAmsxSIvAWjSowyI6PKrHo1o8qgVuEgmPxYKjcXgECY5i4TEAyHhoFAmqgH1Egqo4PIoEVWRMh0c0GDyOQmNAGKTG4HEkOC7REUgCJAarMFiFB8cIeAwLjGKBUQIeIyEVCamIwCgQuEtCKslT4pCKgMeo0ASwlYB8lUlNyTWC4KpkLoHwkIoIjxFBFQaN4PAoFR6vRCkwkUnUkED0INZablKOalOIIYUYxKg2EdNnMHMiphciWj6sESLaRMwIAJlCzJKP/JCRIO6aOp4xW7kyTBrFB5BZZJ0SRCvDs0XW+WeMnOJ9JdZTYj1TvG9S9JcEX0nwTYrQpBCcFIIlAQRg/bNpaDYTmMkGZrPwdC40U0AWJum1hczOxsyLg9Wvv9j5/vvnP/z4xct//u3V659+f/vrH0evgJusVIWP/H84Q0Bi5Ak2//7761evfv3h799++92XX3x5+OKLA/Dz+ed7+wfbh0CHmwcHGxIjK2OtEiMPtmYO3m+RPKYjCL2eEg7d28hUMhJwsewjV5M7aylAKeAdASOl50jPrISl5EelKyfKSk/1ke9FYt9n5IfO9YSjPa0GJyn1/gM6bs3zW/M8GBq3NkevzdHAO4LhOOWSnGKZkSv52HI2tJiGF9PwYhoClTiAjuU+YMpRohwZxJSOGxMRgxDScbCGg3UCpOMgAxc2sRGzEHckMWeacGcoV4b0ZChXjvGkCEcSt6dJZ45xgWFe04K/RDlKhDWPmlIRLe0dCevvOj8b1N9o111SqgeaxvvrdRfklpsdzkfn4LFrMfNdzP2UglUUrIp4nros9+3m+xbLQ5Pt8TPVDeAjbz67cO3J4JWngxce9Z273dF7vVnRX9V5qaHvmqLlXE3r+QZ5T033pdaO88rOgRZlp6xZ0aBoblQ0NSpl8p6OTrmsUd7coGiRtXUoWzqVspam2qaa6oazDc31NY3VVdWfnDn7cW3NmYb66oaaqprqT2vOVldVVZ09e7a6tqa2vq65taWzr6u9r13R06LoU8h75I3ddY3ddY199U3n6hr66/+z5ZPGQeV9zZPC8uRXP31r9lp0NrXFox23Ph02PTidkVrDiN6kMlpVBsuo0TxisoxarCNmy7DFOmK1DVsdI1bHkMU5ZHEOWV3DNvew06NyecfcvnG3T+3yalwendtr8PiMvoDVF7C+o6PX6vFaPT6z12v2+80ByAzBlmOZ4KA5HLGFwuZgyASH9O8UNAaCJihsgSN2KGwLhKyBkNUDW5x+o9NvNju1eqtaZ1Pr7Rq9XWOw640Og8FuMNrNJofF7LRanFaL0wx+6i06vUVrsRscbpPTY3a4DS6vyRcwg26WcNgZi3nAwCCSgik6yHIRXogJYhSskhbEqCBGBTEsJIJiMigmQ5wAgTogjgkzVIjEIYqASNyHoc5Y2BKCdEFIE4G0Uf8E4lfHIQ0Ca+NBNRLSgExkPDwRD0/EQ6pYcDQGDQPF4REkrIrCw1F4GJAyBo3EoBEkqMLCajQ0gQcnUGgM8Y8j/nE0MIHB4zGoDNHKoCsSVGGwCgmMxP3DSGAEHFD/CA6pKHiMCqhI/yjhGyF8I6R/VEpOkJAKC4wivmHUP0LAYwQ8hvpHMGgEpCFBKBUUykrGUYrcAsRSoQnQqUnH1ER4jAyNSXYTvATEWvmohg1PcBG1GNeJUS0XmuDD6mRcn4jp+LBajOrSqAkAkgtphYg+GTelEHMybkrEjEJMJw1qr5zbXhl9lTgqJSxBzrLSX0pjbCuVp+150lag7AXKXqTfi8QCRhYZ9wlGFnggf1H0TaX8MxloNgfN5qC5XHAyA0/lYguT1FyJKeWYmZK4vFDc2JjZ2pk/eL7+1Td7P/z9q3/89P3PL//+88u/SyPFf/rpx5cvf/rtt1/evHn19u0baSj5v9c+Vtzes4+vXv0K5ph/9fXnAI2fv9h//vnu4fOd/YOtvf3N3b2Nvf3N/f31/f31vb2V3d3FvZ2F3e25vZ3Z3e0ZKda6uz65uz65s1YAsVbAxZ3VLND2yimGDARajxmZkEgJ2FY+V9AITPQ+YTRP8FIK2L5zosdLFsEi4sq2/cplxZJOIvD4c09+jeUUUOWIOEmSgwSAlOaprs8w6zMU0No0CUpVl4vx5WIc9NqW56mm4IVEYE7wzYneSc4+yVnBKOMiZcsTlixqBnQUw3oRLisRNKXCllTUlkJcKdyTpQIFFi7xoSIHFVg4z/hnkpESD+dZb5H3T4pQkfdnaXeWsAvwBO0eihrv+VVX7I/PmW53Gq626C82W6+0em92Rz+7SI7fZvX3aON90vyAsN2HtNcNT3tH7rSOPew2Tly1G+8Z9XfHJm4+U914pr79WH3nwdjN++M374zfuPL0Qv/dzp6rsou3WwZvK/uuN7dfrO+7pWy7UD9wu+Py/f5r9873X+xsbZO3KWRtckWnvLW/s7e/r6etXSFrbmhWNik7FMoORZOysbapRtbSBGKtNXVV9XVnG+qrZfU1TY21zTJ5Q0NDbX1dXUN9XVNjS1dH90Bv+0Cnsq9NOdDSPNDSNNAkG5TJLzU3X5Y3XZIrr3V83F43cO/KyuHGzhcHD4cejqifesMOi1/nRS1/wkj9M7152Ggd1ZuH9cYhvempwfzMYH5mtgybbUMW+7DFPmyyD5nsQyb7U7Pjmc05bHeN2F0qu0tlc47ZnWqnW+f2moAAGr0+m9dvKVPTV24jgWATEBw0w0FjMGSCg0YoqPNDGn9A5w/oApA+AOl9kCEQMsNhiz9o8kEGL2TwBIwun94Lmc1OtcY0OmFSaa0TBrve5DRa3BatRau1aLVmvd6mNztMFqfZ7DAZbQajTW+waSx2nc2ps9g1BvOYwTJqto/rDCN646jBpDKaR00Wldk6ZrGNW+0TFtu43alxe/Vev9EHGfywMRA0wWFTDLWhhBOn3DjlJRmI5SI8Hxc5NCUSSREVuChF+GNhC+zX+L1jAbcq7FPHAtoYpIvBmgikDkNj0eBELDQegVXR4Fg0OBYLjsagkWhgOOIfCvuexUOqCDQcgYZjwdE4PBoNDEcDw0hQFfGPxCAVBo9LVhKHNURIHfGPRPxD0cBwDBqJw6NxeBRgFYNVcf9wzDcU9w8DIYERAh5jQhMUPEZCKtw/gvtHABoJeIwIjOKQCodUZZSGJqjQBA6pymHV8AQGjRCBEcA8UNdKhsZALhMAlQyOU6EJDFah8AgKj2DBUVDXQ4bGACDfCVbh8CgTGgdZSTY8wQbH+aiGD6spWMXA42Jcn4jphZhOjBoScVMataRQSyJm5MI6PqqVMCkBEgRgwRUhppOekESNIphGdMxRCZkpzFRpMaUsZnkKPH78EG3PUbYMZSuxngzlyFCOAueZFKGiECgJgckEPJUMTyZCJREqidBkMjCV8k+l/JNJ30wmOJUNTuUi0zl0tkQuTAmL08n56eTKUn5ltbixMbO7u3h4uP7ixdaLFzsvPt/7/Pnu4fPdw+e7zz/fe/HFwVdff/7d91/97YdvXr786Z///Pmf//z5l19e/vrrP3/77Rcwefy/wt5/9yaZ199/f/3bb7/89NOPIL4KQqyfv9g/fL67f7C9f7B1+Hz3+ee7O7vrO7vru7uru7uru7vLOztLu9vzO1uzu9szEiN31ye3V4tbK4WNpcz2ynvaWk4DAbRIsCnfXU1urQjbqyJgZCXqyqqA1glGfohJyYxWPmFzWdxcFjeXkptLSYDJnePVGWV8gp+rSfAp5f1T4HtWeMRKp1uuSl0WN5aEyhmqQJKDPMHI9RlmbZpemyaBVqcIkHpczEcXcpHZBDSfDCym4aU0tJgKzCd8s4JnVvBUjKOyZXFLCjEmYkYhohcjJiFsFMJGIWxORqwZ1FnAPUUqkKOhLA3lGLjABotccIoLTQvBGT5YpDw5zJZBLGB6AAuNRywPA5qbjmfnrY/6dLfbJ64q1FcUphvtrjs9/vvn0JHrjPq+aHjM6R8hqhuuB/3aG61Dl5qGrjer7nXohwa95vt4WMcQVjigVmvvqA33DY4hk3t03Pr0qe7+I82de2M3bg1dfDx+bdx47+Lttp5LjQO3Wq5+1jdws/XeyJV7z648fHbz8rWB1jZ5i7yxpUne2tDc1dJ2rr+3q7utrUPZ1qFs625t7WpRdigU7fJGRUOdrKa6oaqm/kxt3Zm6+qrGphp5c0Nre4usuammsfZsfXWtrL6tp6Pv8mDv5X5FX0vLYKvivFI+IFNcbG672tp+rUV5tUV2obWpv/Xiw+uf//BlIi8+HL53++HV6/cG7z69PGq4ezojdfpHWsMjreGRzviZ1vBIa3isNTzWGB4bzM90piGDZcRsHzNbVXrjkME0bLaNmO2jJvuQyTZicYzbXGq7W2t36mx2vdNlcjiNDofO5TK4XAaXS+fxGHx+o9un9fh1Psjgg3Q+v9bn1/oDOiiog4K6AKwNQHp/QOcPGAKQEUww8AcMftgIwSY/DJCp8/g1Lu+Ex69zeLQm29iEYXjcOKqzavUOs85uGjNNjJsnxs3qCYtaY1brrFqDQ2ty6c1unc6m0ppHDHaVwa7SWp7prENm14TJqjGYNTrjhM44pjep9CaV1jCi0Q9r9KNag0pvUunNIzrTkM70VGd+rLE80tqeam1PdfZhvW3UYBsz29RWm85u1/v99kDAFoKtIdgMQ3qfd8znGfF7R2G/BvKpIZ8aDqhhSBMKacJBTTg4EYLHg9BYGBoLQ6ORwGjYPxLxqSI+VSQwGoVUUUgVg8eikCoSGA37hkPeoZB3CHY/DXqeRfwjcf9oxPM04hmK+0fj/lEUGkMCqphvpHwOjsfhsaDnWcg7FPYNRwOjMUgVh8fi8BgKjQF2xv3DGKwiQuMgGEuGJ3BIBepa8eAYcJNx71DM84yEVHRwnAqoUO8Q4nqKeocAWSvjtCCQi/pHUP8IeGcMVqHQKB5SgWJdFB4BByw4isIjZHCcjmqYiIYMgu6UcS6ipiMTbHiCiaq5iIYKTbBhNRvVijGjiJoTcRMXM/ARIxPRcTEdj+gEVC9iBrDkRJqowMf1AmISkPJUPz5uFFGziJrBJD8uphMxA1gKJmIGqfMyhZUdZ5aw50hHjrLlwOox1pljHGnalibtKcqeZ71gJUuO9eZYf4bzF3goL8JZPpAXA4UEVEzCxSRcTAVKaaiUhqazkalcZCoXm87HZwv4fIlcmmaXZrmVxcTacmpzLb+9UdzZmt7bmT/cX3p+sHK4v7y/v7q/v3pwsPb8+daLFzufv9j5/MXOl988/+rbz7/+9gugb7778tvvvvzu+6++++6bv/3tu59++vGXX16+fv3b77+//r18e/3m94r1HeVWE2n+6uk+8tWrX3/88Ydvvvnqyy9ffPHF5+UKnRfPP//88Pnzg8PD/YPDnf393b39rZ3ttZ2dlZ2dle3t5e3txe3txZ2tuZ2t2a2Nye3NqZ3tyZ3tyZ3N0tZ6YWM1t7mS3lxKbSwm1xcSa/Pi+kJiYzG5uZQE1AH2a3MpubksSoTbXU3srgm7qwlQzLK9LGyvirvrSZCe3FxJbK0mt9cyW6tpoMrcZKUkBr93fSWxsSxurgrl9wGEW05tLafA+5Q/YiWxuSpsrSa3196L5W6tCO+0zO6s8rtrws4qD9r8t5fffW1QfQMa/6VE48YsvT5NrpSwlRK2Pk1uzFAbM9RSEV0uYStT6FIpvpiPzmVC82loPg0mjPsXkv4FwT3Pu2YY+xRlnSRtOcyWRmyJuEWMWRNxWyJuE+I2IW5LU54E7kwSrjwHTwrhAh8ssHCBD05nUJ7wTabis2m0SEN5wpOOmIuoLa67Z7vf637Uh2pvRFWX7XfaDdeatFeaxi42aq63GG53WO/1BIavkIaHrOkxob2Pjt0yX+8yXu8cHpSNXWmxPblgeXYxZH0SdAyXUtFSOlZMRUXGx1DuUFDndI+4fKpgzOQJafX2ZyrDg/tDl8dNj4e19x8PX711v/+zZ9dU6vt3Hpy/fm/w0rXuJ8O3Hz6+ef/BjXv3b166OPD4s4cBj/vpo8+6Ots7Oluu3bzUP9jdN9B1/spAR29bV3/HhWvn+i72tvQ0yzsam9sbm1rqmlrqmtsb5R2NNbLqhramxpZGWZusVlnfd+XcwPXznee7+q70D1w/N3jr3ODtvr7rnV2XW9svyNsvKNvPd7YNdN59du/bn/43Xe/55EZy5uv+f/fDjThxV1qN4wx9s0m2Y7MtvEd5mCpUwXvvvffee6C76YfjVrrSzGrPnj0rXfMhQQxnNGI8UZEoFEB8YMTD35uZb37DmBTnvD2W6ClL9IQr3YcV/+T8SDXFU1M8JclTqLkKNV9BCZSUWEmJlZRUSUnVNERpEYqGVaRMTckpGqL1qEYHaXQIrUcZA641EjqDUqtTMVolo1XqdAqTiTSb1RYLabWRdgdpsipMVtxsIyx2hdWO2xyE3alwuJQOl9LmIKw2hc2udLoYt0fndDF2h8ZqU9nsaruDBEK1OxU2B2GxYaC0qzXiShJClDKMRJW0WqmjMJrAaBxAaHClFlfrFZRRoTERKj2sZORqnVytkxO0kNCI1TpYRSuUGpWCIggSw0kYJ+UEhRAkpqBwpYZQ0QoVgytpREHLCI0Yp4UoI0QYMaKRoKQEU8swNUSoEKUKlcv5MMxXEiKakhr0kNkE2Wyw3Y447ITToXI6FE6Hwu4k7E7C6cScTszpRJxOxONAPA7EY4M9NthrRb1W1Of4Ga8d8dhgr03uscp8dghoz++Ag3a53yr1WSQBm8xnkQVsUNAOB2wQGPgdMHgYfMrvgIEmAX6H3GuT+uwykDuDLjjs3ITOsBOOuJCIa2O7iAOOOpGEC025sJQLi9vhmA2K22HgxW0GBY7cPh+0w2EnCr4n6kESfjzuwyJuOO7D4j4s5kUjbhjsMEn6VTEPKMYSoBi7mfj8sOw27VdmAmQ2SIFu72k/lfar034lKN5mgspt01pgyn90ZD68beZHZsPkxqxR6mNHVmKbcFmN6auxTRf4WspQSxnKSV0poS0l9KWEvpwwVVOWSsZezToAtZy7lnNWs7Zazt4oOLcAX7arfkCnFug1QoNWZNROTLqpST89G2aXk+J6Vl7Na+tF/XrVvll3Xt4MX94MX7wYv3w5efVq/vr14s271Zt3q6/fv/j625dff/t6C1g78/6bN99+9+6HH77705/+7c9//tOPP/75xx9/BKc//vjTn/7y4x//8uMfQeUWZNC///2/P/Lo3//+97//7W9/+9vf/vbf//1f//mf//HTT3/54x9/+O67b37Djm9evX798tWrF69evXj56upXjry+HgNHrped9bJ1tW5erZtXy8ZqXlvOyotpCWTHrSaXo8JqXFiNC8BMIM+BEHY9L17P89fT3PUsA6wD9tFfz/MgU17NCutZ4WpevF5UruZlwMeCBN/2K0f+QpPz4otV5XpderEu3ayKN8vy9eIXzwOJrue5q0V+vSzcrIof5dT81Syz5WaefrHIvFhkrmep9SS1Gic3Rpzm1pPUapRejhLLYWo5SoANjqt+cjWIL7vxaTM4aYRmrdCiEwObOsbNwKjmGVRcw6p7WHWDBaugS2Iva+6kjdvDN8ohMu/TZH10xsNk/Lpc0FCKWsoJWyVpL8WttbSzXfB1S4F2wdfMedoFX68c7FUj9Zy3U/SXw2afVmbDLo3iQ4a9o2M9pM9u0ydf0Mef08ef6s9uGc5uqY8+MQmfevGLBCNK6SRRFdctf65j7SiffSl5+Dve3f9BsnZM8mO/VpTzqVNuVTVlaxT97Wq0kvON+pleO1Ep+1NJayJliaXMgYjWYEUIkouSPBFyqtLKFLREZ8IcLiYctTvdWjnMkUFsgegcRgVmM+1yWtQqzGY1djutXDaNY0jA7zaaGBksYnHPnp8d7h89PjzZP744ODrbe/p8d+fg/sP9Ow/2bn+189mXDz+9u/fVw6N7nz749A/3/vDV7u17e3e/eHjr8fPdp6d7n9z9w97J4/3T3ccnD3af39+/eHTEfrJ7cufWo0/+8OW/fnr7U47oYjhvStDLc/7uGf+BAN4TQXti+d5vOxLYkVDxcCUXU3FxNU9BigjN1pFySgtrGITUQBQFaRiY0sKUVk4yEMlAYLEPrcVpLU5qEFKDaBhMZ1AajUqjUWk0KcDKWIMVM1owkxW32HGrg7A6CDAwWVGTGbNYCYeTdrm1dofGbFEZzUqjhTBZFWYbYbESFithtqJmK2qy4ha7ymBRqjUIREhkuBRRIYSGwEkFTuEYiaFqBFUjuAZRMJhKh5E6XElDCo1cpYVUWojQiHFKoqQhBYUTpAJXY5gKQVVyVCXH1ShBYpgKxdUYQeLAnahKjKiEsJqP0CKIEsBqoVwhkONCOS6GMSmCy3BCRiilKpWU0kh1eshgkhvNMpNRbjJCFjNms2I2K2a1IFYLYrUCfUJ2O+SyQS4b5LZCbivksUAeCwR86bHBbivkskhdFqnTLHGaJds06bNDPrvMY5W4LWKPVeIyS4A7gRS3iROETvC83wEDUwacCPig1yYF5dmAc1OGDdhkHxdmQw4o6kRiLjRqhzb1WCcSc8DbJT8hmxxUZUF5NmyHgGt/Fq0LiXlR0Bgv5kWjHgQ4MupBQITd7E7xYmDnZcz9YVWRB4+7MaDJD6i2ZP3KrF+R8RFpL57xKbJ+JaisZv1KUIbNB9U5P5nzk/kAlQtpQI/4fFSTi1DZiDoTVoEYujka7EOOLEfpUpgphZlyXFtOMNsjxopRenP0SsxQTpgqGWs1a6tmHZWMvZy2ldO2WvrDkZ9Zey1nr+cdjYK7WfR0Kv5O5YMj6xEQJced5LiXmg4y81FuMc7PJ8XFtLScVVfz2mrRvFq111e9q+v+et2/uhq8eDF++Xr++s36zdurt++u3767fvP26s3bqzdvb96+e7Gtyn7z7dtvv33/3XffAL7/4f13338N+P77b//t374HifOvf/3pr3/96a9//eu///u///TTTz/99NOPP/74l7/85c9//tM/2vHt29fAjltBvnx58+LF9YuX6xc3y60dr6/HV1ej63X/et1bLztXqzZw5HrVWC5+4ciraXk1Li5HecBqXFhPiutJ8WNHrqf59TR7NcleTdNXk+zVJLueZq9mOVB6vZ4X19P8cpIDmlzPCqtpcT0r/cK1H/iVI3825bz4YlV5sS5tADFxVgZcz8qbXzLPXS3y18vCzWpTRL2a5a5mufU0vZ6m17Pkepa8nqWuZ6mraXI9SazGyeUosRjGF8P49Th1NYqvh4nVILoaxJf9yKIXnXdDy35s2Y8sOpFJwzeu+ycN37QZHNe944ZnUHX2i7Z+0TYsO4ZlZ69ga2fN9Q9bEsGe4EKIzPnJrE+dC+oKYVMlbqlnHO2Cp1P0tnPuVtbVyrq6BW+v6OvkPd2cu5tz93Oefs5TCupjVsyh4uokz+TPbkn3PlWe3CYOv4Af/546uU2f3dacfmXkPLKL9s28x/T5PeXpPYb3xCDYJy8ewnufix7+Trzze9njT8SP/kW+94kNPYkaJTmfspbQ5cNUNWvLJW2xsMnrovI5T6nor9SChZI3nrRk8i5/SGt2KAxWzOKmGDPmDhkCcasvZI4kXIGIzWBRkRokGHZ4fTajSeMPuIIhT7GQLhUzL25WyUSkXMoNB53RuOvx2tUkzhexzy6PWdyzo7O9/eePD86eHpw9fXa5t3+6e/vJrVuPPnt4dG/v/PHd/dv3Du6cCE5OBMcPDu4/OX30nHt8/+DOg8O7T04fPT55cG//y3v7tx6f3t15fvvW408+u//pg6f3cVKeyPufs3eeXd7dO/2cJ3/CmPmU9p+c+4Er2biSjSk4qHIDouKjaoGClCgpqUojIxmIomGKhjUamKJhioZIRqam5WpaTjIwycAaBtMwGEWjwJGMDtPpcIZBGS3C6FC9GdeZEa0J1psQowUxWVGjBTGYYTAwmlCzRWG1qcCmTJ0B1xsJgNFCmMyE0YQajIjRDBvMqMmqMFiUlBbBlVI5LpZjUlgJI0oMUWKwEoYUkJyQwUoImJKgEEwtw0m5koaUNKSgZYRGqqQRXI1hKhxVIqgSRpUwpoZQJYwqEZhAEAWKKjFUiSEKCFZIIUIAKfgIKYDVfEglkBF8OS6ECAlKyDEFBCMiGBUgGJ9QCWhGajTDZitiNEMMLdLr5GYTbDEjZhNkNkEWi9xmg202uc0md9gglw36kCNhrxV2mmUui/wDUodJbDeKbAahxyoD2vNYN4J0mUUuswg4Erzrtki3jnSZJVtNfgwwq9RV1A4AACAASURBVM8uAzOdwJFg5hIQsMn8VqnfKg3Z5GE7FDRLIjZ51A5tcCIxBxy2QwGLNGyHgCPDdihol4edcMyDgSVCwJSbNa7b+OhFN5oEq23B4lsnAuwYssmBd0Eq/dVMZ8KDJzyKuBvLBX52ZNpLpL0EMCUYbPCqMl5V1qdO+9UfjlIht44Em1hAJ1uwyHYzlxnU5IPqUowpxemNHSOaQkQDTigrJ0yVpLmctlQy1nLaVkxaANWUZXPkZ8YGMmU972oWPe2yr132gSjZrYWBJoet+Li3iZLzUW42LszGhfmkvJhWZpPqYlZfLNuLZXs+by8WnfW6f3Mzunk5ffFy8fLVcsur11ev31y/+/oV4Ov3r7/++u379+9AjfTr96+3gJvffffN999/+8MP3/3ww3c//PDD999///3333/33XfffvvtN998891337x//w5Exq+/fgsE+fr1S2DHjwV5c3N182J1fTW/vp5eXY3W6+F6PVyteutld73sXK26V6v21aq9XjW2jlzOyutZeT0pgRwJEiQQ5C9kOc2vJrnlOLscZ9fjzNaRq0lmq8mrWWE1yS0nudU0v54VVtP8clJYTYvAtR8DNPlPa63zHFDg1SK/maQEgpyWrj/Y+mr2syPBXON6CoSduZplgCPXk8RqHP9AcqvJ9TC2GkaW/chyEF72I4t+aNYJTtq+WSc47wVnrcCo7h5W3eA6qDr7RUuvYO7mTd28qZu3tLOmWkL3YR5dkw/ThYiuENEVovpizFSMmRpZdzPn6RS9/UpgUA0OqsGPvdjNuLoZx7jgn5b9vaSj7KMN0iOS9QA++lx1dhc5+Eyy+zvq9K7i6Jby2Zf0+X3t5UMT74lFdKR8flf44F9Ej34vfPQH4uS+hv1EefoAPvgSObyFPfsKPfoSPviMuLjrIdkJO5QLKIsxMhclKzlLsxYu5gOZlLvTTbfaycEwPxwVGu1YPGX1R3TRlC1d8ORrkWDClikH671cphCyuRiLQ1OsxpvtQrWeiUS9wZArk42XK7l6rXhzvcik491O4/3XrxfzcTIVCQTdJEUIhGyJlM/hXxw82z3nPj/hPHvOPjrhHD45fXTr0WefPfjD/YM7j08fPTnf2Wc9Ppc8fy44PGQ9OeYesmUXp4LjJ6eP9i92n5w+vLd/6/bTT+4f3dp5fvvBs9t3nn65c/RQhvG0FsU5/wlHsnch3BGhBzL8QEH+k/2REH4J4ZcwwYKUbEjBBcgJDqISomoRoRYrSImKlJGkXK2WKdVSUiNX03I1DW0Bs3pavYLW4mAhDK1FNQysYWBGhzIGhDLApEGm0csYI8QYIdogpXRisJ/EZFWYrAqjhTCYN3Y0mlU6E6EzEQYLYbQQehNiMCJGE6o3IXoTpjcSjAFX0xCqkkKERI5JYQKCCQTC5XJMJkOlckwKE3JUJUcJKUqIMYWEUMkIlQxXiXGVGFdKMQJGMBjB5Cghx5UwoUJQHIIQKYojGIHjCgJXYBgBYwoIU0gQpQhWCmAlT07w5Dgf5EgIl8GEXCzjimVskexChrAVaqHOKDdaYYNJ/k8cKbdYpBaL1GaROa1ytxUCjvTZELtRYjdLnVa5ywY5rVK7WWzVCyw6vt0oshtFDpPYYRI7TUKXWeQ0CZ0mIRCh2yJ1msQfZ0qXWQI0+SucJiFwpN8h/5iPBemzSLxmsc8i8VulPpM4YJEGrbKgVRayycNOOGyHAjaZ1ywO2uURFxJ2wuCDIQcU9qBb3YYcUNgFgfU7ETccdkFRDwJyZMSFAE1G3SiwYMyFg2rtNkfGPkxzxlxowoPHPWjMhUac0PawnoyPyPgUaS8BdnwCX26s6VUBUj5VNkilAmrQEgFUXNMhJej5ngkqQZ0WzGvmQppciARHbAI2joxoilG6lNCXk4YNCRNQZjVlAdda2lpLW2tpez3jaOZc7YKnUXADmkVPq+TvVILdaqhTDfWa4UE7Ouomx73UaJAeDzOTYW46yo9HhemktJjVF7P6ZFqfzhqLZXu97s+XveV6sLoarq9H6+vR1c34+mZ282L+6vXVltdvbt683STLN29fvHn7Atx58/bFu69fAYNuJfrNN19/880379+/f//+/ddff/3NN1+/e/fmzZtXb9++fvfuzddfv33z5tWrVy9+rq+CBLl15PUUxEcgyOWyu1x2l6vOatFeLZqrRXM5byzm1cW8Op9V5pPyagrsWPw4Ry5H+fkAnB2WX47ywI6LUWY+TC9GqS3zYXI+TC5GqeU4vZ4VFuPsYpxdTfOraX45yW0B9xfj7PKDRIFHf5PlNLOabRLqdt3pdn3N1SS/nuavZrnreX7rUeDIq1nuapa5nmev5qn1LAnsuBzFfunI6HIQXvYCi25w0fUvusF5xzdt+cYN17DhHjVdw4a7V7V1K/Zuxdop29oFUyurBeeH1xNUJUYVw5s2WLmQJhfWFqLGYtJSyThrOXcj72sW/J1KsF32NYseECJ7Rd+w5B2VfZOyf1z09lP2ZkRfD+hyDsKn4Ol4T+VP/5U4+pQ4+pQ6+RLb+1d8/1ML76n28iF+8Dl2+CX27A7NfmIQHuNnO7LD20r2EyfOTRixnF0d18qDamFQLbTDp0rWQ/mzz0n+jl/Hz/iwQlRdTKhzCbKQ0c+m5WotUSxFFutWo51K59ylaqg3zlea0UzR2+ik26NCd1LJlMPZSqTaybj9xlDUlSvGxrN2s1MuVtLZXCxfSLTa1fliVCxlhqNOo16aTQdv39zcXC/8Pmcum/B5HUoVCsFCFvfk9OKQJ2FdCs9OuceHlwcPDx98/vCTz3c+vX9499HJ/X3W7h5798Gz2w+P75yLnnGhizPhs2Pu/pnw2f7F7sPju49O7u2zdg45u/vsB0/O75/wDw9Ze1zxqQS9FMqOJfCxBDniSXZR1anJJvttR0rgUwl2LiMu5QqWnODICY4UY0nQS1gpQFRCXCXCVSKFSqJWy1QqKa4QKVQgX8oBSkqmomAVBWv1Cg2DUTSsYRAgSFqLMAZMY0QoA0zqIdIgo4xy2iDX6CWUTqzRy7Qm2GghNoLcLJFVGa1qnUmhMymMVpXJotKbML0BNZkxvQlh9HJGD2v1GK3HVBo5ppBAhARRwACYkAN7IQoIVckRXILgIpQQo4QYwUUwzocwnhzhI7gMRmUQKoExMUpIUUIOoRKpXIRgMIpjKI4hGAyjMgSXoYQUU4owpRBW8iAFX47zZZhAivKlqFCCCFBCiuAiGcKRwiyE4JJaCaOXarRig15mMiIWMwIcaTJJzWaJxSI1GkVGo8hsFFtMErtZ6jTLXCaZyyK3GsU2k8RhkTmtcodFYjOJLDq+ieGatTyrXmAzCK16gd3AB4K0G/hAjU6T2GEUOYwi4EVwBwBkCcYOo8Bu4INaKwijIFZ6rBKfRbKRokXiNYt/dqRF4rdKAxap3yoFIgw5No70W6W/MKtdFnBCERcCNBl2btQITBlyysE45JSHHBAoxoadcMyFx91EzIVHnVjUiYDFsQkP/vGcKFgfG3FCIbss5oASLiTlwYAjMz4FaIkAfLl1ZNanBo5M+0HTPizhI0AH2lRQ8Y+OLEQ0+TC9GX84Vgy4c/NulNmedw3qrtWUpZ6xAVkCqilbLW1vZJ2tvLued9Xzrq0jWyV/uxxolwOdWqDbCPVbsUE73u8mBr3ksJce9TPDQW40zE9G5cmoPBqXx5PadNaYL1qTWXM678yXvcWqv5Hl1eT6ZnZ1PQdc3yxuXqxevFy/fHX16vX1x2xM+eYVqJ0CC7579+bdhz8gO27LquCZ169fvnx5s2Vjx5ur6+v19c1y68irq9F63V+teqt1d7Xurped9bLzK0cuppXVtLSdjFwMc/NBdj7IzvqZWT8DxvNBdj5MA2aDn704HyZngwRgPkwuJ7n5KDMbpoELF+PsfJQBapyPMlu2pvwVQJyraX6TI2e59TR7Ncmvx7nVKLtlPc6txzmQX9fT7GqWBUXg1SSzmmTW0/TVLLOaJpaTrR3jq3F8MYzPB7FpLzLvhuadwKztnbY8gEnTPW64hjVHv2Yf1B39mr1bsbZL5nbJ3CwYG1l9LUlVE2Q5oswFiIwPSwcU+TBViuk2//HKuZtFX7sUbFdC3Uq0Wwm3Sv5OxT+oBkf18LgWHpUD/Zyrk7Y3YqZqgE5ZEI+KY5IcaTi7ytN7+LNb5PNbdtFjt+Sp+vgL/u3/A9r9nYGzS5/fl+7+AXt2h7x8YpSe+khp2IDFLcqMkyz66U7c0oqacnZl0gxn7XhUL7Wgz03wkVvDjjvhQlRdSmqKabqYYQp5czbnSeeDiZS3VIuHIjanl4kmHdVWbLKoNzrp3rTcm5Yn63ZzUCi3UuVm2he0tXvl2bI3W/YK5VS5lu10q81WqdEsL1eT2XyYL6QW81GtWnjz+nq9mtZrxV630e81PW6bVMaTyngiKeeCfcwVX55yj5+ePrm/f+/W7ud392/vnuw8Orn/6OzuIe/x7undI+7jU8HhpeT507Odg8vHj08ePDy68/D4zt7loyPu4z32zlPW/QPurpDgwpTMFTCpdbAMPb/k7UqR5zLsWGuW+ELUbztSCJ0JkXMReiHGLiU4S4KzxNilGLuUExxYyUMVAoTgAzUqFFIE4yMYH1OKCLVEQUoJtYRQS3CVmFBL1DQErKmmITUtV2lkalpOMpBKC6n08g9I1XqpWi8lDTJwpfXwFq0e0xlwnUlB6lBShzJmQmciNDqI0cMGM643wIxWptHKGT1MaxE1LQc/ACdhgsQIEiMoBCdhnIQValhJQrjy55+HK0S4QoQRQhQXoJgEw6UYLkVxEYwKIIQPIyIUk6EojCAQDMvlcqkcEsshAYwKEEKAKgSogocQfBjnS1G+GOYK5VyBjCOQcQQyFld8yhI+E0JnuEZAG6S0TqLXSY06mUEPkBoMYoNBaDAIDQa+wcA3Gvgmo8BiEFkMIqteZDOIrUax2Si2mSQ2k8RqFFoMArOeb9LxTAzXqhfYjHyLnms18OwmgcMstBp42zHAaREBdzqMAodRAFQKxnYD327g24x8l1XktomdFqHDyHeaBC6zEOC2iHxWsc8q9lpEHrPQaxF5LSK/TeK1SbwW0eYBu9Rnl3qsYrdF5LGKveBdmwSMfXZpxIVsY2XIKQ86ZEGHDAwCdqnfJvFZxX6rdOvaoBUK27GIAw3bkbAdibnwbceDsB0K2WVhhxy0I4g4ZSG7JGqXbzUJAFtZQKAEbYPSHiUg4VEkPIqYh/jQnIhIBX7R//1DS3fNh+Os1bnQz0t7wCzm5uSy8C81GddtkmXcWI4bS3FzOWEpJyzVlA1EyQ+O9DaLvo8d2a76u/VgtxHqtyIfm7LXTfa6yX4vM+hn+4PcYFgEphyNq5NJYzptzmYtUINdrPqrq+FiOVwsh8vVaLUer69mQJbXN4ubF0vAi5e/EOdm8OrFx7x8efPq1YtfmfXlq6uXr65evFzfvFjdvFhd3yyvb5ZX14ur68XV9Xy1Hq+uhqur4XI92OTIVWfLPzpyMS6ApTqLYX4ryGkvDTQ57Se3zAap2SA1HSZmo+R8nJqPU7NREjAfp+ajzKSfnPSTs2F6NkxPB6npIDUbpoEawc3ty1+Jc2vTxTi7mmRWk9SHdafZ5XCzB2PVT6/66cUgvRxmlkMQZBPzYXI1yS1GGeDpxSixHCcX49hsGJn2QvNBZDGMLobRaS807gRG7eCk5Z80vdO6a1JzjquOYc0xrDkGVfugau+WLL2ytVuxtoqmRt5Qz+kraaaYoPIRVTakyAWITFCZj5ClhLaWMTbztk7R3St7B9XwsBYZVqO9aqRXCnWLwU7e1yv6+iX/sOTvZhzlkC5pJyJ6uRk+0UsOacFTiveI4e0aRHtO9DSoZltFTxzSp0Hs1MR/hO59gj+7pTy9gx/ftspOnTg7yMiiJixhVxb82oJfn7ArQwZxyonkvcq8mwCk7UjYJA6bJUk3mgkqyyltLW9qVe39jrfbDWfyvvawWmvmivVkPO1N5P3ZSqTYiKWKwUTe3x6V2qPS7Lo7vep0x9X2sDyatvqj5njW/Y//9ec///T91YvZYNzq9GuNZvHmxXyxHI7G7XqjMJ31Xr9ezef9RjXXqObW67HPZ2O0yljcr6JQruCcI7p4zj56/Hz3/v69209v7xzvPDl7svP83sOT28fCJxzkOaIV7p7ceXp+f/fZnYPznS92/vXu3hePTu49OX/46Ozuzumdp6yHx8KDvYsnuBa5fjOPpDwkIxPJn5NakcOr1uglWsM/yZFC5FKInANE6AWQpRi7lKCXMpwNYVwZwoZRHooLUFQolXOkMBvCeJhShKvEmFKEKoSArSwVpFRBSnCVCFUIEJUQVgtRSozTYpwWYxoRphEoGJFSK1brpUqtWKWRqDQSNS1V01JSI1dp5BSDERREUJBai2h0qJqWkxq51oDoDSijlVGMTKOVUzSkIjdLihQauYpB1VpMrcVUDKxiYDBLCgxNMhD4BoCakuEKiVItV6qluEIkh9kyiI3iIpUawQkIwyEElckhsUwulMM8GOWhOF+OXMqQSxnCliFsCcQSyFg8yQVXfC6GuWKYzZOcXQqOuJJjSMlW0QKSFtIaIU0KNJSA1ggYhq/TCXU6vk7HNxoFRqPAZBQYDXyzXmjWC81agUknsJkkZqPYYhCZ9UKTjgcw6/mbHPmRI+0mgdXAM+s4NiPfaRG5rGKAwyiw6rjAi1vsBr5Nz7PpeTYjz20Te+wSh1lgN/AcRv5vOtJtEgCA/5wmgU3PdRj5QI3gYTD+FUG73GsWu41Cr/nn7/FaRAG71GcVe8xCt0ngNYsDNtkmjJqhoBUJ2eCQDQ7bkagTA4uAQAeDoE0atEmBJiNOWdghjTmguBOOO+GEC0m4kLgTjjngqB3ariqKO5GEE0+6iIQTjzqxbfe+mIcAk6DgXJSEH08GNp1pt/1vk35VOqgCJ1TnY0CNJCAXofNRBtixENPmo5sTsItRfSlmAHNFwJQgSm7Xvtbznnre0yh4Ac2yt1XxtWuBTj3YqYe7jUinFe20ot1WvN2KtVuJbifV7WV6/Wx/UOgPCv1BaTAsD0eV0ag2GtXG4/p42pjM2tN5ZzrrzeZ9YMrlarJaT7esr2ZAnFfXCyA5YL6Xr6626fDFi2ugQBBDt1IEZgWfAnZcX80Bq/V0sRzOlz3AYtGZz9vzRQswmzfn09psUp1OSoDZuDQdZGf97HyQmw9yPwfHD6ac9BJbgCaH3ci4H5sM4lumw8R0mJgOUuNeYtSNT/rJ6SA16SfHvcSkn/yVI7ea3Er0F/fHqWk/Pu1H5/3EvJ9YDNLzfmrZSy17qUU3uegm5/0UeGveT0z70Wk/Oh8mp/34uBud9CKzQWw2iE0H4XEvOGh6x53AtBcCghy2fMNWYNLyj+rucdU1LDuGZUe/sqFXttczhmbOVM8ZK2ldMUHnY1Q2ok4GiISPABWOYpxp5m29irtXcXfLrkHVP6oFJvXIpB4Z16LDSrhXDPRyvnEp0M24yiFDwqrw0iILcs6IDknOE4r3WM15xAifuBQXMYMkaZYnTNKESWqWHUie/F/I0Wfq83sMb9eFXQRpYcFNVgParFtd9NPlkC7jJTNeMuPVhMxyv44bMLAiZkHMKoqYRWGTMOWESiEyF1CW49pKSt8qO3sNX6/lH/TDnXas0kh2RrV8NVlqZBK5kDtoNjk0Dr8eVYv0NlWpmax1s6Nlc7Ju9ya1zqjSaBfavWqtWXj7/uY///eP/+//91//8b/+PJ51J9PuaNyuVLONZnE0bq+vJqvVqNer9dqV8aD5ww9vo1FvuZL57vs3jF4lgwUswdnxxcGT40f39u7efXpn53hn92T33uFXjy/uH/If8vEz2onf2v39g6NbO4dfPdi/tXP41c6zOzvP7tw/+mrn9M4eb/eZeP9IeHBr93OpQvLT//5zuZm1u7UaHaI1ok4v0x0WYinnP3EkzBLAF3zonCc/40AnPOSMj57z0XM+dCpEzkXwpQi+lCEchBBghBjBhDAm/LmGSQi2wDgPIfioQoCrRIRaTKjFuEqEqIQIKZKrhRIFT0SwZAoOSglxWojTQoIWYhQfVwkUpEhFiZWkSE3JKC2iomAljai1GKkD3X9gioYoRkYzcpKSqDUSipHROohiZGpaqtJIIAUfVYsIjVSlhZSMnNBI1bSU1sNqWkoyMo0OYgyI1oBoDQijh2kdpKEBMgDNyGkGZhhUo0FJElWrMLUaoShEQ0OURkpSEjUpVpIihVqIKgQQxpNALIHsQiC7EECXQpglglg86SlLeMiVHkH4uYriaxkxTQooNZdSc2map9MJ9XqBXi8wGgUgR5pNQrOeb2A4eoqj03CMWr6O4em1fINOAFIm8KjFILAYBGY916TjGLVso5YNZGkx8Ew6jlnPtRr5dpPAZuRbDTybkW9m2BYtx6Ll2PS8TYLU86w6rs3IA9hNfIdZ4DBvcqTTJHAY+XYDz27gOT/g0HPtBp7TInRZRU6L0GkReuySTQY1C8B9t00McFlFLrPQoeO5DAKnnm/Xcu06jtPAA5p0GfnbbApquaB467fAfgvst8r9VjnYvgL0CWq/AbsUVGiDDpnfJgrYxWGHPOKEQN01YJUErJKwHYo6kZRPAbQaccBRJxZ3E4CQHfPZEJ8dCrmxRFCZCqvjAUXYg6bCakA8oIj6FFGfIuJRhj2bfn6pgHIzeRncHLSSi9BAiluANfMRXT5i2FKMmYpJSzltq2ScgFrODdJkveCrF7y1gqtZ9rar/mbZ2yj7gSZbjXCnGWs3oq1mtN2KdTupXjfd6abbnVS/m+t3c8N+YTQoD4YfGFQGo+pw3BhPW+NpazJrT6bd2bw/XwxAvvwgztFWmdvB1prAiOurORDqr1gsx8C74OVqPV0sx/PFYLHqz5ed2aI9mTUB01ljOmtMpvXJtD6ZVseTynS8YTYuzYa5aS8z6aZn/Z8T5GKYm3RTk27qY0eOu/FxNz7uJYALf8W4H9u6E4xHveioFwXhEvjyV1IEcRPc3zBMjDqRcTc87UVm/eisF592Y7N2fNaOzzuJeScx68XBzWkvMu6Gx93wsB0ed6PTfnzSi4w6oWHHP2j7Bm3fpBsYtX2DpqdXd3Vrrm7N1au7BzV3t2jvF+29gq2bt7ZyFkA7b60m9cUoDXYoFSIa8M81G9akQnQ6qi8kjLWcvVv1DRrBYS3Qr/imzfC44p/Wgjf91FU7XvDTDhXXgl8GaLFHzbchFzrREcl5QnKeaEX7JvmxV82NGWRpO5KwwV6aR8v2Mc59BX9HwX2kh45dJD9igvNequin8z5NMaCrRkyFIJMP0BmvKu7AEk487kSCZqFPd25RPrYq9xzkoY08Cpm55YiylqDbBUuv4uzV/J1aoN+KjIeZ0SBdb8R6o0q+mm70KqlCRMWgAtmFHOeTOlTJyB1+faYcrnWzrUEpU4o0+8VcJZavJiutXKma6g6qzU75zdfX//O//vLf/89/XL+cN9qlXr/e6VZ7/fpo3L6+mbVapWopvZoPGo1CsZjs9mrVWi4S95ltWlQlf355uHfy+PHz3Z2jhztHDx8ePnh68egp6+Ee596F7FCsYn315A8PD77YP3nwxYPf3d/74svdT24/+ez+0VcPT26fyp9dICc6PwNRkD8ZmF5NCrVMIh1IZ0PpbMDjM2YKod6o8tuO5MnOOZJTjuSUD53zkUsBdsFDzrjwKU9+wpOf8GVnfNmZCGJBGA/GhBAqkEJcGcyDUAGMCSGMt0WOciCMC+M8oElcBWbyBHIlX6YSABBSAKIkrObiGgFK8jAln1ALgYSUaomakqsoWEljShpRMWA7P6SmZCpSqlKLlCqhQi1UayQkLVVSYgUpUlJiRM2FVRxEzcUoPq4R4BqBUiMktZItlE6q0UppnYzWyRi9/IMdJTQjBTBaGaOFtFqMYXCaxmgaY7QIo4VoRqqhJSq1QE2KgZ5VGpmSkhGUTKGRI2oxQopgpQBScCElG1NxVbSA1km0jJihhDTFpyk+yJHAkTodV6vl6LQcvY5rYDha6lKrZjEkS0tzGQ2H0XC0NBe8q9dxdVrOh0zJMWrZBoZl1LLNOg4Q5OalngsEuXGnlmNm2ACrjrsJkXqezcjfanIjS8PP2PRcm57r0HMdeq7TwLMbeFYDF6jUbuLbTXxgSruJ/7FoXVbRBrPQZRB4TCK3UejU84EgN160iLzbnPphvtNnkXhMEq9J7rPIgCODdhiUYcFUqM8qDtilIIP6rEK/TRS0SUN22S+wycEKW1CeDduhiAONOrGIAw070YhHGXIRAScScm+62oIOfxEvFg8ogCaTITIRVCcCVNxPJoJqoNJMlMpEqWRIlQ6S/6jGYlxXThoqSTNQYyFqBBRjpkLCXExaSik7oJJxVrOuWs5dyQJc9aK7UfLUi+5a0dso+1vVYLMSaNUjzVq4UQ83G5F2K9FpJ1vtZLOV6LYz3Xam18n2u7lur9DrFzcMyv1hZTCqD8eN4bgxmjTH0xYIl9N5Zzbvzxbd+WKwteZyNfmHuDlbrafL1eQ3mS9GQJOAxXI8X4xm8/582Zst2tN5CwhyPG1sHTme1MaTymhcHg9L42FpNCiOhvlpPz/upSfd9KSfmfbS415q0k1NB5lxJznqJsfd+LATG3Vi2+s/MmhHB+0oMOLHDLuRYTcCBAm0CgYfj3/t2l502A4P28FJNzztRabd2KQTnbZi01Zs0oxOW7FxOzJuR8ad0LAdHLaDg1Zg0AqBj/Sb/m7D3am7OnVXt+HuN9y9uqtXd3Vrzk7V2a442hVHp2Tvl929vKOVttUTxkrCVIrpilF9Pkxng3Q2SKV8ZNKrTPnItF9dSZgGVX+3Fu5UQ61yoFXxtcu+fiUwbkTm7ei0FhyV3N2srREzxK2IVrKHnd/T8J8wwj01+zF51JYr2wAAIABJREFUuWsUPQuoBBkTlrNiGTMSM8jcKg4leoJx7iuEj1TSp1rs2Epz82FtIWxI++i4i0q4NQm3Jumh8yF9IWzIBXX5sLYYorf7qaI2Qcx+6TMcWJQPdchdE/Eoauc20lSnaO5XHL26t18P9ZrRUTc1GRZGg2K7k0tlQ4lcJJGL0EY1S3DCEZ2JYbYE4ah1sMOvD6dc4ZQrnHTbvfp41p/MBxO5QKNXGk1b3UG13Su/fX/1/R/f/c//+svVi1m5li2V041msdurzeb965tZq11uNou9Xq1QSPR6tRcvF51utd2rvn1/w5hIrvjy+OLg6fPd3aOHe2dPj1iHl5Kzc8kRYZI94+8e854cnD9giY/ZouMv7v3L/cdf3H3y2b98+X/ePbh1//j2V0efCyne5N0oVAi//uHtX/7zz6lszO4w9fr112/W/UGj1S73R83fdiRHdHbJf3YpPOZD5yKUJYAv2PLnLNkxDznjIWd86JwPnYsQtgThiCCOQMySyHlSiC9HhHKEL0e5YNGKFGaJEZYEZctwrpzgAaQYR4KyZQRfqtw4ElbzUUqIqgWQgoupuKiSgyp4uEpAqAS4kk8ohAqVRElCCrVcoZYrSUhNydWUXKkSEwohoRThCqFCLVRRYqVGqKAECkpA0EKM4kLKSyl+JldcwCoWomZjFJeg+aRWpGaEKlqg1PCVGr6aEZJaEaWTAsVSjESjFX9AqtHKGR3K6DBGhzE6lNHDjF6u0Yk0jJDSiIFHaR1EaeWUFlbrYFKPkHpEpZWBfgtqBnyJWMOIGEqo14i0tFBLCxmGzzB8rZan1/N0Oi7DsLUMW6fl6Gm2lrpkyAudhqXX8rVaHsNwGeZnRwJN6rQcA8MxMBw9fbn1olHLBfdBSdao5RppjonhgpU+Rg3bQLFMNMei5Tl0AruBD6YwgUoteq5Zx9nAsK06LmAbQB1GgUXPtXz0vO1DWt1UfXVc8BiY9bQb+HYt16nngxxp07KdBp7LyAchEhRaPWYhcKTXLPaYRG6j2GOSeM1Sn0UGkuVmTawTBkuBAjYZcKTfJvkgS7HfJgk6ZB+vGPp4Z2fYiYYcCOirEPWqwm5FyI1tuyhsWuD6sGiA2PSX9yvDXiLiU0X96ohPEfYSUb8yHlSDE1qiXtXmaLMPJAJUMqhJhehUiE6FtOmwLhs1ZKOGbNSUiRizUVM2aiokbYBiyl5KO8sZVyntLKYc5YyzmnPX8p5qzl3Ju2tFb73kqxW99UqwVg7UyoF6JQhM2WzEmo1YuxFvN+LtVqLdSnRa6U4r3e5kOt1sp5vv9grdfqk3KANf9sfVwaQ2mjRHk/po0hxPG5uIOWtP5535YjBf9mbz/pbpbDCd9YBH/xFQyN2+nM3701lvMu3OFt2PBTmeNsbT+nhaH42ro3F1OCoNhsX+oNDr53v9fL+XGfVzg25q1E2N+plxL9XvJoadxKCXHLTjvU4cXPutSLcdAddeJwrotiMf02+H+u3QoBP+mH47BAzab0X6rch23GuGf9u1nXC3Gei1/INWYNgOjlrhUSs8bIYGjeCwGRo2Q5s7GzuCJ0ODVqjX8HVqnlbV0azYW1V7u+ZolW2tsq1dsbcr9lbZ3ihaa3lzLWNuZGzVpLkYMeZCTMbPpP1U0kPF3cqUm8wH6Frc0s7Ye3lPL+/qF7y9oq9fjwzqsWEjPmzGJs34uBEZlAO9vKsY0iaduF8rciovdNJ96PhzycEnyvO7RvGhV8HOmpCKU5W3YAElV8t/ip/cUbF3SN5jSrJvVbEiLiwVppIhMh1mUhFdJmqKB7Rhjybm18YDumTIkI9bslFTLqwvxY3VpL4SoysxqhRWpDyihP0sYjmwEHcIwe8Y6Muw9bKeUg+q1knTO2wFhs3IqJua9ovTYXU6rI0H9Va7HAh79CZKSSIILpIjfI7oRCC7kBM8nVXp8OvdIZM3ZtXZVRaP1hOxxjK+xc3gxbt5b1LLFsOVRmo0bb35ev3um+vhpNkbVGeL7mBUny2682Wv0yvXapnJpDUc1nuDan/Q6PZqrW6lVM1IIf6z8/29493dgwe7+zt7z5/uPX+6f77Hx1i2sJ4DnRxc7kIqgVB+qdLInxzc+eTz/7H//OEX939/7/DLxxcPP3vyyR7/sTGkt4Ss4+vJt//3N/VWORB0Dwftm+vFdDZYLMeL5fi3HXnJf37GObrgHXOlZzz52aXo2alw/1x8CK6Xkudc2SlffsGXs1ii81P2MynEl8ECCBVBqEgG8yQQSyy/EMsvgCOlGEeGc6UYR4ywhNCFAL6QKPhSpUBM8IQYW4Jz5EourOTBSh5MsGCChRBcVMHDFDxMwcMJAdAkppCAbRsKlUSplhIKIYbzMUKAEQJCJVCQIoLkI2ououZiFBejuJDyQoKdAKT4KaS8wCiOUsNXUDyC5AIUFE+p4atokUItVJIitUZE0kKKEZG0kKTFao0ETFhSNKRhYI1WTjEiNc1XaXhaRqxlpIxWptFKKUaipqUKWqJkpBojotbJVRqJihKStJjSiNUUX63iatR8HSUEjqQpLkWxaJql1XK0Wg5NsxiapWXYOg1LS11qqUstwwaOpGkOTX9ImXqeQc8DT+pptk7D0mkudJoLYEqDngcsa9RyjVqunmbryEsdeWliuAYN20Cx9OSlUcM2M1wbw7Pq+EB1WzuatGyAUXMJNGnRckw0y0SzLFqOzcg36zimj54EIdVq4IEVQ8CmW7OaaJaZurTSbBvDsWhYZs2FlWHZdRyblu3Qc7cDt1HoMYlA3Pww/sViWuC87U5Nv1UKKrTb6VIQSbdVWY9JtF12G3bCwJEBG+SzyAIOLOjEPxIkChoMxYKKsA8DDf8+NP8jQh5FxKcK+xURH3CnOuJTRXwqcKhZIrAhGdRsHZkI0Mkgkw7r0mFdOmxIhw2ZiDEdMebiFkA+YS2mHIBC0v4rR1by7mrBUyt6K0Vfpeirlvy1cqBWDdZroXotUq9FmrVosxZt1KONerRRizfriWYr1Wylmq1Mq51tdfLtbqHdLXR6xc6g1B2We4Nyb1DqDyv9IajH1gCgKrtlNGmOxu3RpDmZdkGp9jevIJVOZ73JrD2edMbTn+04mtRHk/pwXBuOq8NxFRSBwRxqr5/v9nKdbrbTTfd7mV470e8kB91Uv5votmOb+dd2bDvutMLtZgjQaYW3bG+2m6FOw99tBrrNQK8VBICX3Uao2wh16sFuI9RrhnvNMHgJxsCdYNxrhnutYLvu6TS83bq31/D16wFAr+YHg0Ej2G8G+01/r+HrNn2dhrdb93dqvnbV3aq4GmVbo2xrlK2NsrWWN9UL5lreVMubKlljMaXLJ5hcXJsOaNI+Ou2jU15NyqtJ++hsQJsL6jpZVyvtaGecg6JvVo+sO8lVMz4o+uat5KAcyoeMXgPi0kpDZtSnl1sIlh55rhHvE5wHKu5DRvzUKDvwqtl5J26UHdqxczd+aZY+I1k7JGvHKn8eYkRxE5TzqEohuhzXV5LmTJSOelURnyoZ0qdj5lTUlIqasnF7JmZLx8z5lL2YchQS1lra2shZ6xlDM62rJ6i8Xxa1PItZ9m2K26To9zrkttfwLBeAOkXjvBMYtYPjdmzWzy5GldmoNhvV55N2q13O5BPZXKzVrWQLUVpHHJ/tnrL3UbUITHWResTooigTZnRq0pXw9KrTHpV8UWuyEBhOa9/98eV//f3Pb94v331z/fLN4vXb5bffvxyOG91+pdUptjrFdrdUb+Yms/b6ejQYNnv9er6UVGuwS87zg2e7h6dPD0+fHp7sH58f7R8/fXL86ODyqc6tIc3E0cVj2qgUSi4NZvLs8uDug8+OL/bu7H7xyb1/uX90e/dy50x+ItdK/VlffVhbvZ7PV+NyJTcZ91fL6ZvXN1fXi5evrn7bkRfs41P24Rnn6IJ3dMLde8Z6fMTZPRE8ORE9PRMfXkifs6QnPPhSgHJ5EJctvuBLuGIZH6RJiZwjll8KoQshdCGCz8XIhRRjSTGWGGOLUNYGnCsmeCKcK0BZIpQlJT5swURZEMZGcA6CczCcixM8nBDghADFBTDKgxAujPJwXEgQIhwXoigfRrkIxgNORQiuFGNJ8QuZ8gIm2XLVhVRxJsKeC5BjAXIsIc5gkg2rOKAGi6i5KMnbOFXJR3H+xrVqvpIUKEmBQs1XqIW4QkgoxUq1VEVKVZRYSfIUJEdBskg1lyL5FC0kaSFJC9WMWKWTqHQS0iBT6SQqWqSi+GqKT5F8DSWgSQGt4uoogYEWAUdqSJZGc8kwbA19TlKnFHmqoc401AVFntPqc1pzqSFZJHmpVl+o1RckeQ4eZhg2Q7MAtOZSQ50BaM25TsthPrjWwHC2utVTLB15qScvDRTLqGEbNWwzxTZQLJOWbfzgxY8x0JcmLRtUaI2aSwN1YaJZQKVGLdvIsLZPmnUci57rMAps+k1FF1xNNMuouTRTlzaGY2M4VpptoS9tWrZdxwF2tDIsK8OyadlOPd9lEIBpS5dB4DLyXQbBVpwfRcyNQUHl1qETOPV8sGLIaRI4TQKwd8VlFjmMApdZ5LaIP+z7hLebRN1mudcK++1owIGBTkPblvEeu9RlkwU8WDysScW0ySiTjDKxEBUOktGAJhaiogFNyKsO+8iInwr7yKifigU08SCdCDHJsDYZplMRMPhASJ8KGzJRUy5uyURN6ZgpHTNn4pZc0pZP2XNJWy5pK2ec5YzzQ93VXc64yjl3teAt5T3lgrdSDFSKgUo5WK2EqpVQrRquV4JbatVwvRZp1KPNRqzeSDSayUYr02xnN3RzrV6+3c13+rlOr9DtF7v9Ym9Q6g1K/WF5MKr+A/XBqLrNnf94BUl0PG1s7wzHtcGkNphsvDsYVfrDcn9Y7g1K4K/r9grdXuGDILOdbrrbSbVbsU473u0kOu1YsxFu1EPNRrjVjGxpNoPNZrDRCDQagWYj3GyEN+P6z9SrnnrV06p5tzSrrmbV1W4GWg3/lmbd16h561VPreJu1LzNum97s1n3Neu+Vs3drrvadU+77unW/d26v1fzd6u+TsXbqXjbVYC7VXM3q45m1VUvOutFZ71orxfttaKlWjCXc4ZSVl9K6wpJJhfXZKJkKqxKbE5KV4XdiqSPzIaYfERXiOpLcWMjY+sUXKOyr5d3jYreSdk/LHgGeXcjZkraiaBeFtTLDPCp6OgWf/8znP1IxX8Knd1R8R9biYuoGUo7iYhJbkGfa8UHRuQYvbyr5O3oZQdO5UVYK87a8VqAbkcNBTdZCenKIV3Or8n4mWRQk40aqllHIWEupuzZmDkVNuTi1mLKUc56W9VQsxSo5z2tvLuVdzaz5k7O3ErrSiE07TxL2o88mocm7Cuz4oGN3IvYePUM85EjM4tRaTGqLMf15bTVaBSubxbv379YrcexhNdgJrnC52z+EQhIIpQFqQQEI4PVQpURzVQj9V4mWwlN1s2X76fzm878pjdfd8r1RG9UmS7b16/G775dd3rlaj1TLKUq1Wyjle8OqtNFdzxrj6at/qgeCLukEF8s456znp1dHj872T949uT49ODo+d7hyf4x55k34fLHXcesfZfXojeQNKOQQ4LTs4Odx1/d27316f3fffLgd/ee3+ESbGvMXB2XBle92c1wMG6VK5nVcnKznr18sbq+Wbx6/U8ceXJ+cHpxeHK+d3S2u3+6s392/4C184z76JC7c8B5+PRi5/HZg8enj/Yvnx6xDo9Yh+ecUxb3jMM/4wrOecIzvviUJznjy864kmO+7EQInQmhMwF8IUQuxRhbivO4EEuI8UQ4V4RzxRhbgm/2X0rhCznKglAWhLJghIViHAznoxgPgjgyiC2D2HKYgyA8FOWjKB9BeDDKhdH/n673/HFkP+89/7H7youFgQtbsqUTpHMmde5mzpWYM1kki5WZc2zmnDPZaTp3T05nTpBky9deXe9i08X1vqiePmOtBHxQ+FWBINGYF5/5Ps/z+5UOxbQur87h1Vo8iNkNWjHYQSJ2ArLhkAUDDKhc55AaXQqbF7nf9ImSWpTQcwcj2DGdw61D3XqXR+/26jyfIqzHa3R5DG7MiOFmDDdhhAEjNBip9lIIgatJQkNQOpI7tI/W4YwRY40exuClDV5Si5NaktAypN5HG8M+i4/UBWhDiDUFGT1La+8dybDg/9+RLAOTJEQQIAdFgTQNMQzMMLCPRe4dydAATaloSsXQAMvANAUyNORjkU8pUx3yaQIUHKDge0eGGXWYhAMkFPYhIR8S9iERv/oezpERv5pTXZiBwwzMJctoQBP2qzmDRgOa+8/fNzs5uOj5eY783JGf58hUUJsK6DiSfm0yoOEepkO6e1PuxyycQTMhQy5iyobN6aAxFTCkg9xuFmM6YkhHDPc1Xk7Y96b8fIdoNmrPx52FpKuQdHEnEGXi5nTMFAtqI351ImKqFvFBJzIZJMb9+KgX67aj3Xa014n1u/FBO9ZthLuNcK8Z6dRDnXqoWw9166FOLcg5slVhO7Ugd9uq+FvlYLsS6tWj/Va8U4906pFO/U6T/Vai04x3G7FPBdj0pJuZdDOjdmrUTU/62fEgNxnmp6PidFScjIvTySdTToo/M6ss5lXOlPNFY7FsLlad5UGXuy6Peqvj/sFx9+C4e3jSOzzpHZ0Mj06Gx09H95ycTu7Ls3cV2r/C5zb9/PnTi9nTi0/rs8nJ6Zj75rvfOhkeHQ+Ojnuf6Bwdtg5WtYNV7fCgfnhQWy7Ki3lpuSivlhWO5aK8XBYXi8JiUZjP9+ez4nxWnM/35/P9xWx/MdufT/PzaX46Tk/H6flnzEaJ2Sgxn2bn0+xskpmO05NRajRIDHqxXicyHiZnk8xiluN8yS1Wy9zBPMvJ72CePZzlD2f5o2n+eLZ/MM6uJtmDae5gmlvNMstpejlNLiaJaT827XPX2HQQGfdCw46/32I5L9YLnmreVcmhlRzKvaKuWSK7VT+3fXbRTaz6qZNx7mxWOO6nj3qpy0nhdJBtJbGEV02bxDbZQ8Pur7zAGglvOiTfOCTf+E2CHKHJU7pu0tNJuIsBcxxDfDY5YRDSZkkEA/tlqlsk+kViXKYXteCqGpyXfOM8NciQ81JgWgqNS8FRNdyvBDtFX7fkHzeis3Zs2IwOGrFZL7McFY7n9cvj3vlh62RWPZmUjsf7R8PU8Sh5PIgtGsS0ZOqllCUfP03sxDzbUe9eMYLMmtTVwf7VYfHquH5z1nl2PnxxNXt5vXx+ffDh7bN3b18cHk6q1Vw4TJarSdbvMtshpVqgtShNLsSKaY0obHarbYQhU4/05yUqZBmtqrVeKlsJDObVRiczWTQHk9r8oHtyPr28PTg8Hi8PBrN5fzLtjqattx9uX7y+WBwMrm6PZ8ueB7cbLWqn26zWqSC1UqYU7Qm29gRbu/xNvmQvuZ+Yny6KjYLeom20K8VS1mTUxKIBo0G9vfdECgj3FNuPBd+uSx4rrXIqS86vxtOzwfJ0NF/1Z4vu8+fnb19dv3lz892H19//9PYvO1KhFCsAkVSxx5duCBRbcvWeXMeXanYURr7CyJfqhQJklw/xRGqhTCtTaOVyUKqCZAAsBREZpJbCWglikKtNckgvQowSxCxFzFLELFdbFHo7ZELVahukc6pNqNroRAxOyORCLC7YhsJ2FHa61U4UsTsgpx1yo2o3qnWiGodTfY/TqXU6tSiqQ1Gdy6N3urQOt9blNThxnc2rsXgQEwZZCbXZC5q9sAmDjKhKZ5fr7PK7oVw3bPNwByPouQqw1aW1OQ02p8GO6h1undOj4+aMUMzgcOu4kV1uRhf1ql047CEg3IsQuNpLqDEcceOwEwOdGHQP6oHcGOzFYBJXM7iGJbTc1UfqfKSGJtU0CXPaoxmAolU0A7A+yMciDA2xJMjQEE0jBA2TJMTlSA6KAhkGZlnExyJ/5kiaAklCRZEAy8A+FmEZ2E/DAQbhHBmk4BCNhGgkSMFBHGS9qhALBz8RYuEQC4d9yD0R9meiPnXMr4n41dzHODuGWJiLmHdBk5sMYpAoDUdpOM6qIxQUZ9UJnybGIDEWjvuQhF/954HS9zNxH5Lww/eazIT1XMTMho3poD4dNGZCpkzIlA4a0wFzNmyOB7SJsI4bF+I2wHDEgtr7LTH3ZxJlYtZczJGLObJReyZiS0XMiZCRqxsHGchPASGfJh23Fu5ewOIp5b21iq9WDTYbkW4nMeil+t3koJcYD9PjXnLST3GMe8lRNzHsxAftWL8R6zdivWas2+CCY7TXjPVbd1LsNOPdVoKDc+SgmRjU44NmYtROjdqpQTMxaCfHvcy4m5v08uPB/mRYGA33x6PCZFycTcuTYX4yyk1HPxdjZ9PybFqeziqzeXW2bMyWjdmiNVu0Zqv2/KCzOGgtD5vLw+bqqLU66nDKvLfm4fGAk9m9O+/y31/nc8UePx0dn02OzybHZ+PjszGnxsPjAcfBUf/wqH941D847K0OuquD9uqguTpoLlbV+bKyWFXny/J0XpzOi/NlebYocevJrDCZ5cfT3HiaG02yk3F+PMrdMc6Mx5nJKDMepge92LAf5/4fM+pFht3woBMadEK9TqTXiXTbYY52M9io+WoVptMK9bvR0SAxHibHw+RokJiMUtNJcjyKj0fR6TA+Hcanw+R0mJwPU/NhatpPcEwGickgNhnEhoPwuB8etkP9ZqDX8Hfrvk6dbteoRtlbK3oqeUc5Zy9lHMW0vZRxVHIoNxHWqbG9hn/YCo474VknMutE5u3IrBUelphG0tWIo3nWgMFbev5XRuFvDLu/IoE1H7zug9dJ4DEJrIWM/BKl7SbccRcQQ0G/TR52wfsBZzvDDMrhWTsx6YZm/fCiF5k0/N08UY05yiF7JWDrJolpITArR6eV6KqZWrXSi0Zy3kpdzoo3y9LlsnyxKF2uGmfLxumieXnYvTkZnC0bZ7Pa6azydFw4mxXOxtnDdmBasnQSQNkvylK8OLaTpqXNjGlSJ87mqavD4s1p/fq0+eyi9+p68vrZ/Nn14rt3tyeH80Y132gUyuXUdN4KRXBII4L0Io1ZhpilcvWeRL2LBW1M3JusBCMZzOxSBBIoSqrZqD1fC8WydLmVbPcLvVF5smgNp/XZsrc6Gj09XR4eTU8vlk+vVieXy8vnJ28/3La6JZvTEAhTdocBUSs0WhBGlGIJj8ff4vG3ZErRcDGYnszbo7YVtWTzqfx+OhRku506TWFGEwJrFHvSzV35Bh/aNdPGQMl/9GLeXdVGB63Jonl0Mrq9Pfnx48t//dcf//CH7/74rz/8ZUdKZQKZnC8S7+wJ1kSKbVAvBQ0SMbLzYPeLx4Jv1iQP18SP1sRP1mTrm4qdXcWuDBbLIbEcEsohoRziy2C+QiNQ6URKrVCpFSp0IplGIEcECrUQ1EsRk0prhXQ2WGsFYKOc20pocYA2FHa4EM6RVhtgsarsDgh1qG122O5A7E41h82htjnUdqfGgWqcLq3ViVidCNfytGJas1tt9MAWHDFhkMENGD2gyQXoHQqNVa62yIwoaHJB911Sm0drc+usLq3VobU6tDanzoZq7C6Nw611evQoZnC4DE630ek2Oj16u0tjd0MOD+jyQm4M8mIwhiOcI11eyIXBqBdGPZDTAzhcAOoGMA+EYzCOwZgbxDGY8CIcOA7hOEAQIElCBKHCcSVBqCgKpEmYxEHKCxBegKYRkrmvtSIUBZIkQBAqhoY+WRBkaOAemoZIEiBJgLMpSQIkoWAIpZ8GAzTop4AAqQpSQIBUBXAF65UHGTDAqgIsGGDBIPMzIRYKMmCIBu8TJEeYgQM0GGQgzpFBBgpScJiBQzQU9am5NmSYgQMkECCBEA1xzz+VXuGYXx3zq6M+JMxA3G3ch8QYJMYgcVadDGiSASQZQLg0eYdfyw3+JP3ahE+X8OmSfn3Sr08FDOmIOcxA0YA6GdGnY8Z0zMQNEKWiRq5RejdSFDalIuZMzJr7dEpfMmSMBfScHcM+JMjC0YDGT4MMAVAk4PUoUYfE5ZTiGIh5INyLsIwhErYnE+5Myp3Peov7ZLlI10tss+Lv1EO9ZmTQjg078VE3MR1kubbibJib9DPjXnrUTY26qXEvM+im7+l3Upwm+81Ur57oNZLDdmbYzvSbqUErPezl+p3MsJcb9fOj4f5wkB8O8pwmh4PsaJibDPOT8f50tD+dFCbj4mRcnEzL01lluqjfM1u05qvmfNWcr+qLZX1x0FgdtJeH7dVR52dZ3hdmj/qc2O6V+de4V+Cnz4+OTsdHp6Oj0ztBHhz1fy75HvZWB+3lqrNYNhfL5nxRWx7U5svKbFGeLX724nxZnswKk1lhPN0fTfKjSXY4zgzHmcEo3R9mhoPMcJAZ9NODQXIwSA77yWE/ySmw3w732+FeK9Bt+jsNX6fha9b9HK1GoN0MtpvBZj3YqPlKJbpaZZrNQKsVbDeDrUag0woNOqF+299v+/vtYL8d5L5t2I4M25FuPdBp3ONr19lmg23VmFaFbRSoag4vZVzFNLqftudTtmzCzB2dUUjZillHOY/Wip5mBe9UqX6V7ZZp7qDgccU3qtDdfW8zhVJmvgN47NVuMwaBQ/HYLP7GpVpDZY986m1c+ZBQPQpod4N6PoVsEeodn0my7zM3kxg35nPYzx4M8otuZjnMzgbxST88aLKNnKsQNGRJOIvDBUJdD9mmBd9BK3nQziw7mUU7vWymjjppzpEXi9LFvHJ92Lo66tycDF5cTq+fDs5XzdNF/XxRO5uXLxfV83nxuBcdFSytmLIakBYZYY7mtxLwsu5ZNMmzSeL6qHR71rg+bd6cd18/m715Pn92Pbk+X1ydH16eHVydH1aruW637A969UYlgAhgrRjUCWXQjtamKPcz+WbSnyI1VqkDV+vtcrVZzEQcVMgWSZPJ/UCxkay3c91huVQsthfDAAAgAElEQVRNdwfV2XJwfXN2c3v68s31wSl38sBytux1+pVInCEZ1GiBFYBABUnkkJgn2d4Rbghku7ABao9a08Pp97//iOGuQJDptqr/8vsfXlyf5pLhcABXa+V88ZpQub0meGChDNl2vL0sVQbpyWF9OK2sDnvHx6Pr64Pb25P/9m8//unf//CXHSkSbfP5G0LhllTGEwi3ZEqB1gAKZNsCxY4YFghA3qZsY12+sa7YXFdsbgM7fNXWpvDBE8Fv9pRrImSPD+/w4R2xli9U7/HAHbGar0VhtQ2SQgIlIlapJWqjSm1UqY0KjUlpsKiMVqXRqjRYZWabwmxTWOxKq0Nlc0JWB2i2AAaT0uJArE611am2OBCzHTLbIYsDtjohGwrbPGqLS210QAY7aHIgJgeid4BmN2zFYIsHMjiVeofK4AT0DpXGKtdYlYhZrjEpdRbA5EAsqMZoh3UWwGQDrXbY5kBsDsRigyw2yGpHuOqu1Y5Y7YjdqUbdOtSjcbggm1PpcAFOD+D0ACgGohjo9AAOt8ruUtoccrtLjmIgiqlQtxJ1K10elcsLOT2A0w06XYADVTlQpdOlQt2A06XweEGPF8QwwONRud1Kt1vpcSkxtwrDAAwDXC6F2y0nvIAXk3sxOUMDLKn6VJgFSUqJE3KKVvkDCO1DKD9C+xDah1AsSDIARSsJUurzqfyM3E/LgrQ0xMgijCxMigOEMOKXBxiJjxL7KLGflQZ8sgCr8DPyiB8KMqoApQgzEJf8YiwcpeEIBYVoJMSow6wmyKp9FMTiUICEfDgQJuEYo4n5dVGfOsTCfhr0UUCY1XCt0CADBX1QyA+HA1DID/pIeYBWBhlViFFFGSjGwnEaiTJQxAfGg1AipI4F7kJnwqeJs+p0UM/F04RPc9/4jPnViaA2EVJznw+xUNgHx4Ka+30s8bA+HtYnIoZExJCMGpNRIzdhFAtqwj44QAM+WuVnAL8PCgcQlgFxr8LjkXk8CgxTcv8QLg/o8SJeQk1QWorRsqyOZXUMo2ZZjY/RcHtyuKMeMnE0k3Lv58jCPlMu+RvVcLsRG7SToy43npMZd3PT/v60vz/q58eD/cm4OJ9V5pPqdFgd9UrDbnHULwz7hX43321nx8PSaFAc9PY73VyrnWl3st1etj/I9wf5wXB/NNznrsNRgaPXzw2G+8NRYTQuckym1emsNhqXx5PKbFKdzmqLWX2+aMwXrfmitVx1lqvOYtleLNuLRWe57C4PesuD7vKgy0mU8+jqqPNpJuiOw6Mut+CM+7ll70PqwXF3cdDimK/qs2VjtqxNF9XpojqZcUmxcC/FT168YzjODUZZjv4w0+0nODq9eKcT7XTu6t79drjXCnWbwU4j0PpEuxms1+hGnek2g4NOZNCOdeqhViPS6UQbrWixzGQLRDhqS6fRapnOp52VPFbKofWSt1One022U2NbFbpeJutlslll62W6UWHqZbpaJBsVplFhSlmsnMFLCW8x7i4lPIWYKxu15xP2Usa5n7YXs45Cxp5LW/MZW2kf3c87c0lLN4ePcnQ1aC2yxqJPn/ICYYeI0m85lN944MeUfsdvEgTM4oBZTGsFXmjHA6/bVY8cwBptEqcJQz3qHewHZrX4qp1c9ZKLbmLejc4H8cUoOR+mxt3YuBtbjJKTtn9YwXKUPOXcS+g3sxZexqkossZJI7wYZeej/PGsfD4pXk3LNwetZyfd5+eDFxfD27PB1dPB9enw5mx0fda/OOmcHTRPl7Wni/LprHQ63T8dJwcle7+gbyWAalDUDEvHWWRRMk9KjqfjyNnB/tVp++Zq+OL57PWr5cvns+vLwclh93jVH/VrjWq+1ayEIz4YUsCwTKORm80gAPIksk3YIPUn8FwjafHqZTBfa1aBeqneAfri3mQxmCwGIxmWjXo7o9po0emMGhfXT7//6f1iOTk8WpydHzw9X908Ozk5m6+OB6eXs0I9AelFiFkKGcVSNV+E8ATw3h6w+63ggQk3z57Of/fHHz9+/7pcztTK6eWocbbqL3qVebecjRLpBGkyyDK5AMHYzG51NEeXWpHOMFNtxUfTyuqoM5k1Do4GB0ejm2cnr15f/2VHSiS7YvGOULglEG7t8TZVgFRvUvPEu4BGrrGp9S691qXTegywS62ygyqbUm1XqC0S2CrRoAqNC1DapDxkd125tqFYfyh6sC5ZA0xKxAKrtHKdBTHatRq9UqNX6kxKgwUwWgGzHbA6IZsLtKN32JzAnSOtoNEKGi2wzgJpzSqtWaWzqvQ2QG9Tcs1Og12ls6o0ZoXWrNJbQZ0FUhsVBidgcgFGFNTaFIhZCpskoEGk0glgk0xrU5mdarNTbbBBOgugt4JmO6QzyYwWmdmmMttUZitotoIWG2y1IyYLaDQDRjNgtoJWO2y1wxYbZLIqLU6FxSm3oQobqrA65RaHzGKTWmxSm0Nud8rsLrndJbehMqtTakGlFlRqRZU2l8qOqmxOpR1VcUHT5QFRN4C6AbcLcKEq1KlEnUqXU+lCVZgH8rhBFJWjqBzHVJhbgbtlLKkiMRnllZOEnKaUBKnw4jKCVJAMQNAgzoA4BeCUEqeUXkrupeQ4ISFJMUkKKUJAefkMzveRwjAtCvtkQVbmpyU+SuynJQFWEfQpA6zCRytCLOCnFD5cESBVYQbmaqcxBgmTYJACw5850kd86nSScJiE/QTow5UMofRRAMuAQRoJULCPgnwUwDIAywAsq2QYhZ+RB33KEAsEaGWIBmMsnGDUUQYKs0AkAMQCcNQPcbXZOKvmUmaYBEMEEGGRmF8d8SNhHxz2wbEAHA8i8SASC8Dcw2hAHQtq4iFtPKSNh3SxT9z5MqyPh7ScI/0MwFJKllLSlJKhVSSh8HhkLpfM5ZK5PCqXR8UJ0uNFPF4YwxEvAeMkQtMIw6hpGqFphKXVPkYT8umiQWM8ZI1H7ZGwPRJDE3F3OuXNpYl8hixmqXKWrub99UKwWY40y5F6JdKoRtutZLed7XX2e51Cv1scDcqTUXU+bczmzdm8PhgWB8Nir7/f7eXbnWy7k+10M71+rtvLdnvZXj/HwVmzP8hza06T97IcT0rjYWkyKk/HldmkyjGZ1ifTOmfK+aI1mzdns9Z83p4vO/Nle7ZscOlzcdBaHraXh+3VQXt10L6bCfqM5aq1XLU4rd5x2L7nPsL+bMd5ZTKvfO7IzwX5uRf7w0xvkOZo9RLtfrzTi7e7sU4n2m5HOq1IpxXhBPlnjmw1As0G22r6us1gvx3uNyPdRrTdjDbbsVItkM57M0Uis4/tl4hi0ZuOW0tZN7cvtl2j2jWqWabqRaJWIuplslZhSgWiUiDK+3gh6ynmsGIOyyfd+wmsGMfKSbyeJStZophyc+8tL2WchZR9P2nLJz4doJEw52OmqFOZcSEBg5CANjzKx27lQ59+O2znJ9ySsF3IGva88IYbWHcBmzjMI7X8mBdK0dpq3DMuR1atzLyZndRSw2ps2cvO++lZLzHpRaf92HyYWExSi0lq1kscDOOztm9cdhUJccr4OCD9tU/yVUK3l8OgfiU4H+Uno9zRrHw1r7w6at8ed56dDrgz5Z9dTG7Px9cX4+uL8dX54OK0d37cOj9sXhzWzw9qF4vS2Sy76tKjqrUWUxSYnQq7043JRhn1cN94NAg+XeYuTppXl8Pnz2avX63evFq+eDa9Ph3OJ9VKIRaN0qEgYzRp+bxtGFI4bVqdRgqDfBWwpzMp8IADZawKnRjUy7ljrsUAT2NRRbO+dCmSKUdHq+7Nm/Pxsn/z6uL1u+erw/nLV7c//e7jx+9fHx3PxtPWwdHo6HQ8P+hkSkGtRY6YpQq9gA9u7oFbu9DOLrK7odzCE8Sbn97++Pvvfvjx7c3N8dXZfNovznv7p4vmsBorJPBxL1Mp+oeDfKUerbVSvVnxww+nH386Pz7trI5ahyedwbg0nTcXq+7x0+nN7elfduQeb50v2NzeWdvcery1/UQFyYwWrUDK2xVuC1RCISQWIiK5QaG0gCo7jLjUkFmuscq1TpXeDVlpo91vNVEGyAkINPwNxfqWfBOyALAFkIB8BSzioiQ3NIsY5BqDTGeSmWwqiwO8ww6YbSqTBTBZALMVMtthi12jt8Jas0pnAUxO2OJSm1HIYFdZXLAZhYwOSGdV6SyAwQbpLJDGpNTZAb0L1KOwxg6oLQrELIdNMsgoVWmEiFHGqVFrVKj1Mo1BrjcrDRaF0SY32VQmm8poBQwWld6s0ptVOiOgMyn1ZpXBAnyGymiTmx1yi11usctNVqnRIjFZpWa79M6XDpnZLrU4JBaHxOyUmBxik13GYXbIzQ65xamwOZU2p9LmkNudCgeqtDsVTofCYZc77HKnQ4E6lQ5UabOJbTaxyyl1OaUuVIx7FS5U6HaJMI8E98q8uMyDSdxeKU7ISUpJEgoClxO43IvLvLgUJ2QELsNxMUlKKUpG4SICExCYgKWkQR/AEkrGq6JxFUuC3HQPZ76QT+OjIBYHfAQYpJH7XZVhEgyQqhANcSVKhgZ8FBRkIG48J0JBARLwEyqW5PIZHKBgPwmxJOijAIZWMbSKpuUUJQv6lCG/inNkkALCDBRloDADBRlVOABEA3DYB3L12PtmZ4iGghTAVWgjfiTihyJ+KOqHon6IK+FyVdwIC0dYOB7QxIKaz3ezcJtbggwUoEGuXBygQR8FMISSxhWYR+J2SVCHxOmUOZ0yF6ryuEEvhmAeGPPAXgzGvQhBwAQBkyTEtYcpCqZJmKEQltb6WX3QbwwFTAG/ORCyRsL2WNSZjLlTcU82gWUTWD6FFzJkKcuWsmwhxxbzvnIpWC1Hc/lgfj+0XwgXS+FSOVKuRKu1eL2R7LQynXaq0061W8lmI95sxFvNRKuZaHfSHJ1uptPNcMrkrMk5cjDcv4+bg+H+aFAcD+9MycHdTmcNTpYc01ljOmvM5s3JtMoF0NmcC52NT2XSn9f3zBefep+fw/VEl43ZsvG5Hcez8nhWns5L03lpMiuOp4XxtDCa7A/H+eE43x9m+8Nsb5Dh6PbT3X662081OrFmN97uJlqdeLsVazYirUao1Qhxw1PtJkew9Z/TZKcRaNV87VqQy5HVeqjaDIaTjlDCni14G+1gs+mrFLytGtUo440y3qwQ9ZK3WvBUC55qEa+XyWoRL2RdXFuae6vrfsqVTbgq+8x+Gk/HXMmIPR11ZGL2QspZznKHVKD1lLMSt+V8upBLTpp4Xu02qdmltQKn4rFL9ZjUbDP63RgqSWIKDHmCIU9I3XbAKoo6lXEMKbLWRgwbFNlJI3w0yJ1NK6eTykEvv2hn5u3MwSC/GGQWg9R8mJoNkrNRajXLPV0VjsbJ82nyqOebFh15dC+o+JLY/K/U9i8jyo2wXlRPEJNuZjUtna7qt6v6m9Pei6eDF+eTl1ez1zeLVzeL5zfzZ9ez26vp9cXw6nxwddq9ftq9edq+PmldH1QvFvmrZeKg4+mkoGqA3wjy2xFRPwmMC4ajnu9kkbk8bVxfDV88n797e/Tdu5P3b46eX05n40oxF45EqFg0gBMuEJCBoMRiAhBIYLcCeoMUVPPVFhlkllu8esSgNJghkxXZET7WmJTtYXl21D29Wbz6cDVethvtwmTeOzqezRej25vz//6nf/n4/es3766Pn04Pj8eHT0er40GplpDDPMgolar5fHCbD+3ykL099d6eei9Sib7/w4cff//dP//xh9///t1PH58/u5idH3aO59WjaanXCB/Oi+Nxpj9MXd4O/u1/f/fhD2f/+t9f/b//8YcXb5aTeWm6qE7mtZPT8eX1ajrvPD2b/2VH8vgbPOHmzu769t76nmALRBRWh1GtA/dEOzzp3rpg48Huo0e8J48Ejx+L13eU22KYJ0N4EoSn0Ikgq0KNgoBFIdIJn0gfPxJ8uyXd0NhhvR2RwULOkXJIyJlSiQhVsIArW2sMErVerDFINHqxRifV6KRavcxgUhmt4KcDUQG9FTQ6IDOKmJyw0QGYnKAZhUxO2GAHDTbI7FTb3Aa716S3Q3oUNrjUOiektQJqiwIxKRCzXGtRqk3yTzVewGgFDRZAb1bqzXKDVWawKAwWhd6s1JkUWqNCY5BrDSqdEdCbwJ99ya1NMoNVZrLKTVa5wSw1mMUmq/ROmTaJ0So22SQWx6cc6ZQbbVKDVWKwSow2Kbc2WiRmm8xslXDp0+aQ220yu01ms0rttrtUajQIDIY9m0VktwrtNr4LFaNOgcPOczr4bpfI7RG73CLUI8a8Usorp71yCpORHinuEeMeMYFJcK/Ui0m40EnRcpyQYV4R5pUQuJzwKAmXinADFAaxhNpPq30UwvnSR0EMAfgoKEDBQRoJMeqoTx0gVX5SHqCVAVblY0GGVvloFde55NJenFVHWCTEwgEW9DNAgAYDFOynwQADBVjQx4JcjuQy670jQzQYocEAqQrQyqBPGfaBIRYI0WCYge6bnREWCTNQ2AdH/Eg4AHE124gfivhAzotRH8I5MkSD8YAm5lffT97ew+IAiwMsDvkI0E9CLA4QHjmGSlCbwGETOWwSu1Vst0oddrkLBTAP7EIBtwv0YjCBq0kSIQjY61VhmPLOlAREkzBDaThN+nz6e0cm4q5M0ptLE4UMWcxSxSxVytGcIPezzH6W2c+zxYI/m/NxpDNMMkUlU0Q6w+TybLUSrlUj9Vq0XovWqpFaNcTddtqpVjvVaqc+NyUnS06TfxYxh/3CsF8YDYr3suTWo3H1c8aT2nhSm0zro3GZK8/ey5Lj89vZvD6b1++ezxp/zrw2mde4nujndhzPyqPpz4IcTfY5QQ5GucEo97kgP3NkutWJN7vxZjvWaEWbjUijHm7Wg61GqFMPcY7stCKdVuhek3fNyJqvXqYbZV+zHqzXA8UyU2kFcRYx2PguUhHP2Ks1olYlaiVvrYhxVPbd5byrlEPL+1il4C3lPbmUI592FbKeXArNJp3FjKeQ9eQyWDrpSiXQXArNp12piDVIwZRTGsPhmBcKo3LGLCC02171JqHeItQ7pJpHaHhO5RNcveO3CGnDLqXf8eo2cP0maxWkSaSVdPdzVCdDDHLsvBZdddOrfuawn1/2srNmctpKrnr5o2npcMId7Zs/nOUX49x8lD2cly+PK2fT2OU0dNIl+gl1TPutd/NvvY/+NrD164DgoU+xW2Qc83bm/LB1ezZ4dtR6ftx+fT5+dTl7fbN482z19vnB6xcHL58tn9/Mby4nN5ej24vhs8vh8/PB7Wnn6qB+Ps/dLJNPh/S4YOglVIOkvBMVd2OyWdm0bOMns8TlSfX2evD6xfLD+9PvP5x/9+70w6vjt69OLk+n1WoqFvOFIwzDeBjGZdDJAeU2DO0A4LYK3lPpBBKEp9SLhfKtHf7DXcGjh2u/5knWPbQlmCBKzdRw0RjMGt1h+fLm6ObZyWTaPT1dDgaN88vV9z++uro5mi26/VF9Mu/0R3WrQ4sYlAq1WATxRbCAB+5sKNY3FOuh/eDrj69+/Kcf/vm//e77H1/97seXf/zDq7cvlv1WvN8M9VqB0TDW64VLVfLstvWn/+fNs/eTdx+P/ud//NPHn85ny8rysHn0tHtyOl6sOkcno7/qyO29J5u8J2ubD7d217Z21nd5W0pApgLlgFoFG2DYAINGCDYjSgMg1cjlOrlULZJCPKlaABhloEUh04v3gN1N2cZD/oOH/Ae7im2NHdZaIRkoABEJpJbKQJECligRqRwSSgG+FNhTwAJAKwIQAYcKFgCIENKIEZ1UY5BDOg4ppJOCWgmkl8AGKWyQKtUCUCfm8ihikOssgN1jxFinm7ajjBVl7E7a4sDNVo/O6tLb3DqzU220wwYLoDerjGbAbIUsNthig3Qmmd4iNVgURqvSZANNNshkRYwWmNvNojNCOiNwf9WbQJ1BrjfJ9CaZzijVGCRqg1BjFGlNYoNVpreItSahziw0WsVmu9RslxptEoNVorFItFap3i432uR6i1RvERttUoNZbLRIOCOarRKzVWKyiM1WidEsNppFOu2eVrttMvEtFr7FvGuz8pwOod3Gt1j2rFaezca32fg2p9DlFlFuKeuRsh4p45YQqAh3iXCXGHdLPG6xF5PihNxLyb2kAiNlbkLmwWVej5L4BImpSExBeZWUV06RSgKXE7iMJOQMqaAJOU1IGVLmJ6U+QuKjpD5axjAKipIxpMxPKRivxE8oIzQYZaAQDfopFUspGVLhpwA/BQRoMPCpHxn0AQFWxdVawz6Qa0mGWSBEgz5S6aMVfj8Q8oMBVvVpeggOMlDYB4dY6G6SiAU+fYky4ociLBxmII77NTeLy+1a+Qx1hNGFKE2Q1AYIhMUh0q1028R2M99hETjMIodZZDWLrSaJ3SJz2lQuB4jalahd6XKo3KjK41Leg+MAB0GAJIlQlJqmdDSlY2i9jzWGApZYxJFKuDMpbD+NFzJEIUMWMmQ+Q+YzZC5NZDNELkvmc0w2x2RzTCZLp9JkMkVkcmSx4K9WgpVyoFoJNqrhZi3SrEWa9XCrHm02ou1WkqPTTnU76W4n3etmet0Mt+j3svcM+rnhID/oZu9mf/r58WB/PNjnHPm5O4ejCsdoXB2OSvdNzfGkdN/dvH/yn6l8Hkb/czC90yrHeFIZTyrjSWk2LU4nhcl4fzzKj4a54SDL0e+l7+l1UxztbrLdTbY6iXYr3qhHGrVQoxZqNSKdVqxT5+qonCMj7Wa42Qw1GsFazV+r+etVf63ia9QCzXqwUvPvl8lCjXYzkFL7GNA+tLuFiaSpUsYKOUc57+LUWMqh3E7ZYtZZyqHFjCsbt+US9kIazScd+aSjmHEV0mguhSaj1kjAEAnoYgF9gIRcxj2d/Fs7tI4beLRJSGr3SM0uo+ezWh4Gber5vzHLHpmk33rU25SRh+u3/XZRHAcqUUstbuvlvdOqf1IOdPPMYD8wrydm7dSsl1n1c4tBbtXPLYfZw0nxcFY4XpROluXTg+rTg+rxsno4Lx8vaxdH5YtJ8LiNjvPaMsELAr92Pf4b79f/C/3t3zOPf+MX7bT9+Nmoevt0+PxidPO0+/Js8Ppq+uZ68ebm4O3zo/cvT96+Onn14ujF8+Xzm/mz68mL68nLm8nLy9HtaedyVTud5i6m8ctxYFG1D9NQPyGr+neqvt1pQTtvOI/GwYujwvPL7usXy4/vz75/f/3h7dmHV0+vzifHq16vV+p0Ks1WiaJcMtm21QzYrYAa2VMBWzJgY1f6aF344Ov1f9wVPRFKN6TKHYlia0f0aFv4UKURmpzgfi16cDb6+NPzH//w+uJquVj1j48nk0lrsepe3x5eXB28fnt1++xsvhjMlqNiJWd3W7UWjUItFQKCbdnmpmyDD+3mW9l//tM///5ffvfxx3cfPj7/3Y8v/viHF5fnvUKeKObc5RK2n3fWWlSpgU8OUi+/H529aP3w+9P/4//+/uJ61Ooml4fN86vxzbPD88v5zbOj88vFX3bkxt7jjb3HD9e/fbz58NGTb7/8+lcPHv12ffPxw/VH6zsb2/wdgVwgh+USWCoERBJYqtLKFWqxQiuHLYDGDkMWADApAYtKYZQrDXLAqNDZYJVawpNsSuS7YtmOWMmXqARSQChRCSQqnkTFk0NCJSIEEKEKFighvhLic5rkkIECOSRUwAIFLJCBPBnIUyB8pVogBXdl0N79cznERwxKo1ODklY7abETNidtc9N2N233UHYv47S69A7M4MZNdpfWbIVMFtCBajHc5Mb1LlyDYloU098dyI6ZUY/JYtdZ7DqzTcvB3VrsOrMVMlkAoxkwmJRao5xLwIheoLdIdWaJ1iTWmoQ6o1BnEuhMAq1JiJhEoJ4PGQQai0RvkWqMIo1RoLeIdUah3iQymIQGk1BvFNyjMwgMJpFWs6tGtg2GPZOJb9TvGA1bVsue2bRjMGzp9Zs63YZGv6E3bVutPB+uDBOqKHUXy3y4giWULKGkcQWBy7y41ENIPYTUTUoxWo7RcswrubcggYm8bgGBCQhCRBAir1fg9fIIQkAQAgznYfgeTvBYUsgQApoUUpSIJIU4zsdxIU2IKa+Q8Ur8XqnfK/d75QwmY3A5g8sZXMHBEgo/pfIzQIBW+miFj5YFWEWIBX52JKPyU4qgDwiF4GgICQfuImPErw77EG4eJ+yDQywQYFVBH+D3KwOs4q4xyUAhFgrRYIi9MyU3UhukwP8MHGF0EcYQpvUhSucnEcYL4qgcc0g9DrnbLkOtMtQqc1jlTpsCtQOoHfCgoMuhcljlNovEZhE57VI3qsDcKgxTcni9Kq8XxPG7XUA0pWMZQ9BvjobtiRiaTnpySSyf8mYTWC7pzXCk8U+OpJJpbzLtTSTxRApLpr3ZPFUq+qqVYKnoq5T9tXKwXg1ybmjWw61GpFGP3JdeOVPel2Tvrfm5L3vtdL+T4UzJyZKzY6+T63fzg97+sF/oD0qfKHAV2vtRIK67+WcPR+Pi/ZoLoH+JynhS4VLpPcNRaTIu3ttx0M9wDAfZbifJ0Wkn2q14uxVvNWOtZqzVSbQ6iVYzxjmyWQ+3m9Fu+26/KVd3bTVCXF6s1wPVqq9SYetVf7MerFf9xSKRyrnjWZSNmZy0EjavK7TfwvpHlE9ZrXpK+45Cxr6fviOfsv1M0pGJWbNxWzZuS0ctuYQ9G7fFg4YIq6Hccodx16LdtBt2UMOuGXwCi74yKR6i6i3cwMN0ux71tke97QDWDOLf6kTf6KUPjPIHjE2SC+j3Q8ZG2tkv4q2sq5nzdArkoOLvlwLdgm9cix30cuNWatbPHYwLR7PyybL8dFU5WZYP58Xzozp36uzFSfv8uH1+3D477FysildTelaA6gFeDn2cMz70835BfP2/on//N9gX/xAT8w/SsVer4fPT6e35+PZs8PbZ4s314s3t8t2zO2C5QOoAACAASURBVEG+fXXy5tXJ65fHr54fvnq+en27fP1s/vpq+uysf7lqPJ3kr+bp54vEccs7zKq7Mdk+uZbzPumnVcuG/WTIXh1knl+03r9a/fDd1Y/f3X739urdi+PFtNZv7xeLsUTCl8lG0+lgJEJkUmxxP0hTRptdBev4u9JHPOXmluTxJu+BSLklBXeVaoFAvrEtfiRSbmyLH8Sy9MnV5H/8x7//z//49zcfLl++Puv2S0cno6ub1fXtwfXt4U+/f/vDj++PT1aL1XQyG+cLOX/EZ0UtoA6QIhLIAqA+28Wbs//t//y3f/nTH99/fPn2/c13H29+/OFqtayk02gm7fAHEA8mLlQ8q6f5o4vS1Zv28+/G/9f/+OFf//R2tqx0B7nLm+nLNycff3j24+9enV0sD4/Hf9mRu5INvnx7i7+2ubf+ZOvxl9988fVvv/rNN18/evL48dqjh48fPNp4uLG7vra7tra7ti3cEsj5QiVPqBDsyXd5ij0BKBAjYolaApiUoEmp0ElVWqlYucOTrCtAnlSxJ5Dt8mU8oXxPpOCJFDyxck+i4kkBvgIQyJQ8qWJPruKrIJEKEikAgVSxJwX4EhVPotqVqHalwB6nQznEVyJCBSzg1hLVrkC2KZTvSEC+Qi0VQyIRKJappZBBBRsBtRHUmkGjBbY5dahb70C1VitstcIulx4nLV7K5KaMKGFECaOLMLtJi5u0uQi7C3c6MbvdbXV4bNy7mp2Y3YVZUbfRgWqtDu2naVtYZ1VpzDKdVaGzyYy2u+Kq3iI2mMV6i1htFoOGu91CGosEMghgHV9jFMG6PUTPU+t4iHYP1u5Amm1Es6PW7iLaPY2eDyFbALSh1W7r9btq9TqCrGm1mxrNhlq9DsNPlOBDuepbJfhQrV4PM+qkX8udJM5tpU8EtfGQNhbWhsOIPwB6KandtWOwreksj3XWh0bLb+zoAwxf9xIbLs9jB/oAdT/yeNe8xIYHX3d71zz4ugdfR/E1F7HuJTdpkkcTexTBJ0g+hu+5sR03tuv18mhcwHhFPkzEesSMW0K5JbRHymAyyi0hXWIO2iOlvRLGK6G9EoYQs6SEJSU0LmK8Ij8pDVAyP6XwM8qQHwwHoKAP4IIjlyADNBD2wVzuDLCqkF8VDgBBnzLAgiE/V31FQiwUYEFui2eQge5bj1ytmCNAIEFSG6a1YVobojRBUs3tHPWTCItDpAckPSCFIRSGUJia9CC0V0NhatwFYk6VxyHHnArMrfJ6ABxT4ZjK61V5vSpuJtmNARgGMIzWx+hCAVM0bE3GnemkK5v2ZNOeVMJ9TzqFZdLebAbPZvB0Fk9lvKkMns7i+3mqsE8XC0ypyBb36VKBqhbYaoHmTvapl9haJVCtBO/LsI16rFGPfa7MP6PTTnWa8V4z3m2leu00R7eV6rZS7Wa608p021lOlj/Tyw76OS6Dcnze3fwc7vl/rtn+rENu5uhz+oNCf1AYjwqj4f6gn/s87w76OU7tnOxbzQT3RzXqsXoz2mjFWs1YsxHlInWrHm03Yp16pF0LN2qhejVYqwarlQBHueorlOhymanV/Pk8xgZ0Tq/C5pXqnDzEsa0yPpLrfiuDv7S7dvJ5SzptymdsuZQtm7Sm4+bMZ9y9RS5m4l4MkImbExEDgysMym8twEM7/MSp3fSaBbhF6NBs6eTfOjQ7RmBNK3+oVz42ges29TZmETAueRADKLvEY+QlGG0rj9UzrkrSUU7YmzlPp0QNqoFRPTKshUf12LSZmnWzq3H5aF4/XTWeHtRPD2vnJ7WLp/Wnx1XutV835/2Lk87Vae/ZxeT2bHC5yp8N0EFaUPVvFL1rDS8vrXoQfPIPnr//W9ff/V1SKDzNJN8djJ+fTm+vprdX49cvlm+frd4/P/7u5dmHV2dvX56+e3X27s35+7dnb16dvH119P7l0ftXB+9uFy8vR9eHrfN58XZZ+HBavh6HFyXrOAOX6K2050EzIjxoWo/7+MU8evu0/Pb59HffXf708fnHd9dXTyfDbnE5bS2X/dGoNV8MFoveYFBZzluVUoSkjF5ST/vtFo8GNMlgixI0SKTwnkIjkKv3pPCO0iAUg1uP+V8nCr6P//zi1fcX3/3+2eyo3RkUx/PG6eXk7XcXz18fn13MT88XF5cnp2dHZ2dnl9dXZxfn4/ksvZ/BGMziNjppWyBNv/rx+dsf3vzujz++/fD81buLt+8v3384m85LxTITChlxCiBoVaHqPbooL5/uj48yo4Ps+fXg8mbaG+ZH08rx09HyoLdY9UeT5vHJ/Oj4r7z3Y533cE+6ubH38Mn2g8ebD7/69ssvv/7il//4iy+++vLLr7/64qsvv/7tV4+ePPz2yTffPvnmyc6TLx988WTn8ZZgc31vbX1vbVuytS3ZesJ7LAQEEpAvUOwIFDt74jXOkSLptkjBE8j5nCO5TClW8kWKXZF0WyDeFIg3xbIdBSBQgkKZkieSbotlO3zp1p54jS/dECm2pcCeRLUrUmwrESG35sKlUL7Fk2zyJJtCJW9LvL0u2NgSb/NkOzzZDl+6I5Dt8oTrfNGGWLopU+wAAB+GRWq1RKOT6kwKtUmqNsm1FqXRDtvcBgdmcXqtGOV2E6gTszsxu5tAPaTLTaCo1+FyW5wugx3VO1wGFDOgmMGCagx2UG8DTE7QhsI2F2hFASuqtKMquxsyo5DOrtRZFUYHoLcpYaMQ1vHVBiGo2QM1OyCyDcBbKnhDCa0D0AYIbwLwFqzZVYEbCtUTBN7SaLZA8IlK9QAAHoLgIxB8pAAeSOS/EYi+Eki+likehP36VNi0n3QU045Cyp5PWLMxUyZuyKeNubQxkVBTjMhofiBR/ddd0d9sC/4LX/ZflJq/0dv/3uL8ldH2S73p70zWX1rRL134t07Ptw73N3bsW5vnGyv2jYN46KbWSGqXxHdxYhcjdlDvjsOz5fBsebAdwrNHeXg+t9DnFjKokEJFpFNIOoW0S0yhIsIhIBwC0smnUAHtEhIuAeURUB4B4eJhjh2vc5fyCFhc7CMkJCagCSlLyGivhPbKGEzGeuXcNUCqgrTSR8r9lCLoU4b9qgCr8NGqkB+OhjTRkCbkhwMsGGAg7vRa7lSEIAuHWU3Ip4n4tBGfNkAgQVIdprVhRh2iNEEK5vaxJELGqF8XZLVBVhtiDWGfMcSaArQhQBsDtDHIGIOMMUDrWEJN4jCOqUgcJHGQIEAcBzAc4hzp8ahIHKZJtY/RhYPmeNSeSqCZlJtzZDLuSsTQRAxNxF3JhDuZcCfirmgcjSWc8aQ7lfHs56lCgcznyGwWK+SJ4j5Z2afKeZKjWqBrRV+54CuXguVSsFIOcbLkfHk/1MMJhnNnqx7nTvZpNxIcrXq8VY83a7FWPdlqpDhNcqbkFvfF2/tq7V905P0w7ScF/rkUe/39v8idd3tZ7lfuf+i+YvxnmqzUQrVGhMuU7UasVb8zZbsWblVD9WqwWvaXS76fqfryBbJQIPeLVChqNlr5EugbEfS1zs1D0G2l+SFgfQzofmN1bWdyplhMu5+151K2dNyc/HQ0/90ZFH7N3UvlgtpYUJuOm2MhnRcVqaVfmlXfurSbhJnncymiJBJjNGESpt0qj1WMo/J42JxJ2KJBfSSgS8etqbApzmr9mCodMddz7nzCWkw76gW8Vab69eC4HR+1k5NOatbPLUeF1bh8vGhdngyfXUyuLwdXF93ry87NVffqont10b29Ht2cD86P29dn/dfP5i+vxper7GFD201u1sObVWarQ4sz8Fp851v/b77w/N0v4nuCw3Dk5aT/6mz26vnhze385nr69vnRhxcn370+/+71+btXZ+9enb1/e/Hxw/X7txfv3py+f3P63euTDy+PXl9Nnx33LhfVm0Xxu4vWi2XquOU9qFgaYVHK/W2J3VpVDYdNx3GfvJgnXp13v39z/OP76w9vLuuF+HRY++njy/fvn08mndG4vVqNptN2cT9Ck1aKtoSinnCcMDoRvmrbiGkBo3Rd+EAIb++p1rflj6Va3q5yjQ9u8sHNyjCXbUQz9QgZciQKvnw1cno7OTztHp31rm5Wr99eff/Du4/fv3v9+vUPP/z0u9//05t3b6fzWSIbdxOoDTM6cPNo1T2/PXnx7ub2xemHH5599/3t9bN5p5fqDzP1ZqgziPXHyWyBSOaxZB4rtYP1TmwwLtw8X51fzo+fjk7PF9e3x999fPX6zbNnz69evLz5azlybU+6viV88mjzm68ffPn1b7/4+usvv/jii1//+stf/vKXv/jFL/7hV7/81Rf/+I+//ocvvvrHrx989c3j337z+LcP1r59uPnwyc4TzpRre492xJt74q098caOcG2H93iH95gnWOOLNvbEWzzxLl+yx5fsCaQ8gZQnkvJE0l2BeJsv2uKLtoSSHaliT6bkyRR7YtmO+P+j672f2srzhN0/59Zbt+69e/fd8O6EzrYbG4NyPFFHOYNEECihBIpIQgTlHJEQGWdsMGByzjnabndPT+h5Z3dmZ+b+INrTdwP11CnpiJJKBVVPfeJXwZHWs2X1PEWjSNEoqrzU0CxRNokbVdKmFlmjSlrfIJTV8yR1mKiOI6zn8aRcTMhiCVCOEONLuCIpRyzjyuq4sjquXM6VStliMSIWI3UyTKHkCqUwV8LkSkCeFBLIUKGcLVUK65ulzZrGJnVDs6ZR3daiM2n0Zq3erG2z6NoMLWaLtuLIyrnKFoe2o1PXoBYrWvj1Kp6yVdCsFrXoRNo2qd5cpzbWqc1KnaWxraPRYG0yWJuM7Y3GDqXWKNMYpDqDRGeQqHVClZrXouZqdAK1TqhsYika0QYVq14JyesZCgVToWAqlUBdHb1OwZTKaVI5TSSj8cXkxmYkHrdm045CxplP2woZay5pzsTbChljMWfMZXT5rDaX10TjcqcH1hlxLbp7KuNXRld1uxdn6yIp1L802Wpa2+5ojVW2TqrdC9i9kK6DqO8gm1wMvY1itDM67EinR2CyQVoz3exA2joAjZHaYUc6nVybCXEaWL02YZ9N0mUW+iwiv6ve2y7yWUU9dkm3Teyziro6hJWnQbe808LxdPB6XZIuO6/LzuvtFHkd/E4rx+MUeh1Ct43vdYh7nFKvVWw3cLodskqRtcct93cpfJ0yt43vdYk8LpnbKe1y1/l7mgI9qh5vg8+t6O1q7PM1dfsauz2NPd2qsF/r71P3+VTBXnWkTxvqbg10qYK+5kifNhrQhHpbKhXTUG9LuFcT7G71d6uDvdpwnyHcZwj62iK9ppjfEu0zB3v0gW5doE8XDhrCQUMwoA0E9OGwMRQy+P26vj59IGDo7VaH/fpo0BALGaNhUzxqScTa41FLMmlPJGyplCOddiYStkjEEolYEglbJuPKZp3ZbGc6bc+mXYVcZ7HQVSx0FbOeYtZTynn/RtZTzHYV8z3lYnCwFCoXg+VicGggXKFivpHB6HD5drZkbDg+PpKoLLAeGwyPlkOj5dDYYHhiODo+EhsfSVSCy0djqYnR5PhIYnw0/Wg8OzGafDSWeDyefDKR+ml1sNJ3WumsqXTTTDxOTTzK/Ngl9B9dWNHkxKPcxKPbVyce5UbHKnng1H+mkmWtJFor10rsWLmODEeGh8Ijg+GRwfDIQHC4FCiX+gYH/EPlwOCAv1TsLfb3FIo9/aXeXMGbK3j7S93ZvMfjUzVpUHkrU9XONnbJ9F6xrpOvsrJaLZC9SxyOq5MpQyJuiEZ00ZAmElRXpoYSQW0iqA32NIf7WhJhXSKqj0d0yYQxFtX3dCkdZr7XKg56GxJBbWVONxEyZOPt6billHcNFj0jwz39BUckrEvEjemUJREyZKLmXLy9mHEM93uGi96xcndlrvHV0/TMZH72VWnu5cDsy8G5V0NvpkaX51+sLb3cXHu1tTm5ufF8Y+PJxsaTzc2nG+vPNlafba8931p9drj1amftydHW85fj3tdDqnKIMZ7kvyq1TGf1L3o0ZZVkRFEXZsIBGHvu8e4+Gd+ef76x+nJl9fnu3uzJ3sLFwerF4frF4frZ0fr58cbZycbp8drF2ebZyerp0fLZwcLJ7tzR5tTe0rPtNxO7b0Z+e/bm3e7Tpcd9L0vmkUhdzouW/bynaeWzbPPcqG3tZWR7vnxxMPP+YuPsYOX6ZOvmYv+bm+O9vbX9vc3tnbWjo629vZWnj0vJuM/taev0tqXzAYOtVaDkaqytbZ1acSsfq4eFKq68TSps5WNKFKmDhCq2uJXbm+m0B4zWXn3hUfzFwujoi8zk3ODi5ovLt3vX7w/39tcPj3bPz893d3fPzy/3Dw+mXk8/eTYxMl7uH0qPPxscfVJcXJ95s/Ri93D5N7+/efvh4M3S03Su+/nL/qcv8lu7U3MLY+XR2Pr261czowsrk+vbs3/4t29//4dvjk+3Do833r67+PVvPvzrv/3wq++/effu5urq4r92JFsC8OQwX45yxQibh8AoQKdTiUQiiUQhEEj425/aWnwNjvCQSMZRAQqZQSLRiVSAwkAZIBsEMCYToWN8lCNCuWIWWwhhXCbGZXL5oFCE8UUsrojNEWIcIcYVsXlijkDMEUq4snpBBblCWKcU1CkFsjquRMb+6Mjbm/U8WT2vvkGobBIrm8QVa8rqeRI5RyxniWVsoZzLl/F4Yk7lzfkSrlDCFkk5/IqkRRXgiiPr6jiSOpZAjgjkiECGVozOl7KFcq6kXiSU8QVSXsXoAimPJ+YIxJhYwpHJ+RVV1zWJFCpJo1qq0tVJGzgSJVuiZEsbMLkSkylYcgVLrsTECkykxKQNHFkjV97Ekzdx6hs59Y0clVbYrBG0aPitWkGLht/cym1Rc9VagUYvaWrhNbVwmlu5jc1YQxOqasaammClEpDXMxQNYL0SqGuAZApAJKM1qznRuD2TcWWzndm0I59z5DPtuaSxmDP2Z9uSsQaHHbSYyR12is1Jcbrpxo4aey/V2ke2eAntHkK9+lNde3V9y+f1qi9bDTWNmvvN+tpWI0FvZeg66MLGr1Hhp40aYrsDUxvpPPmXIuU9hbpW2VqrUuM1rSRNM8HQRLWrQYcGsTZDHc2wvRW1q2GnFnW3sT0GjtfI9Rq5PjO/2yLwO8RdFq7XzHFbMJcJdZpRl4XlNKNeG9fn4HttXKcJcxkxj4XfZRZ6jHynju028Nxmgbdd5LOLPR2CTgvP6xA7O4TODqHLKvI4pF6n3OOQdbnqfG5Fj7fB19VQWbnQ7WuuEOxV97gbezobejoVvd6GQHdzqFcV8bdG/K1+X2O4r+V2845fG/ZrI4G2SKAt6jfGA+3xQHvUbwz26AM9Gn+vNhjQRiOGcEgfChmiUXMkYgqFDMGgMRw0RAJt8bApGbUkIuZYxJyItVccGY9b43FrMmlPpRyJhC0abY9G25NJazptz2aduYwzk7Jn045CrrM/7+7Puwvpzv6Mu6LJ2ziy4CsXeor5noH+vnIxONDfN9AfKBf9g6VQuegfGYyODIaHy5GhgeBwOTIyGB4dio0NRyeGo+NDkbHB8EfGhyITw9HxkcTEaPKjIMeG46PDybHR///CvJ/UCCcepypU+mg+8rGN9icUKmOdE49y4xPZiiOfPO1//KTw6HG2IsL/zMdK5G0Z8kc1Vuw4WA4OloNDA8HBUmCo6B/s76s4cnDAXy719Re6C3lfNt+VK/iyeU8m587mPfG0w+VtatYhSh2ocQpanTy1i9/q5LTYMIOL2x1uDMfVvX2NwUBrKKiuOLLynxDzq2NBTcTfGvK3hAOtkbA2GtHF4m2hsMbTrbTZRa5OWZ9flUgaM+n2RNwYjRhiUWMuax8oeQaLnaODXeWiM51oyyQNyZguHTPmk9ZS1jlS9j0bDz17FH7xJD7zsjD7qv/N7NDK/NjK4qP1xaerS0/XlisnTM1srs/sbM3sbL/a3prc2nq2ufl0c+P5zvarne3p/c3pnfUX+5vPt1dGDzbH5552jScFhV7ySErwclAzN2SbSzset6vHVc05nijOFkxYrbPZxMLj8tbKy63t6a3tmZO9pYuD1cujjcujjfPjjYuzrYuzrfPTzcvz7fPTjbOjtdOj5bO9xeOd2f21V7uLTw8WH317/OZq6+n8o8DTvHkoouzv4ZX9vPGY9FGi7s1Ix9ZUaG++cLE3+f5i9fp0/bubo2/fnf72u7c3NydXlyerawvPno1mMiGXQ+ewtdod6kDYEU36TA5NY5uCq+Q0WJQ6t0aiFWONLGW7UqQVgnJQrBOJtEKpXijRCeA6eqtNkR2Pxss9gVzn05nSxsH0+fXW+fXO6fnOzu767u729fXl73//+z/+8Y/fff/t6fnRm8XXj5+NTM8/X1ibml14NjX76NXM+Pb+wtbe3OPnxcGR2Ou50YXlJ4cnyy+mhl6/efz+u9N/+/ffXL873dpd+eH3313fnJxfHFxdn15enX7//Xd/+cu//+Uvf/nzn//8u9/97r/pa5UBXBnAEYGYAMS4MIpBIMik0WhkIoVMpJAIRDwej8PV4PG1eMLDWnw1iU7GUwi1JByeQqiElXSIRmOSQISOYADGhVkcAGUxUBaDzQF5fITDhzl8mM1D2DyEw0d5Qkwo4YqkPJGYK5bwJFKuVMaTyjkSGVskYQlEiFjOEslQsYwtkXPEMrZIilVizfoGsVwhlMg5Iil2iwwVSTGhhC2QcSohqUjKEUrYQhEmFGFcPsgTQHwhzBfCAgEsFCJiMUsiQSvvL5KhYjlLKGFxBRCbB3H4sEjKE4g5fBFLKGELJWy+iMUTonwRwhfCPAHE4YNsHoAJmGwhwJXCPBkirMcE9aioniVRsqX1mFAKC0SgQAIJ61BRHSaqw8QKTKZgy5UcuRKTKzFpHSSWAWIJUyoDZXWAVM6UyBhSOVOuQCT1kLQOksiZQglNUseQ1wNiKU1Wx5TI6HUKUK4E5QpIImcKpLTmVm4kYU9lXOlsZybjKOSd/VlbIW0eKJjzaV0y1tDRTtXra4wWfLuN6PQyzE5CWyfJ7KO3+wCTh86r+wVX+nM6+ncw55+54s+owP+kwf/ERH8OsD8FOZ+R4V+Q4Z+ZHBxnt7jVArBkX2Lyr6SttXJVjUz5QFn/QCmrahY9UAkfqPkP1fxarZCgFxM1wmqNsFoteFBBJ64xSIkmObm9kWZvAawt9A4Vza4F7G2gTQ84DJDLhHRZOT1WrteMudtYXiPbZ+Z3mXidOo7XwPe08bwGvtck6GzjOto43nZRp0Xg7ZB4OyRui8jVLursELutEpdV7GyXuB11LpvM0SHptMs9znqXs87rUnS56nyd9T9S5/PU9/oaAr2N3k5pr09RmVfp8zUFelTBXnWoTxcLmitEA6ZwnyHs10cCbbFQWyTcFg5pwyF9NGKIRgyRcFskZIyGTdGgIRk2pqPmZNQUj5kScXM8bo7FTLGYJR5vTyatqZQtmbQmEh3JpDWTcWRS9mzGVsg482lHIeMs5jpLeXd/1lXIOAsZ53/Q5EC+qz/vK/X3DPT3lfp7ivmegWLvQH/fQLF3sBQYHPAPlgJD5UCl02e4HBoeDI4NhsbLt/zUlBVZfkzAjg7FKjwaiT0aiY3/lLH4R0bH47dNNBOJ0R8f/Cfh3fYQ/Yf+21vGEhNjsYmx2Pho9Kc8Go9PjMXGRiIVRodva42VFt9y0V8u+sulvoFib7nQM5DvLvX3lPp7ikVfoeDN5dzZbGc625nOdiazrkTGmcg4Iwmry9fcYmQrDXCLjdvs5La6BU0OTG5gNFlgR0+dP9zS29fc29MUDLTGI7p4RBcNqCP+1mhAHQ9pkxFtJNgSCrVEoppwXOuPtnb5Gxw9de5Ii94tajKzjC5xT1SfyNti6fZAWJ/OtA8UnAN5+3DRMVKwDmQM5XRbJtKSTZhKecdI2ff0SWRuujA3U5ybGVicH154M7K0OLGx+mxr89XO5tT25uudrbm9nYW97ZX9neWDvcW9/bmdvemtnZeb25MbW5M7WzN7O3PHu3MH26+Odp7tb46c7g5vzvonUsLRBPtZufn1o46lJz2rI8HX3fZxdUtBIOkDoHxT48tw7+JEcW/15f7OzOb61NnBytXhxvXJztXx9uXpztX53vXF/sXFztXFzsXZ5vnx+tnxysXB8tn+/PHWzOHq5MnG1Puj+bd702tT2ecDzsfZtomUajwmGw4KRsOiuXLb3nTf7lzycG34+uT1u/OVq5ONy9Ot99dHFxcHx8fbr6aeZDKhzk6jxdTkdbfZOlSBoN3tM2vMjU0GJSAEYTki0UvqTcp6c329SSkz1bFVfKSBxZSDTbZGgZqLKiGtu9mTtKusst60Y3ZtYu1gav986erD/u//7cMPf/j2u1+9+/a7d99++80PP/z2dz98/9vf/er86nhh+fX07PNnk6PPJ4enZx69eDm8sja1uTs7/iT/6Fn/5PTwxs7M6eXWzPzTheWpk9PdP/37//7+1x9OTg8ur062d9a++XD9p3//w29++93vfvebv/zlLxUV/ulPf/6vHSluQHhyJiZkIFwaymYiGABBAIPBIOCIZCKFTCQRcHg8vpZExpHIuFp8NZ6IqyHWVhxJZpCoAIXGIFPpJAqdQGUQ6QCZCVFBiAbBVARloiwGglUAWByIzUN4Qkwg5oikPA4X4fJQgZAlFGFCMSoUoyIJSyzFBBJYKEUq1UShhCWUsCqOlMh5IilHIMb4ottXRTJUKEVuf02ECSUsiZQrkXJFYrZAyBJJWEIxKhAhPAHE50N8PiQQwHwhzBdDfDFU+RS+COHwQTYP4goQvojNFSBcAcIXsSqfIhCjIhkqkbGFYpgrgNh8BovPQAW3cCQQRwLxpJCwDpXUsYRSWCiGRBJEKEX4PyKSoWI5KqljSeoQuYIlkYNiCVMiBaRyplhKF4qpQjFVLAOEMqZYBgjEdK6AJJLSpXIGT0AUiMhcmX1BtgAAIABJREFUPoEvJvPFZL6IwuETMT5J0cyOJh2pjCuVcX10ZH/GMlBoL2T02bQ6FJTYHExjO0ltfNisq9LZCA0WArf5Liz7hNfwFUv6mUhZxWD9C4nxD0z4Fw9q/28c5R+owC/IwM8p4CcE5i+o6KdqC9ZkYHDr7zOFn2L19wSqal79Pb7sjkJZXS/+Wsm7p+Lf1/Bq1ezqFvSBml1tENZoeV83I18pgc8UzE8bwM9V6D01+34L52uTjKATVzdy7zQL7zUK7tZzvlDyv/BZ0O52ls+EONQMezPN1Qp6tIhHw/JqOR4N29EM25sgewtiU8EdzbBTw3ZpOV1GYbdZ7DEK3Aa+2yR0m4QOA69dw3a1S9w2eadV5rHXuWwym0Vks4jcjjqPU+511LsdMrdD5nZKvZ3yLresy13X06Xs9TX43Iquzvpuj7LPp6pMi/Z1afq6NH2+1kCPJtirDvu1kYAm4G+tEPrx1OtwSB8N6qN+XSJkSEfNqYgpFTMnE5Zksj2RsHx0ZDptr5DNOvNZVzbZkU/b+tN/c2Qx1/lxqXrFkcWspz/jrlDIdVX00J/33fqy2Fu5M1Ds/RhdVRgu+UdLgbGBYIVKunVkIFhhtBwaGYyODsU+FilHhyIVR34s+1UGTsZGYx8d+ZGR8fjIeCXsi34M/m4Lh7dOvdVkpbI4OhIfHbk1YsWCP+WnXqxchweDQ+XAQMlfKvaVCr3FfE+x0F0sdJdyvmK2K5t2Z9PuTMaVTjtTKUcq5UikHMm0M5q0heMd4XhHMG7u7FNprYK6NlCmBxRWVotb0OjgiLUUQROxUQ/aXJJAsLWnu9Hfp4oE1dGQ5qMjY0FNPKKJRNSRqCaa1AfjGme3vM3O1Tq51miz3MoCFQ9ZjXidS9KbNkVz1nDCEIsb+nPWQto8kDEMpw3DKd1oRleMqrMJw1DJ/fhRaOpVenF+cGlhaHF+eHX50cL82Mry482Nlzvb0ztbMztbM7vbb/Z2Fo4PNo8PNg8PVw+PlvYPZ3f3X+/sTW/vvN7ZmjvcXTzdnz/dnz7de3q0Vd5fT27Mel8PNb0Za12ctC9M+dam47svcvPx3lGtOicUOWtxATZryt+183Rwf/7ZwfrUwdbs5eHa9cnW27O96/O9iiCvrg4uL/evL/Yvz7cvTjbPj9evjlbP95dOtmcPN6bPdt9cHy1+c7p8vP504Vl8ZsI3M2x7llaNRcTjIcGbAc3+tG/7tX/7Tfp87/G7izff3ux8eHv4/YezDx9Or68Pd/YWV1amFhafPnuanxhPhYLtybS7q9eitzY3ttWJW0RijURuqFdaGlX2VrlBKTMp+C1iphxusqp0Xh3WyEIVoLFbZ+nWttoUj2ZLu5eL08tji9vPr7/b++Y35++/Oz0535lfmDq/ODo43N7aXt3ZXd/ZX1vbXFhYfj07N/n46eDr2ceLyy9X16d3DhafvSw/e1l+MTW0tjWzd7S8uTv/ZvHl0vLc6dnhd796/82Hm/WNpc2tlYvL4z/86+9++P2vv//+uz/+8Y9/+tOf//znv/7ww//+rx0pa0JECkggAfhikCeAMDYEMOlUMgVXgyfiSSQCEV+L+6kjHzy8/5BQQyQTKDQyhUYkUwlUGpFGJ5EpeBIZRyTVkil4Gp3EYJLpDDKVRqAzCAwmkQmQQIgCwXQEZSIogLJAjAWyMYjDAblciM+HhEJELEakUpZABH10ZMWOsnqRXCGuBHkVgd1GmXKWUIpI5ZhQDPP5kEAEyWScujqeTMYRidA6BV8q5wjFaCWU/IhAjFb8J5Sw+CIWhw/zhGglPSsQY3wRiy9CeEKYI2ByhQBPBPCFIJfPYPMZbD6dLWKyJQBbDKJiAOTTAB4V5tEwAZMrBLhCgC8EhWKUK4BuEQI8EcgTAQIRKBAzFUq2TI5IpIBUBsplTKmELhJSBCKKUMLgi5kCKYMronL4RIGYKpLQ2Fw8l09EsRoWB4eya2E2DkAfgiiuvoGVSLmy2c5MxpVJ2fuzjv6MNZ+yFLPt/TlzPtsWT6lUOryk4a5C84Ar/0TRhkMUdx8g/3yH+v9UA/9IYX0ibiRKG4h1zVR5A5kBf06i/5wKfMJkfQli98jQ51TkczLyCQH5RQ30LwTWzyHZHU7jfX7DfVF9lVT6tZT7hYJ9p02Ka5dR9dzaVuSBGq22iHAG3n01+lUz+Fkz+IUK+rIVvtcK32tB7hgFNWrOXTnzF/XwJ/Wszxo4n2skVT4D4NHRrQ04nehrLe+eSVJjrSNb66gdcppRRGxlVbegD7R8vE5A0ApIBinFKKF01DNtStBSzzDX0TsaIbsKs6pYRiVo1/E6zWJPu9Rjk3d2SJ1maae1ztEhs1kljg6Z0yrttMvdDlmnXeqyi102iccp9zjlnXa5yyZzO+o8TqXHqXS7Gip43Eqvp6GyIL6ywe5212t3c6BHdXvAtV8dDWiSoR/PG4kZkwlTxZHhmDGaMMeSlkS6I522ZzKOSoo1l+gopGzFtL2QshVSjmLGVcy4+tPOj47sz7jz2b9RzHoqAWUp5608HuzvLhd8lVjz4/GWlRMuB/u7h/v7Ror+0VKgwkjRP9zfN1ToHflRmR/DysrTieFopR1mbDD0ceZkdDg8OhIZHYkMj/6NwdHw4Gh4ZDg8MhKsvFphbDT6I7cp0+Gh8NBgaGgwNHzbiXo7v1hhcKB3cKC3XOoZKHZXKJd6Kk9L/b7+vK+Q68pnvRVyGU8+5colnamEPRm3xePWWKwjHDN/JBAxdwfbvH3qLr/G2dOkc4rrDBBfTeXqqLIOpMHOrm9HZBqGqIGo0kJdvobun/wpf5wvuh3AjUTUkYQmktJ2RRrVHYioBS/WUiQWWGCEsFYq2kSsMyDWvqZQ1pzIdySSxnLRPpAzDaS1xUhTMawcTbcMptT5lGlstOflZPLNXP/S0vDi4tDi4sjqyuPVlScb65PbO7N7+/N7+4u7ewt7e0t7eytnx3unR7vHx5vHJ2uHJ4sHxwt7hwt7+4uH+8snByvnh4vnh9Nnu+P7a+nFV47ZJ/r5ce3mpG1rwb+5lNheKu3PDa31J8YMuqJU1k0m9wCMZ8727ZH8/qux0+VXFzsL10ebb8/23l8cvL08uLk8urk8uro6urzcv7o6uLrYuTzdujjZuDpavThYPt2eP9qYPdmZvzhc/HC1cX28sLUwtDaVXnzc/STdMplqeBIRvyk170za1yc7V6d6DjeLV6eTN+eLN5cbb6+2b97uX1xun19tXl1vf/hu7+J8aXw8ksm4hkdDvSGL1avRO5o1NpWkVaxx6hXGxla71uSztjp1mIIva1NYeqxGn6nOIBe18NrcrY0midHT8nxxePBZKjcaGpnMzq09Xdp+ubY7s3u4tLU3f3q+dXq+c/326Obt6cnp7tr6/OuZyenXz16/fraw8HJra2F65tHswtPnr4afvCq/WX2+vje7vPV6c3d+Y3the3fp+vr4u2/fvr05Pzjc/ubD5fHJztt3F7/93a++//67v/71z3/9619/+OGHt2/f/teOVLSyJQ0QX0LnCBhsLhNGGEwGhUYl42txRDyJiCfgcTU4XA2e8BCHf1CDv1+De4CnEOhMGgOg0xhkCo1IZ5ABkAaANDqDTKESqDQinUFmMClUGpFMwdPoeDrj1pQMJpnOINHoJBqdBAJUEKCCIBkEyTBMRhASm0VhsShsLp0jYHIFEIcPcgWIQIyJpDyxjP9jqhYVStiVhliRDBWKYZkMEwohHo8pEIBSKauujiOTccRilryeJ5ZiAhFyW5iU3EaWP+ZvMZEU44tYlcBRLONK6/i32V0ZKpQiPBHAF4NiKcIXMHkCJk/A5IgBnhTiyWG2DMakECxkgHwazKOhgopBGXw+VAlbuQKo0rV0G7OKQIEIFIqYPD6NyyPz+BQBn8TjEnhcAodH4ApoLC4Z45NYPCKC1bA4ODYXD6PVPAEJxWoQrAZmPQRZNUykGkRxyiZ2JuXsz7ryaUcudTv1nE+192c6cmlTNmv29tTBvE8gwafKNgqr/g6r4esH8M++hn5Ww/r0AfCze+R/oKCfsyU1DWpQpUXqGmk8cQ0d+owKfUoBf1FD/V9U1md3Sf8Th/yCyv+KKviSIf6K01gtUeElygcSyT0J53M5+oWKXaVlP9Sg1Vq01swl6NB7WuQrLfylHr1jxO4bsft6pEoN3TWw7xt41WrsjgL4pQL+RC28a2sm9VmQVv5neuGXeuGXOt6Xev5ds7DaLHzYxn1g5OG1rOpGxp166hdNQFUjWNUAfK1CqrWshzqsRoNWNwH3lPSvmqCvW9i1Gj5RzSPo5XSjAjA1QGYValFjjjZRj6vJ42h0ORocNoXDVtdpr++0y51Wqb1d6LLJKnZ02WRuh8Lnbur2NHvdTV53U+WsscqGP4+7zuepr9DTpazQ29V420zb2xLuaYn5b/feRQKaSj42GNQFwvpwzBiJmyJxUzzenkrZUilbKmHNxtsLSWvlCOh83FZIOfrTzkLKkU878mlHId2Zz7oLOU9/3ntLxl1p4anos+LFnzryIxWVDhV6K1TUOJjvKee6y7nuSkA5VPR/ZLC/r1zoHS75P1IJRofKgaG/TVYESmV/heKgvzjoL5d7P/JxAGOwHPix0dQ/UPKXBwI/4v8PFqyIsFjoqny7Qs7z8csWcp581p1NuzOpznTSlU7ezs+kY7ZU1JqM22KR9nDYHAwa+4L63oCux6/19Wm6/DqXr8XaqTC76sxuudYhUppRgY7O0VL4RobAwJSb4EYTKm2iNbQAbreyp7upr7ux4sjbFU59zYHexr6+xlhcF01qg0m1O6RsMDFZiipWUw2nlSy3sKQmBGsiiVsZHT0NkZwlmW8vDTgmRj0jZetAVpMJShPd/MGUcqygGSrZnj0Nz80WlhbLq6tjq6sTK8uP1teebaxP7mxP7x8sHB4tHR2vHh6tHB6uHh6uX5wenJ/sn55un55tnJyvHZ+tHh6vHhytnh5tnh9vXB4vXx3NnO4OH6xFXz/RzD1Wrzw2Hcz07K0lDrbLB5vjB/Nj6+X0hMVQkIgzHCwEA6M61UYhdvh8+HTu+cnS1PXhxtuzvXdXh++uDt9eHb+9Or66Orq4OLi+Pry83L883bo42bw6Wr84WD7bWaiMUZ4dr3y43n1/tX6y8+pgZXRjKj5dMs0VNU+iwpdp6dKIZm5EP/uofWMhdLg99P5y/pu3W+9vtj98e3B9s3XzfuvqZv367erl5XwiYYnHzcWyz9ml8kXMiYG+QLZba1PrnUZlW5Oh02zoNGucBmlrXatdb+t1ukKdnqi7zaXR2Jp5CljWyjG4mrviHY9mS6XH8Z6EbeR5enl3cmlrcn1n6tvvT65u9q5u9o9Ptza3llZW55aW5/Z2N/Z31g92144PNl+9mng+OfxiauTJq/LK9vTuydLK9vTKxvT+4fL6+szV1d7B7srG6uzh4frv//Dt+w9n77+5+MO//vb7X3/47lfvv/vuw9nZyeHhf3PGcpOaI1OCfBEN45JRlAyCZCaDwmTQSAQiEU8g4PBEAo5AwOHw1bWEBzhiNZVOojMpAEQHIDqDSaEzyACTDkMABDJBgAEw6QCTzmTQACadyaQzASoIUUCYVHEhwKQwGZX3pwB0EpNGZNLwAJ0AMQkQgAMYNTT6AwghwhgZZlFBhAwiVARjsDgQygZhFhNlgxgX5PBhDh/k8EE2n8HhMYR8poDH4HPpAh5DJADEQlAohAQCUChGeQKIwwN4AkgoYVfaaPkilliKiaWYWMIRidl8AcrhQjw+IhKzK4lZvhDmC0GegMnhU3lCulACSKSQSAqKpCBfBvJlMFcGsWUQJgXZMpglATERhIkgrgBi8wAuF+LxEYwNYFyQzQM4fJDLZ3L5TB6fweXReXwal0fl88hCAbXiSD6HIOCTeCIGwiNjfBJHSMG4RIxLxLh4lF3L4RNh1kMEwyEYDsYITLgGZBMaVexCxlnKOvtTtkLSOpB1ljKOQsrWn7Vl0u3JlLlZA1KQXyLS+0I1BVJUEwVf1vLuVKGf17K/vA/+8gHj5xT0SxL4CZHxc5R7t7GV2doGC2QP2eJ7IOeTWvo/MHmfE1mfk7lf0cRVDGkVQ3YXVVTxm2rEyofNzQR9M6lNTmjFqpqYd9RglQHDt3OJbejXevQrI3q3nXPfLsA5hPgOTq2B9cDMqdah91TQ53Lqv/Bwfycg/30z9wuT/IGQ9H82QP+o431uEt6ziB90iB6auPd16D0ju9bIrtXCD1TA/RbwYQOjSkG7pwLua8H7OqBKy/xaRbvTQPminvJ5A+NeC/pQjdW2cvGtXLxaSNJK6Po6wKkVRLp0oV5jX09bj0/ndas6nY0uh8LlUHS66oN+vc+rsnXIjG18k0Fk66ir7NNpN4ttNqnLWdfpkrucMpdT6nHJutwyb6fU55F3u+VdLmm3u76vqyHQ3eT3NfZ5GoK+5tCPYyeVfGyfvyUQ1oeihnDMGIoaolFjPG5OxM2JiDEbsxRi7fmoJRM1ZyLtuZg1l7Bl49ZswpFLOrNpVy7Tmc+6czl3LuvNZ9351G0a9mNutvzj6u3/QCnvLuXd5XzXUN73UY0DWd9A1lfKdA0Vesu57mLW93FV3o+Pu0o5XynnG8h3V6hkOPsL3f2F7nz/LYViT77Uky/19Pd39fd7ikVvsegtFn2lUneFSh9NZeKzVOytKLNU7C0Wukr9vp9qsiLIyrXiyAr5rDuX6cyknJXdb8m4LR2z3Qoy0hGLmMNBg9+v6+lRd/W0ertb3D5VZ1ez3dNk7Www22V6q1hrFag6eHITLNDR+W10vpGBqck8DbVOD8tagGY12tWl6u1pDvQ2V1Ks0UBLxK8K+ZuDfU3BoCqeNoQSal+0yRlSNFthVlM1pwUv1QBau6S1QyhsoMpaAE+gNVdyZgrWkVHvo0fe4cH2/lxrJCAMdqMD+frH48bHE56p6dT8fGl5eWhr68nOzoutzRdbm5PrGy+3d2YPj1ZOTtdPTjaOj9ePjzdPTnauL46vzo/Oz3fPL7bOLjfOLjdOzjaPTjbPjncuTrYvj5cvDl8dbvTvLvdNPW5ceanbn3KdL8UPN/InBxPHu88Plx7vPx6Y7XY/VjU9a1TGEaC/XrQQ6V7rT6wO5defjF7trl6f7Ly9OHp/dfLu+uT9zen19fFPHXl5unV9vHF1tH6xt3S6u3B2tHZ5vvX+ev/9zfa785X3p7PXW+OHM5H18faXCenTCPdlRvI0J38+2PrmZefym8jpwfObq+Wbq9XL69Wdvam9o+mdvZd7hy8ODp89ex7O5a3dfSpHlzJR6pzdfDy1+nRqZSo9mLN1O3vifkdvpy/eZ+9xdXTbY8VEV7SrzalrMtQrdVJpE5tfB0A8glzLcccsOqdCZRGPPE+t7r98NT88uzIxszA++XpwZW1qd3/p+HTr6Hh7bX1xZ3v9cHfr4uRwb3vtzZuXL6fGpmYnJmdHlzZfbRzMrO1N758s7B7MLa+82N99s7r0fG7m0dLy5PHpxve/uXr/4ezDdxdv351tbC7v7G4cHe/9t7Mf9U2oVAGLZZBYigiFCIvFYDIodBqFSqYQ8QQinkAmE8kUPJ5YQyDXkGl4JkRlQlQGSKExSTQ6kUYnMpgUgEml00hMBgVgUpkMCp1GYtBJIFTJrNJhlALDVAiiQCANhugIzEBQJgTSKvpEWFQMo7IwMgTjGcwHAIQDUQKIEulgLY2JY4AkAKZUPhGAaRBKg1l0EKECMAlEyDBKwlAyl0Xlceg8Dp2DUdksCobRORwmhwthbABjAzw+UpkGEYg5HD7MF8ICESIUo0IRxuXBGBvgcCGBkCWWcH4sYUJcPoPNpXH4VIGQIRQxhSImX8TgCplsIYCJALYYxKQQSwIiIhAVAJgAZPMAlM1EWQwWxry1oxDgiUC+EOQLAZ6AyePT2Bwym0Pmcog8LonDxrHQh2y0hsvBs3kkkFUDs2rZPBLKxsOsWpSFg1m1LA4BgKthFh5lExGMwIRrIBaxUcXtz7rKOUdlOLKcc5Ry9kLG2l9wZAvOUNwIcO7ioc8QGQ7PvksS3H/IuVPN/uoh5w5V/LAG/fIB45dk5Asa+gUd+ZTE+Cep4oGkvooO/SOL9wlP/CWE/VykqObW1+DhT2qhX8LSh/xmkrCZJFdTmvV0rQHscssCrkZ7M0/Lo7ZxqAYuXot8bWFXGZA7euhLHfKVEbtv5lQb2Pd16L0W4It60s/qqT+Tk/8X+vX/QL/+H1LqPzZAv1DQ/0mLfmrkftXG/kqLfqlFvtIj9/RIlRq4p4er9WitDqnRQrUq+n0V/b4erlHTvtbSq9rAhxYMZ0BrNNB9DVJj5JLMQqpBQNYLyUYp3VQPmRSwt02SDbTHAx2RYEcoYO7t1Xm9LV5vc2+vJhw0xKMdbldTcyPKwWpgoApj1fB5RKGALJcxGpSwWs3W67ltbRyjidPewbfbBU6nyOOSeFwSt1PscUkqi/q6vYoejyLQfZu1i/jV0aA2EtaFQ/pQSB+OGaNRYzjcFokYEnFzIm6OB9uyYVM+bM6GTemgIRUyZyLt2WhHJtaRS9iySVs6acuk7Om0/TbuTNnSSVslxMyl7LmUvT/r+u/s+KMjPeW8Z+Bv0yO31c1KxjITd2bizlzy48I8bzbhyiWd+ZT7451cxpPLePJZbz7Xlc915Qq+XMH3UZb9pe7+Unep1FUs+wYGfKXB7nK5uxJWVkYySsXewXJgaMg/ONhXLvUUC12Dxa6hYs9IuWdkoG94oHuwv7vU76ukWysx5Udf5rPubNqVSdnTSUc6acsmHJmENR2zpWLtoUBboE/X3d3q87V0dak8PpW7q9nlbTJ1SCwOebuzzmQXq9t5DUaWRMvgtJJZrSSRCeTp6dwWslQDSFXMJg3a6W3o8ioDvc2xoCYR1kUDt4sS+/qUoXBrPK3vDTc5++T2QF2Lg81tJQjVFGEz2daldPtbmg1IkxbuDWnLw92DQ96REc/4qLNc0uQyinAAC/TBIwON05Odz5/7X7/Ozc+Xl5dHdncnDw9m9nand7ZmNrdmd3cXj47Wzs62zs93z852zs52zs93312f3VyeXFwcXFzsXVztnl/unJ5vnZxtn57uXp7unB8uH20/XX8TXZ2xPR3mrb5qPl/ou1nLH66XTg6fHB9OHW6+vFh4sTtQ2Aj4F2y2EMCIspFJp+VJZ8fTHtdCOXe+tXR+tHNzfvj+6uSb69P3N8fvrk8+ViUvz7cvT7cuTzevT9evjlbPD5cvTjauz7ffXu69vdz99mbvt+/3fne9+KvDJwfTva8LTY+j3CcJ7kSS/6xfMffEsjDp3VkuXp28Pj99s783/Wq6NL84srX16OJ8avFN+vJycnDQpdIAbp8qPdC1tPV863jh8HJndWdlYKw0tTS9d7F/eH1UGO0P56Ouvk6L26zQ1De2KcRKnljJkTVylRpxvU4ECIlUTo3T3za1NFJ+HAsm7ROT2ddLo5OvB5bWn2/szGzvLqxtvpl+/ezN/PTS4tzB/vbM68mZmecvpyZezz6eX36xujk1t/Roaf35t98f7R/NX1xunpyunh6vrK693NyaXV6d+s3vbi6udg+O1r/5cHlwuP2r79//9nffHRxu/zdnYzXyRXUYTwizOACMMECIVkmTUqlkKpVMJhOJZAKFRqRDNDpEIzOINCaBysCTqDUUOg5EqABMoTJqqfQahEUFICKdiaMzcQBEhBAiDJMhiERn4iCEjKJ0ACAxGAQAIIEQBYBJFABHRwkwn4oK6SifgnDwMBsHs2qZcA2I4kCUwIRxTBgPIAQAJgEwhQ4QQYQKoQwGSKEDZBChwiw6hJAhJgFi4CEmCQbIEJMEMoggSEZROgTTAZDKACkgQodZTAQDYDaEcUGMw+DwGGwuHeMwMDbA5oAoC4BgukjI4fNYbAxiswEuF+DxQC4XYLNpUhEgFjAEPAaXy+AJIIEY40hYLCGMiRBUAKA8JosP8EUsgZjD5aEISmdxaWwRkyMGWAI6R8Dgi5lcIb3iOZSNZ2F4FobnsHFcDh5j1cDQfQh5ACEPUKwG4+BYGB5GalgInsOloCwSCyODEI6FkVkYGUaJdGZNs0pQzHpKOXu535VNmXPZjsEhT77szJTsjh6lsIFMZn1F5VaROQ+qobsP4SoC9wGee4/Eu4fD7tVAX+Hhu3TsPsyv4kqrEO7PyPT/A4T/r6amOwY9TqfGq5uJLU2kBhVJoqhl8x82abAuv87skIgacLIWgqad1Rtui0Q9iWB3l9nQ0ShuQL9uQb9oof2yDfzSLsYZOVXN8Oet7DuN6Bf14CdK5i/V2B2rlGhg3xc9/H/FNX/fQP2lDP/PKvpnauBLLXRHB9/VQve00D098sCI1WiAKj1cbWThTRjBhBEMKE7NvN9A+lJJ/EpB+LKRfFcHPTRzSWYuqY2Da+PgWuD7bXxCm4hikjE0IqpaRPUZ61K9pmifJdhnDvhNgZApEDZ4fKpOb1MgYAgFzE6bCmFUU0l3eBwaAD4kUe8SSHerq7/A4e7SGA8RjMDi4TFBLV+GkzUQm9V0gwm2Wjl2O89m41rtXJuDZ7VzOz1iu50X7GuIh9TRgDoTN2VilnjYFA2bQiFDKNAWDunjMVMmYc4lLbm4ORcx50KWTNCcDphSgbZkyJAKG1MRUzpqTsXMibgxETcmE8ZU0pRMmVJpSyLWnozbknFbImaNRztikfZ41BKPWtJJWzppSyYsFfsmE5ZUsj2TaE/HLZW2oHSqIxVrr8xrphLWVMJaGUqJhk2xSHs82pGJ27MJRyZmK6Qcpayn/LeSZ3elG6hc6isX/5Y4HSj5+0t9A4PB0lCgPOQfGO4dGPKVhn3l4e7BkZ5i2Vcq9w4N+YeHA5VTjocHe4fKPcNF30ipa3SgZ3TAN1LqHi56h/q7BotdQyXf8EB3ueQxKiAsAAAgAElEQVQrFjz9/Z5SqatQcFc6mwoFVz7fmU5bUwlrJm3NpOzpVEcyYQkFdf4+dV+fuq9P7ett8fW2dAfUtk6ZxS4yWQUGK19rZit1oEwDyPSQWA/yNFSehirSMSQauqyFprNwPD2Nff6WUFATC2tjYW001BrobQz0KqNRVU+fwuYW2rwiX6y5N6Mz99bJzZBQTeEq8Z3BpkjOqLXARisvX+wcHg6MDAUmhn2PRuyjAy0DBUkxwy+k+CP5xslHrtfT2bn5kfnFseXVx/t7r4+PFg73Fw73l4/2106Pts9ODy7Oj84vDs4uds8uds/Odt5eHb67Prm5Pru6PLm4PL68Ob58u391s39+vvv+5vh8f+Vk8/nGbGhjzvrmGXfxmeh0vvdXR4++vXp5ejJ5dDZzer50tDG7//LpWiY33dmV5IryEllcyEsrJZO9zoMXI2c7yzeXR28vjq7P9769Pv72+vD9xcGHtycf3p1eXOxdXR1cXu4eHq1cXG7u7kydnyyeHy5+c7Xz9mzvw9XJb9/d/Pr69PvL7ev9yZ252PJz28xw82S/+PVA/VSxfiqv2Hjm3J+Ln26NX5/OnZ4sTL8ezue6+jPWmcnw5IR3b7OUSepjMVMm530z/3hj7fXs60fTM0+evxxb3Z4ffzY49ebF3OrrzECyK+xts2obtYo6lVSiFNc3yWVKCVvA4km5mIQF8hkAj1KnEXRHrI4e7fO5gfnNR4+nc6PPEy/fDM6uTEzPjT9/PTr2uH/qzbPdg/X5pZkXrx7NL01v7y4tLE0enawvrbycX3z+6ElxZf3l1u7sxtbswdHKt78+39lb3Nx+c3S0sbk5v7e3cny8/cMP3+7tbpydHhwebB/sb/3XjpQoBEI5lyfEWBwIQQEQojMBKoNJoVLJNBqFRqNQaGQqnURhkkl0Io5cQ6HjKPQaIuUBiVrNAAkMkEBhVFOZD0GYAMIECCEiLDLCIsEoEYLxIIhnggSERWWxGBBEAQASAJIhhMxEyTQET2XhqWwCnUsAODgmuxZAHzCR+xBWC7NxEAvPhHEMqBZACBBKgVlUAKZAKA1CGQBMY0JUAKaBCB2EKDBAhuhEgE4A6KRbmBQEZtAZJGqlpYhOqnTekhkkGpPEhPEgjIcQIggTQJgEwVQQojEBCgIzKtyGvBAFgigoTORzKEIeRchlcDh0Nhtg8xAWD0EFEMIHYR4D5tBhDp3FATAuzObAKJsJIASYS0J4ZIhDRDkkNp/K5lMRdiWJSmRheJSFw1g1bKwWRaohsApFqlHkwY93aiDgIQTUshAiipJRlMxg1IAgHgBwTGYtjVbdqhKWct5S3jVY9vQXHfmSI1WwOHyyZhPElleTsc8I6GcUbhWJXVWLVhHYNSRuNYlz5yH0CzL7Ho1bjQfv0FhVYgWpXoWTNnzBF/2DQPh3ivp/aWn6wqLHdTuwSI/M5xVYrVhrC9Nk5IXDbeG43ubhGR1wZ0AeTJlDMU88Foz5u2I+i10N6sX3OgTV7VhVO79ax77XhHwuZf6cQ/h7IfWf2+V4TzPDJiO1gl+q6J9VgkUV/QsV5Qsd8LUerGqhftlA/qyFcUcDVGmAKgNaowXvtzKqNMADE0Zo55KNcG0L5W4j+W4D+W4zrUqH1BgwfBurRodUa1kP1ciDNi5ey8FreIRGtKaJg+/Sy7J95i5HS7DPHAqZ/H5dX1DbG9D09Gi7fbpU1KFtFpJqvmABOLOx0WBsEMsgECXg8FW1uK9xxK+JjPsU5GsapwoRPeDV1Ugba+uaa5UqvFKFVzTj6lU4pZrcpKMYbYjJioRCzdlUWzKiz8ZM2ZglHW3PJZ3JuC0etcRjpnTckkmYszFjOmLIRcz5cHsmaE4HDRVS4bZUuC0R1ifCunhEF43oYjFtLKaNx3XxWFvQrw8FjOGgKRIyRkLmcNAQ9Otv1xqE9B+bbCt9tuHQ7SnT8bA+GrkdU4lGDJHKsEq4LRJui0YMsYg5GbWkYu2pWHs62p6JdWTj1kysIxVrT8dsuaSzkPZ8TLoO9PcNDQSHBkNDA8HyQGigHC4PhQaHQ4MjfYMjPeXhrvJw1+CIb2Skd3i4b2jIX1Hj0KCvPOAdKnkfD/c9Gup+NNQ7MegbL3ePljzDRe9Qv6dyauPwQFep6C4V3QMD3oGSp1BwZTK2XN6Wy9uymY5Mur1yTSZMyYQpFm2LRgyJuDEWMwVDmu6+1u4+lc0tNVp5GiOqNiCtBrSpDW7QQ/UGSN4GStoASRtQZwSbzCytjWt1Sz29DeGILhLWVRwZiahDoeZgsCkYbrTYsSYtucnA8Kc10ZLV6lfK9ECdAVIaYF9MnSiZO3vl3UFVabBraCA4PhQeG+yaGHaMDTQP9ovKWX45I3pUVE8/7p6fG1haebyy9nR988Xx0cL56drp8frZ8dbp0e758cH52cnlxcnF5fHF5eHF1f7F1e7NzdG7d2fv3l5eX19eXp9dvzu/eX9y8+7w7Gzr7fX+9fHaN2dzZ5vZvQXrmyes+Se83Zmum52xm7OXJ6cvjy/nz67XTw5WTlYXjp5Nvu4N5eqa+uXKhFBQbFHslxL/urf89mDj7dXxNzfH39wcfv/u5Pt3J++u9q8vdy8v929uji4v96+v96+ud6+uN88vl48OZy+OF65P19+f7X9zcfrh/Oz768vfvDv99mp1b6V/c9a/8NTwqlz3ql82VZAuFBvPZru/3S/fHD0+3X+1vvJ8+nl5rBjs97dtTcYGAg3laGsyoBosep48yy4svZh+ObGy8vrl1Nj4k+LAcCqZD449LZcnCuF0X2E4PfykbPVYpA0Svownb5LXNcphNkQBKTAXYksxlhBkiRjadqWzp61/LBTNu2J5V36499lMIT/kH36SHHuem54bX956vbL1Zm1veXp+cnlt5urm8Ne/vd7YmF1YeLGw8GJp6eXaxuv5xedrW7MbO2/2TtZ2DpZ29pa///W7w6Otk9Pd/b3Nza2Vy4uTq+uz3Z2NpcXZ/+ZsLAmXL2Jz+CjKBmGECYA0JoPCoJPpNAqdTqXRKGQqiUgmkChEApWIp+AodAIdIFIZeCoDD8AkACYxQQIIkwCICKMUFKOgGAVFyTBMrAAhZBSjYRgdRakwTIYQMoxSABYFFTAAHoXGIVLZOAZWw8BqGHAVFbhbaU6BWEQAwVcEiWA0mEVHMABmMWEUgFEAQphMkMYAqCBEY7EYCEgCGXiATqjAZBJBkIxUQkmYBiJ0AKbdJoeZBBpQQwdrGBCOBtTQGLV0Jo7BJNIZBCoNx2ASIYgCgmQ6HU+j1TAYOBjEgYwqFlzDQckwTGQyiXSASIfJDITCxGhMjAKwKHSYSAfwdIAIQjSYRaeDtQBGBNkEBlrLQGsBDI+wiRALz+aRMC4RZeFgpAZGahC0FkZqAKgKgR8g8AMWWstCayG4lglUM5gPAQAHw2QYJlPpNTRGLYX2kEJ7SKZWq1rEA8XeZNRSyDuHR3zJrEVrQkDOZ3TOL0HB53T+51TeF0TsUxz8CZH9FYVbhUM/J2Kf3mf8EyisFjUwGOwHdNYdsQJf11zd0vZAa7ijN3yu1f1S0/qJpa2q28WI9PETMbm/T2gx01tbatotjL6AIBgTev2cUEoRiDf3+NXBgDkeNPfHLaH/j673ek40z9M9/5VzsVe7EbtzZnq6uiqtUgbvPbweJ4GEPMILBBIeSSDhhPAeIZveKq3S+6z0Tilv01VVd8+Z7b2gpvZcTEc88QbxiyDgvfrE1zzPb0Th1tAtWL1RdEQjONgrPGhuIWilDRDh/+Qe+R8qzg9DSqpVSupk/djHO2oAGtXcuh72kR7WUYMIbxDhuxiHO2gHNbwGgwiv4TVYMVo/RDKIiEaANIQxXTLuEMbsF5EMIrJBRDaBVDNMNcNUA0jQiXAaoEktbDCKySYpzdTMUCOkTgA30Cb06FscxpZRd284YIyETIn4QCppS8WG0pPOZGioVcwmH/szj3asvRVs74AglCxCiAxOA5lVR2IfoQiPsrB6QUsjpMKJuwhYe720o7G1l9ipo3VoqS09hOZeolJDUWmpvSbWeKSnVBosZAfzKVshOVTJuqqF4XLeW8y6CxlHMessZu3FlC2fsNaGkcX4YGHSlo9Z8zFLjZHZhCWbsGTi5lTcmJw0JGL6REwfnzBEg/rfHSlj2mjQGA3qw2PaUEATGddFxjU1RYPa2g7RREiXivX/fkFY1JiaNKfjltSkeTJmSsetmYQtn7YXs85SzlXOuspZVynjrD0LKXs+OZRPDpUy7qm8b6YUqP6X/2S6ND5fjSzMxY7PTMxWo9VyzXASmp0JzEyPTFd901XfdHV4diYwM+2fnvqjRgzMTwcWpkfnK8PzJc9M0TNb8syVffMV39zU8GzFVy26p8veaslTKbjKeWe55K6WPOWSq1R0lkuucslVKTprKuaGsqmBXNqaTpiTCUsmbU2lrRMxw3hYOx7RuEfbrE6p3gLqLaDJhpkGxTob2jMAdVuhLhvUaQW7bIDRLfeGuoIxTWhCk0yYk7H+ZMKcSloSSVM8bQxNqB3DMoNNpOgltfbRgmldouq0h7rajAL1EOYMqeMle3F+OFUcylfcs/PR2Wr09ELyxMz4qTnvwpSmnG0upyXTudZzM/1LF0P37s4+eHT+4eMLT54tvnt759PHx8sfnn768PzD+1cfP7z5tPxhdeXDyur71bV3axtv1zffbW5+3Npc2dxYWV9fXdv4tLG9srXzcXP73fr66631F+vv7268vfT6QeLhFcudS8oXd4wvb0ZXnp9a/XDl48elj6v3P609W/nwbPPNz+u37z4pT18LhBadvuMm06xRe38y+PNcceXxzU9vHm+vvtxef72++mJr4/Xm5ttPqy+WV17u7q6urLza2Xq3u/1mc+Pp9vaTN6+ufvp4d/n9/c+b73c3P2x8fP1la+XXzyvfd199eH760/Pq2wfx22csF0sdZ1PN1ytdy3dCr+5llt+c3Vi+e2o2eWkuXwnYryQ8b0/EJno4gS7WsAFKRvqnpiOl+cTC+cq9Zzdu3L04fTw/NZ+NJEaHPKbhkMMdsAVTo/7JYa1N3WPqbteqUCUmRAVckAOIRVyIJUDZoJgDy7gSpaC1B9YNKK3u7pFx08zxyQtXKoWp4PEzmdsPzt25f+7y9eNL9y5dXjp3/eaFy9fOPHh049Pqi0uXFm7fufDi5Z179xcfP7l+9/7irXsXX7y5t7n77vX7R09+fvD46YMr1y4tr7zf2d24cfPqmzevPn76sLz84cHDO/+UkXKFWCyDUQmIYiAE1/ZaWUIBT8DncjgsBoNGo1HoTBqXzxECPK6AKYI4NUEoH0K5IMyGUS4Is2ukBCAGCDIgiIkgbBTlwCgXRrkoysMwPoryUJSHYDxIwkdbhGAzXyhlC6QMoZgqElNFCFEIk3giYm32Bos5iJiPSgSoRFTb3KkxEpPACAaKQL5AxAUhvlwOSjAuArJhgAUDLFDIEAqZIhEDQQUQzANgLojwQEQgBNl8EZsnZAAIE0SZAMIUgLTfGQkwhACDx6eLQGatPywU0vl8skBAAUVULuuYiN8IicgCIZnDITE5ZDaPyhJQ+AiLC9G4AJUtJDO5eAabwOZQeEIGH6AKELoQpXFBEkuIZ4sIfIDEB0giiCQEiXwBjsNt4HAbePwmHr+Jw23g8xoF/CahACcSEPkCAo9P5PFINUIDAJPDpfIEVDaHwmQTGExiT0/z3PREIeerVgPFis853IY011P4/wLIDwlkPwkVhwDlUVHrMVkvVecS9w8ruq1Qq4Ytbiep+vjqfqxZxRRhdRJFQ3svzuakuf20kQDZO4pzOusHbXUOG87roMejisREayQoHhygaPsOO+3kcBgYDwJun8DlAf3+1viELhbujQc7A3bY0o4zwEecctKgjKCD61ydTF8vt439Z9Gx/0NG+r+1ojodcKybc6iPd1TDr+9mHe5kHOxmHlFzjvWy6zrph3pYR/VCnBEg6ARNtV7rAEq3ILQBiGqFaTaEboVpVoxRO7QgFDNMNoJ4jaBBzTvWwzmqg/AGlGyWM3QopV3Q0A3iuxCysVOk7wYGdGKfQxUcUftd3X5Xb2JswGVsA2nHKHX/Rqz7V0LD/yQS/tRE/H8YvANc+BgXredK6gUtjWA7DurGw704rBcHth8B2w6LO47J+/CSHpyo9QhfeRjsqAdb62SdOHegNVu0FnNDhbStlHbMFH1TWW9tYbWcd1cKrqmCq5J3lDND1YxjKu2spBylhK0Ytxbj1lx8IBe3FNK2fMqaS5ozcVNyQj8Z1cZCfdGQZjKsDwU0AW/3iKfd7+kaG+kOjqjHRrrDAXUooA4H1OFxdXRcMxHWxiOGRNSYivUnI8baqm0mbskkBrKJgdSkOR0bSMet+eRQMe0o/bFYmx4qZe3FzFAhPVhID5ay9krOXS14p4u+Ss5byrhLGXclNzxTCsxPBecq4zPF8dlScK4cmp8am5/yz1eH56Z8sxXvbMU7NzU8Wx6ZKY3OVEbmqv756dGF6dGF6ZGFqeH5kmum6J4tuxamhk/MDB+fGZ2veqdL7pmya7rkLheGStmhYs5WyTumSo5izlbIWnLp/ly6v5Ax59L96UnjZFQbn9BFQ+rxsd5QsG88qPYHukfGugOhHveoctAttdhRix21uWQ2l8QwhPZZRT02sGOArzLxuqwCi1c+GuuJJfWJpCmZMMcn++OTptikMZY0JnKW8Um10QH1WLgqPb3XIhgaV41n+p2hboNLrnPIgylrcW5s9lS4POefngvOzE3MTU+eO5k5PR89PT8yW9blEtJcDK2kW87N9N++HH30cP7x04tPnl169vzKh3cPVj/9vLr8cu3Tm0/L71Y+vV9dWV5b/bS2vry+sby5tby1/Wlza3lre3Vza3VjY21ja3V7d2Nnd3VnZ3l7883+1vO191dfPSrfuuC8drL34ZW+9VfB5WeVzQ9Xt9fvrq8/WFt/trL6fG355e7yu72XL74+frZ//db9yeSMQR+SoCfMulvx0MvLp94+uLb54dHq+wdPnl75+eXN5bXnH9dfrm6839ldXX7/887Wu9XlJxtrj9ZW7n36eHNl+d7yxwdf9j/s737YWHv1eW/5697yl52XGx+vr707++5R4c451+Wq5ny+7UJW+eDs4MrLqTc/H3/1+MLqs5vlYUe4UxFXwAE+3kL4V6fwqEZ4zG2QBsMD3oj15M35k0vHzy+dunD1xPTxfHE2ZRxUt/bJe/rbewc6+6y9uiHNSGxkcHQQagYpPDILZKItECoX8SE6LOW1dCCghA2IGaiMaXX0hGJDmaI/kfXNnkhcvjbz7MXV6zcXlm6fevbyTnUuc+vu5Zu3L9y4ee7KtVMXLs7euXvx7buHt+9cuHd/8d79xZu3z79bfvL5++qrdw9fvX+5dOf24rWrr9++evv+zeKVS2/evf1///GPL98+v33/5r9npKpD2aKUSWWoWAJLJQiGgoCIx+Uw+DwWj8vksJl0OpVKJdPpVB6PA0ACJocqBGtLNGwI5kEwTwSwaxKI6DwBlSegikQMCGLXeAOjXABiQRAbw/hSTFBjJCoRCGAGD2MKJKw/GAlLqKiEAcBUGK01bDkIxsMkArEEEEsgTALXikhMAqNiCIAEIpAPwQKpVCTBOBjCxhA2grAhiAkATACgQwgHgFgAxIIQDoTyAZgtBNlCkAlhbFjMhjCWEKIJQJoQogMIUwQzBCK6CKQDEAOA6EKAyheS+UIyX0AQcOsBQVONkXw+lSugcgVUloDCBagsIZHBxzP4eBaPwGATmGwCi0viCslckMKDyCwhns5rpPMa2XwcR4Bn8ZoYnAYq4yiJeohEPUChH6JQDxJJP1KoB6m0I1TaESqtjkI9SqUeo9AaKNQmGh3PZJFodCKLTaYxSSRqI45Y36yA87nA/Hx0ZmbcOtQCS+sF6E988Y9gywGe9E9Yx5E2PbHbyhz0S+LT/cXT7sSUJZLS+cM9Vkez3oz0aAXilkZUdqhHj/cGeL5xhs+P9442jIw2ut11Xld9KMCOBNDUhLKa70pNoG5rw5DliHuowdp/1DlE6zeSh6xcrwt2DwFD/RybnmlU4TTIQX83e1zDt8lxA3KCRYbv5h/QCA87FHSN8FgX+2A3+0gX67CaV9/Hb2inH+xkHm2jHmylHOjh1BshsgWjWxBaP0QxiPAmkGiBSCYR3ijE9QOEAZhsQ6mDEoYVo5lhshkmD6DUAYxiBPF9gjod0KAFG3sF9VoYr4OJahCnx8hqlGxo5XTJqO1iklrB1Km4PVJ6N0bvbwU1Uh5IOAxT6gDaEQ7tR4HgEEf0Iw89KOsiynrJMi1ZoiOjWhyiaYL76iH1MZmRgPTUAR1HRO2HOcqDNPkPNOUBXucxUWc91o1zBJSZkrVYcJSyQ5WUYybnmUq5y2l3Oeuq5Ny1GwqrRddUwVnNu2oLVuWMvZQeKqZsxZStkLQWU7ZCypJPmrNxUzqmi0f7JkO90fHe9IQpFtKFRnoCvo4xb+f4SFdwuHt8pCsaUIcDvRF/bzjQPTHWNxnWpCdM2UlzdsKUi/XnYv3ZSXMubsklBwpJayFtK6YGi5mhcsZeyToqWcd01lnNOKoZRyVrr2TtUznHdME1U3RPF9y1vzdXHpkp+qYL3pnCyFzJP18OzJX884XAbG50PudfKAwfL/rmS565onOm5Kx9sZp3TeXclZx7Ku+p5J3FzGAuaZ7KD5UylnzSnE+aiumBYtpcSFlyCWM2bsrGDemYIR7tiwXV0WD3ZKgvHu2LR3ujwc5QQBUKqMJ+VdDfNj7cNupVjI+qhj0tbneLx6NwexROV7PTq/D52x2+5iGPbNApsTlRm0Nsc2MDLrHRAfUNgZ0D3C4LX+eEHAGlP9o9mdCl0+Z0aiCZsMQmjaEJXSRliOUtwxPdGjuk0DP6HJAz0qV3id2R3rGkIZqzmt1tw2FjaS6ycCYxfTw6Ox+bnZ88MZ85dyJ3ZmHyzEJgYcpUyaoq6ZbpnOrivPn+9ejzpydevFh88fzKq5fXP318vLn+en39/cb68urKh7XVT2trK+vrq+sbnza3VrZ31nZ217e217Z21je31za2Vre2Nnb3Nnd3Nra3P66vPNlevbP86sTDG+M3zltunNY+vjrw7nF4/f3Z3fUH+1tPdzZ/3t58tbn+enPl3Zf11c8fPvz67t3uvft3s7kzTucYCiVlkkWv8+l86f2t83vvHrx7fv3iYuX0YuXW48sPX9x6t/Lq9ZunTx4ufXjz8P7N069fXnn04OT6+r2PH+6srD7Z2Hy+vvHz1vbr/c8f9nff7e2+3Nt88uHlhQdXkotzjhvHbUvzxvMZxdmc6top970r6S/LD95cO2sDhH5AmAJ4nmM/jOB/9DAPq+mHfIbm2ZmJmQv5ux+WcqfTpZPZRy9v56rxG48un756olWjaNUoeq09Jo/RMmweTYxYRwdkXRJYCYItIoGEK1dBYjlf0izAZDyeiCxTiGCU1dElsdi6O7qxQUffmfOlN+9vX742c+Pmwqe1Rw8eXZ2eTd++e+n9h8cvXt5ZvLxw6cLslcWF+3cvPXty487d8zeWTt17eOnZi6WHT67cfXjl5fvXP795c+XmzTsP7t++f2/pzu0Py+///r/+9vXr59XVT/+Ukc0KqVgCoxiIoSACiwR8NptF43IYXA6Dy2FxOSwWk85g0NhsJp/PZXHotdVWAcABIT4IcQVCJl/A4PHpXB6Ny6MJRPQaIEGQJRDQYJQrBBgiEQPD+DKxsNZxRcR8EcoCJBxAzgVlLEDMADHqf1kdmKiYAyFMIUATiKgAxEJQAYoBmBSqtVsRMYCIAQgVgogAgnkIwkYgGgozxSgbE3NQjI2gLARloWIujLJhlI1JeJiMj0p5iJiPSnkQxqo1coUQTQTTQZQJYWwAYQAQvSYQoYEIDYDJQpAsEOJBURME4ECACAhJIhENgBhCkMkFqDyIyhTg6LxGlhDPByg8EYXLJ/FEFJ7od0ZyQRIHIHIAogAkCyEKHyDxREQ2r4nBrqezjtJZR2n0wyTyTxTqYQr1MJlyhEA4hMcfJBCO4Al1OPzRJlwdkdSIJ9STKTgCqakRX3fk2AEI4eTyY9Oz4WTG0drJoPH+FZQelHbWy7vr2/T4ngGK3sk2ujgWn2AsqcrN9ZfmrdV51/SsOxTWOF0Kl1up1vEUrQ19eoJ7lOML0J3eeqf3qD/QOOpvGA/g03Eol2grJHvmi32zubbJMZbf2eAeOGRS/+Cz0/u1BH0fUa+hWEwsk5Zh6GPo2ogdgh90yKHBZrxV1jQgxenBOjX/oF1O9bZxe7l1HYyDPZw6BekHBemHTubhNupP7fTDzYQfWoh/6eU2WDC6VcK0IDQzTLUgFCNA0PMbtdx6oxBnQ6lDYvog9nv5aAKJJpBoQclWMdWCEg1AoxkjmjGiVthoREkWKd0spVubWToJxdjK7JNT2sB6Oe9wq/BYG79RwapXsBr7AFY7j9KHsntlrFYpqV1F6+ihtalJKgNJ1U9S9pOlhiZUVw/r61BdPaqrF+saYPUxsPsY0NPA7zrG7jjK7W4UaYiYgaY0MdzRzuyUvVhyVvKOSspRTTmraU817alkXeWsq5J3VvLOqYJzquCcLvyBE2clay9nhkrpwVJ6sJgeqKmQshTixmzckJ3QpSa02bgpHTMkI4Z4WDMZ1MaC6oi/NzjSER7tCfu7wv6u6FjPxHhvPKxJRnWZqD4d0mcjxlzUlJ80F+KWfGKgmLKV0oOl9FBNU2n7VNpeTdmrKXs1PVSI9xdSllLGWspYi+mBXNySihoTYX0+MVCYHMhNmP+Ym+YillzEmhnrz4z1Z8dN2aA+M65JBTXpkDYd0cXHtNFAXzSgjY5rJoLaaEgTDHT5h1XjIx3jw20Bb1vAqxzztY4Pt435WgNeZXBEFarrymAAACAASURBVPAqR90tw0651y51D4o9QxKfQxYcafV75SNu6YhbOuKSDTulPofE55AMu5s9TpnXJff5Wj1epcMpH3LJnV6F3dti98oHnZIBO2wZggZdmGNY5hxtNrrgviGR3gEO+uX+aGcwpo7FtYmEMZW05PL2eNoSmtSH08aRhEbrQuRamkxPN/rlkYrV5JPbRlpjeVv1+LjV2dZvb89Ph06czSycSh4/mTp+InPmVPH0ieyZE7GzJ8ZPH7efWeg/O6c7We25fNL8+PbE86cLL19eevny8utXN1aWn2yuv15f+7ix/ml9bWVjfXVjY21jY21za3Vre21nd313b3Nrp6b1ze21nZ2tvd3Nne31rfV322uPP7298PR+/Pp5690rtkc3HC9vj/58K7b64cr25tPdrec7m6/2tt7vbX3c31r7ZXfrb/u7f9/a+uuHDxu3ll7MVGeNhrRMdsFquZ+OfFhc2H2x9PrhxdNns+X5yalT+dlzlZv3r1xcPHH29NSNKyfnZ2JXL5fPno2/fnf551dXt3ZfvX536+W7pb1vb3a/vtnZf/XLrytf9t5urjx89fDU0unIjROua7PG0+nms7nWi1XLrZPBN1dnHDJgSqe9aDLFqOQsgxSjHvNQDttByrCuJTRmjeb9p2/PVxfLoWyguJApHc9ff3T13NIZk8cIKERwG6TQtPQNqp0hh96pk3ZLJF1itA0WSjm1ZQ5JM08E06nMehHMYPOJiJgPwkxFK6zqwC5dmZuei19bmr9xe+HXv61MzyQuXpq7/+Dy+sarFy/vXLl64uTxwuLFuWtXTjy8f/nps+tPn12/fefczTtnr1w/vnjt5J1H915//Hj64vm7Dx+8ePvy4eN7y5/era1/3Nz49Gn57X/PSGVbc7NCKpWhmBhCYBEg4gl5TB6bxmczeCw6n83icdkcNpPFpLOZLC6XzRdyYBSAYKFAyAZAHgQLRABXIGQLhGyB8PdZIAzzYJgHghyRiIGK+UKAJhTSMYwvl4gQhAuCLAjlonIBLOdD/xsjQYQCI1QYo8EYA0LpQoAqEFFEIB1COBDMw8QiTCyCMQGE8iGUj4iFMCYAYTaCslCEiqAMTMwSS9i1p1TGhVFWjXkQwoRRFoyyfq8gpRxQwgQQmgimQhgDlbIRCQdAaCBCg1A6hNJhjAZjNBijQCgVQkgggINBPASSQBEZAGkgzAAQpgimAwiDKySwBY18kCCEKHyAIhBRhBBNCNH4MIUPUwQIFUBoIEqHMAYs/v0XRRBFAJD4IiJfROQK8Ax2PYPVSGc2UGjH8MRDOMJhPKGOQDyGwx/DERrwxMaGpjo8sRFHaGpoqjt89ACIcOaOJ6rzYxNJc5eGC0gOKbrxfVbWwLDQ4uPrHUydnaGz0TQDlAEPP5hszU7piyXLTNWezQ7EJgyTMaM/0DlgFZnMjEEHzR/ijQSoLt8xfwAXGMMHxwiZBHxibmCuNDCfN83leqtxaSHCT43RQx7yqJ3pG+J77KhzEAkHOwIjbXarTN/F0clxPcBPOrjOJie42xjuVrpNQnIpWAYAV6sde/lNbfTDUvyf5cS/KKkHFZRDcuJPzaQDHax6PUA0QmSDiKjl48wAuV9EMgiaDIKmfoBgRSg2lDoAk00QoR8hmRGSEcQbAJwJIpggnAFo7IfxAxKyGSUPtrDsSo5VzrBIaWqoSS8nd6GNLZyfmtkHOkUNvQC+k4PrYOL6uDQ9yDJJeAYFt0tOUilwai21x0DqMOLaTY0thgaJ9iimOyox1ksNDWJdA0/1F1H7QaCrDuxtBNQ4YR+B14fn9eERPVVh4Xgn1ekpe6HoqBZd1YyrmnLOZNzTWfdUzl3Jumo3+lbyjqmCc7rgquad1bxzKueoMbKStlbS1lLSUkpaSsn+UrK/FDflJw3ZiDYd0aTCfalwXyqsTYbU8XF1dLQj5Gsf9yhH7M1+Z/OYWxH0toZ8bSFfW9DbOu5RBt1tIWdr2NUW8XVM+tXJkK6m8HBXeLgrMtwT9fVMDPfGfD0xX090uDvobQ2OqEKj7cER1bhHGXAp/U6F36kIuJRjzraAo9U/1FoL/PPbFGODqqC9K2TvCDvag462oEM57lKEPKqQr33c3THqUvmcrcNu1ai3Y2S4w+NVulzNwx7lqKfV720P+FTjIx3B0c7QaGdotDM61hMc6Qh6VUGvKuhtHXMrau8SGW0LDStDw8rIaFvt8/hwW3BENTbc7h9Wjfs7g+PqwFiP16dyeJTOYaXHr/L4VS6fcsgldbik7mHF8Hj7cKjD7BabXFi/C7MNy0cjXZMpUyptTiSMyZSlUHSORTVWr2JwrE3nkUgNdERHkfYzNcPikZzBEe7U2JDJrHV6Ydzl6zZZW4vV0InTmROnMydPZ06czJ4/VzpzMrN4PnPhdPjCad+V867FU+aT1Z5LJ3RP7oZfPJ159fLCqxeX3ry8sbL8bHPt7drqx/W1lfX11c3Nza2tje3tze2d9Z3djd29zd39rc3dnc3dne3dje299d29zb3dzd2Nla2VF1vLd14/mbp3Y/jaeePz+943D4OfnuWXn82vrdzZ2X29v/tuZ+Pt/vbyt72tb3vb3/Z3djdWf9vf+c+97Y+3ls6Nj03p9AVl2/E+9Smz9mE29OHqwuvbJ28tzZ+4kE9PR8OZwNTxQq44mU4HS4VoOuXN5N2lad+Fa5nzl8srm0+u3Zq/dm9248vTd+u33326u/ft/ecvn375+ml/7dnPt+dvnw0vTptPpVsulTrOJbtfnp24WxqfG9QtF/NvQ6E4hbgT8j+2GuIQW0dvcHfLJ8btmXL0xOVqJD+WrEyOJ/3XH1x7/O7x7PlZd8TT2d8FtiFcmaDN2GEds2mcWnmvDG1HRC18UMFHFRxMya2Z0YUIk8knM3gUVA7KFaisBdKZOrrUcveIIRAeuPvo7L1HZ3P5sWtXFl69uLW28uzu7XOLF2fOn63cvHHq9s0zN2+cevr46pu3965em7+xdOLW7dNXrp28cefaytbai7fPX715/mnl3e3bV96/efLXX7de/Hz75fN/Mo9sVbW0qlqUrXKZHEMRABBxQSEHFHKEXBaPRecw6Fwmg81isJh0LpsjEvJBUIRgIAgJeHyWCODWGCkUcSBYAMGC2lJoLTEAQfgYxsckghojxWKBXCJCIQ4AMEGEA4o5ApTJQ2h8mAYgtJovEEFpAEiquQMxKRuTsjEJt1YRYhKeWMpHxHwAZoMoC5FwEQkXgOgSKUsqoYslTImUJZYwMTFDImU1t/AwKbvGWhhjIGImImbCYjYiYclqVhMJC5bQMRlH0sJBpWwApYggEgATIZQKoeSaYIyCiikQ1ITCeBQhwxAZACkQzIBRFoSxEAlLCJN4QJMAwgsgIldI4IuIAEwVQhQeROZB5D8YWcNkrePKExK4AjxfRBQAJK4Az+Q0MNlNDFYjhXYMRzjchDtCIB4jkhoJxAYqnUShERtxDXgiDkdowhGajjUcwaTC4lSgujA6melv66bw0T936kjWYdAdxkbjzRYf1+RgWdxci5NrcXLdASwSa89njZXCwFRxsJC15tLWbHZgcrLPNyy2DbGjk5JoDPR4CSMjxGCAHA1T82msWtJO5y0zaXM1oZlJKKeTaCXOz0X51WxbNa9LTeo8DmVswpjJ2LNZVzza7zUj1nbqgJJsEjeZMbyzhW6XMwel9D5+gxYgqlhHFbSDndx6JfUgfOxfsMZ/k5F+aqEeUlIPt9KOdLHq+vhNfdzGLsbRHvpRAx8/AJMtEMkoxOn5jTpeg4bXYADxFowyIKYaQXwf75iaW6fh12v4dXpRkwUlm1HyoIxha2aaJdR+MaUPbOiG6sXU/ylq+r9aGD/0AbguTr2KWtfLIrRTGtRsUie7SS+l61tp3cqmPjW+o6eu14TrNjW06o/KtUeaDXUthgaZ9hjSdVja2yDtw0l68WgPDuolgBoKqKMCWgqvCyc10F3R7njRms0NVouu2bx7NuupMbKacVWyrlLWXs45pgrOavH/B+T/zshyaqAQ789PmgoxQ35CnwlrkuO98UB3bLQz4lPV+DfmVow65MNDUt+gxDcoseoEgwaRy4J4bWKvTeyyIHYTOKgT2rXAYJ/QphbYDdCwrXnM2eZ3to7YFS6LxD0g9Q00D1tb/DZFLe3WOyDzO5tH3fLa3WTDQ9LhIanfqRj3tIU8qoivI+LrCns7Q872kLM94u6c8HZPePomPL0xT3fU0xn1tEeH22Oj3ZNjfcmIcSKoDfp7A/6ewFjP6HiXb0zlGVEGxnqC478H+NUS5KPjfRNBTTykiwbU0dGeWKAnPq6eHOuNB3rj4z2xQFcs0JUI9qYjmkxUmwypayXyZFg3EdZGI7qJqCEU1vpGu9wjHV5/lz+sDkT6/MHekbFOf6BzLNw7Fu4dCXda3TKzS6ofRHQ22O3vSOSshaIjlR7IZAcTWZvBisJKnExNkxqYmJGuHpWITYzmAY7e3+yJa1RaXjRlrs4GIpF+u7tnai564nTm+Kn0yVO54ycy588VzpzOLF0tLp6PnD/lvXzOfe64cbbQena26/Fd/6vn029en3/z6vL7N7fWV19sb3zcWP+0sbG2ubm5tbW1s7O1u7u9u7e5u7e5t7+193l3c3dvc393Z29zd29jf2/z8+7a3vr7rU9P3j07/fh27OFN18Nbg59exz7+nNx8fXJneWlz68Xn76tfvqzubn38tr3xy+fdb/t7+3s7v/zy7Zfvn7/vbD67evlUOPi8MnXL55+EkRgsPGfXPZqKvb42//75lXsPzpZm46NR50QqEI2PBIOu8eDQRMLhG9MkKvZkxRlOOx+/ulpeCFZPh1+vXVt6PH/l7tzLj3c/f139/mVjd/3164cXf14q3j83eiavOp1uuZ7XrF6efFIarRpUKQycZDHTZNJJFDrXKs/J4H42JWrVj7rMA0Oa3FTM4tL6Iu5oNjJ1svL0w9P5i/OyHrnJ06/Uq2gwk98sEnfLxD0ShaZFZWgTdyJYOyjpEGIqvqwdUHRj8nYMlAr5MI8HccXNqADiiVCORCnq1Mj67R2RuL3f1jY/N1mdir74een1y9vXriycOVW8dmXh3Jny/bsXHj1YvH71+K2l00s3T966ffrS4vStu+euLZ1f21n+z398f/36wee9j29e3r5z/cSzB5euL1bv3Fj4J96PdoWiVa5slTW3iDEUgCEBCglAIQsScQEBG+BzAD5HxOMKuRwBjw+IBBAEwIgIRkTgf+XsCIRsoYjD4zIgkI8iIhgSAAAbANgwwAFBFoRwIIQFwywMYYsRnhjhwTAHgFhCiM6H6DyEJkDosJgpbeZJZWxMzKiZBWuBpVIZWyxhwxgDhBmYhCuW8sRSHibhIhIOLGaDKBNEaCBMRDAyJqFhEhoqpmISmlTObFZwJHI2hFJBhCKWsSRydq2LK1VwITFN0sKRt/KlCjYqY2JyhkTOlsiZmJQOIAQAJoplDImcCSIkACKgYgqC4FEYj8AkBKZAMA2E6CKQJgTJQpAoggg1v4oAwvNBggiiQChdBFNBjAqgFCFMAhEKjNEAmMzhNwoAgggiiSASX4Rn8xqYnGMcfqMAIIEwg80lkCjHCKSjZEojlYYjkZtw+HocoQlPxBHJhCZ8I47Q1IhrIJDwYpkoX/WduhQuzzs7tFRQ9oOyt34srijOGydyHcGk0h+Vu/zogEM45IH84dboRHdiQl1Mm2annKX84GzVV8wNpVL9wWBHMKQsT+mLxa5QEBwfY0fGOYkov1poma3qqkVzOWGpxPRzya5qAitMMLIxVinTUs5rM4kBuYwhldPiaWe+HCgWfeOeNlM7tb+VOqRi62GCTUoP9GAOpcAi4/SKiM2MI23cBgz/g4z0UzPpQDvzWDu7vplyUEb4UUk93Mtt0ArxeiFBJ8B3044Y+HgzQDYKCBpek15IMIiIWmGTRUobkNH7xRQDiNeJcAaQoAfwffx6gwivF+L0AL4fIQ/KGENypllC1SE4LYozSPBtnANdwqM6mKgW4PRCkpqB76Y26jhkvYiqhUhaGd7QQdT3ETWaJrW2QWNs7DPhuw2NnXpcu56gUDeJ2+uQlsNoy9HmbpK4nQCpcEgvFeqjSfq5qI4u0TNChYFM2VEoOmbKnpmcazrtmM26ZvPu2bx7uuCeLnmqRfd0wTVdcNU6rr/PJgv2Sm5wKmOrpK3ZCUM5NZCfMAbdbT4LOjyA+Syo3QC4zYirH3YYQYcRdJogVz/sNiN/HNoNgMMIuvphjwWtnbgMsFMP2bQim1bksUjH3KqgtyPgahseahmxK0aGlKP21oC9LejqiPl6YqO9IV9baLQtOtYVHeua8HdGRtqDXtW4p23S3zMx0lVjZMzXEx9RJ0b7EqN96YApNW7MjOvjgb7YaHd0tGtyrC8e0kXG+hIT5ljM7BnuGPIozA5xr5lvsMNef5d1qGVy0hIOG/yjvaMjPfGosXa/cT5lyyes2UlzIW7JTpgyUWMxMZCOGNIxQy5mzE+aspPm2lQ1nxgopAeTsf7JmCmdGkwmbaGo0R/SjkX0kaQlEjePh7X+cXU4optImKJxY2BC7Ql0OvztBoekQ8fr0Qv9ob7paX8+7wpPGp0j7V0GAdxOFGtoUhNbYRfYs+pWpwjWUQyBlsFQp8kpj6Wss7PBcnE4m/fNLERPns2cOJM+eTpz/mLp0sXS+fPpa4uZG1cSNy6HbiyOXDptOTndcW6+7fb1wZfPC+/fnHn/7srH97c31l5trS+vrX5aW1vb2NjY2tne3t3a3t3a29/68nX38+e9nb3t9e2dz79+//Jtb2d39dvn9e+7n/ZWXnxeffT+2dytS56lS6YXj7wfnsdW3lS/rN3+df/t56+rX75vfv269WVv8+vWxtednW/7e1++7O9/2fvlt697uxt7n97vPX1yK53JqHpSUnlOKk5KwfM+y4186MXSiftLx28snUjnx8eCznDU6/FZPMOmsciAO6iJlocckd5gxnnl7kIwZZm5EDl1I5GoOsdS1gcvL29sf/j6devr9qcnS2ceXMrdOjV6bda4NK2+WeyLqWmRNqYfpMQEjDidmiaTkvimMLFpsKlOTSEZJMiAvtdi1dgcOveoNTuVmDs3O3WyMjo5GivG+VKRUA626TogJcoRc7EOsagFgBQA0gq1qKWybhRt5yu1mLJP3NIjlrSjiAJGlWKBWMSH+WQWiSmkcUAq0sIXt/K4UBMipXo9monwYLUcmZuenJmaLBfC16+evHr5+JNH1+7cOn/r9tkbS6cuLU5fWpw+f7F0/kLlxq3TX39Z+cc/9jfXnvz86MLD28fvXqveuVw8PT1+Zj783zOys1ulVMlbFBKpDIEhAQzzxIgAAbmgkCXiswRcRq3pymUyuGyOUMADQD4ICUBIAIB8oYjLF9S6rL/nr9aSdACAzefThTw6ADARhAvCTAigwyADhThihFcrLgGECWBsQMwSYUwYY2BilkTMEGNUiZgqkdFlzUxZM1MiY6AYHULpAEyVyLkSOVcs44hlHFTKRiQsWMyExDQYJSEYGZNQxVJajZQSGUMqZ0qbWdJmVs1xgYjpMEZDxHRMykRlTEkLS9LCwuQMTM6QtDBlLWxpCxMWkyGMBIvJqJSKSemImAqjZBgliVGiBCNJxFSJmCFGmTDCBCG6ECSLIBKIkCCMBKBEIUwQwoQaERExHcTIIogkAAhCkAgiFACuAZUkBIl8EZ4raGLzGv5LTRwegcnGUemNtVUdMqWRSGrEExpwhKYmfCOeiGvCNxJIeDwRR6aSZAqgNDt8anE8XtA1dx4DpH/u1BN8YUm82J2f1ZcW+isLA6mSLhBpG4t0pDKmUmmwkrPEgj2JqC6TtFQKrnTKWsg7ctnBYnFgftZeregzybZEFJsMifJx+OR0R7XSVS3pplLWmfTAfLavksSSYVws1JRPi4s5TSHvstq6OMIGAYTzBQylqVGPXWHo5PS3c5y9oE3Jc7QBni6xRSGUM+pF+B8FTT/A5APNjDop6adm/I+t5EOttCNtzLpW2pEW8sFWyoFO5tEe1rEuxtFeRp1JSLQhdAtCM4iIGgGuj9/Uw2vs4h1TQ00aCNcrbFQLG3UQQQsQ+/gNncyjPZw6jQBnhIgWjGrBKAaEqIFwaqDeJCMPKOi2VqYOIXSwj2h4eKOAouUQTEJqP0QzYRSzkmrrods0VGMfzmKkGPV4vRavM5C0enJXL17Z1ihvqYPhHwHoR3lzU7OKKG0nN6uZEjVdomVifXSFgR0r2rJlRy47OFVwzubd83nPbNY1k3NNF9wzRU+NkbUKspL/velaY+RUfqiaHZzK2KrZwencUCFmivg6xuzykEsR8bQG3coxZ4vfLh8ZlPqsYp9VPGyT1OQ2I04TNKQX2Q2Aqx/2DmC1c4cRdpoQVz/qHhAPD7X43aqgt8PvVo25VX63atzdMe7uCHo6I97uieHeeKAvPt4zGepNRPqSUU06oklHdKmwNh3RZScM2YgxEzZkw6bChKU0aZ2K28rxoUrCWUk5KqmhcspWTAzU5p3FzFAh48hmHYGgvn9I3mMCVDp2m4HVbuK1awSqHqFlsHVkTBsMm2MJWzhsSiSs5by3nHcXUvZiarCa91QzjmJ8MJ+w/jE3LaWHiil7PjlUTNmLaUc+bU+nBrNpZ6HgTWYcwWj/WNgYmrREEtaJ1GAsORidNE9OWmIJcyhmGAn1Do202QPtgyMqg13abQAHPW2JjCNT8ESSFttwW4dJKNeylAP8Zitf6RA6Szp9WKEcEhkDrYPjnfaRzlTeMTs9XimNlKZGZ49HTpxJnziTPnUme+5C4fLlwuLl9PVruZvX09evRK5dGL56fujSKc2lU+3XL+qePoq/ejH3/s2F5Q93tjbebG+tbm2ub21tbWxtbu/u7Oxt7+xt7n/e/vJ198uX/Z293Y2d3e39va3dta2tD1/3Pv26//775vMva7df3svcvexeumR6ds/z6U1+f33xl91X33c/7X5e3/u28/XLzv72xs7a2v7m5rf9z9+/f//rf/7tr//5t19/+/r3r/tf3r65WSxVTNZZremixZyWIpNKbMqmeXSi8Pr22XfPrt26cWKqPOn2mHwjA/3WrnhxZDxrj816262IJ9JfPRUbS/efuZlKzbn8ab0vpr/15NyLdw/XNz583119fufS02vVW6cC9047n1103Z02pExsF1Tn5jYE6PgJCilSdzRw4KdAY72HRlVTqd0QaDfrLFaNvr/DO2bLT8ULM+lwMqC2dKNKBG0T8yVCqpAOK9GW3hZxu9jo1CvUza19clknKu9CERWvpQ+R92CybgxSAGyEy0X4LIBHEzA4MJfKp4lkfAq3USimY61sECNrNZKATx8et42Nmou54Pxs6sG9xdMnSzdvnLmyuLB08+zi5blLi9OnTudPncnOLcRPncl8+HBzb+fJz49PLZ6ZPDs3dmF+bOlM7GTRnQnr/gkj1e2K9uZmpUQih2CEX/NpgCALFDKEPDqPTeEwKUwGhUEnc9hMAZ8rFHFFAK+WMyAUsGsSCTliDAQBHgCwUVSAQjwhjy7iMxCEC8McEGbCIAMGGRjEEqMcsViASQQQxoalPFjGBSVsGGMgKEOC0iUoVSaly+W0ZjlTLmOIpXRUTEUxOorRpc2cGvBqnEOkDETKQKQ0TEIVSyliKUUio0pk9D8kbWG2tHFbWnliGQNCybW4cExKlzazpC1MsZyOyWiSZoZcyZQr2TIFA0YJmIQsltIQjIxglN9Tb1CyTEKRS6nNMoZcxpZJOCjGrLkYYYQKYxREQqnBFULJkJiGShiYlA5hJAAiABABhIl/CEbJIhDPEzRw+fU8flPNBMJiNwiEZKGIIhLRhEIqj0dhsUh0BolGJxJJTXhCA57Q0IQ7hic24omNRDIOk/FL074T5/2+kAJVHEAVB/SDLKtX4BpDxmIt8XxvZW6wMmsvlq2VqmO66qsU7TMVRyzYMxnWpOL95bwzl3XMTPtnZ0bnZkdnpx3TFfNMSVtIKlIhoDgJn5hSFrJoMd9WSRlnM5bjxZ5qFk7HGmITdfFJYTrVOTU1ksz4tCZ5E+1f+dCx9m6+Rg2KwUaAcaBZ0KQWs/VSfpuQLMAdoB35lw4xS9sKcBr/nVv/rxj+x3baUVnjn1vIP3Vy63t4jQrKARnu35XEHzsphzrIB3sZ9XoewYIwbGK2AaB0shtaaUeU9ENyxk/tgmM9okYVp07FOtrJre/gNNTmmq20Q+3MY12c+i5OfRe3rpNztIN7RAvju4RHdVKiuZmqF5NqpWQXs76X0ajlEAx8ogkm2RQMl5pj1zAGekkDvSSdqkHb1mjoJZnUtL4uco+S2KMktiB1EP8vSgmuU0VrU5HbummyDhLaRmChh2Rd1MnsQHHKXSk6K3nHdNY5nXXO5FzVvKtWRP4XI11TOWcpO1TO2cs5eyXvqHVca5rJO2fyzmp2sJgw5yeMuaghG9GnQ9rEWM+EvzPkaxv3KGtDuzF3a00j9maPVeKxSnyDsoBLGfSqwsMdfmdrwNUW8nVG/L0TY32RMXU0oJ4IamLj2omgNh7Sx0P6RNiQDhuz0f78pDmX6M8nzcX0QCljLWdtlay9mndOF1xTuT9exDNX8C2URo4XRxaK/tni6GxxdLY0PFvyzpY8M2XPbMU3UxmZmRmPJWwGs1zdj/WaIYWO09bPk2mY0i62og9s6RZqrc0jYXNpZjwcs04kbKXSaLk8Ush5ChlHJeetZF3FpLOcdldy3ppKGXch5cylHPmkI5921oL6atdGTibs/qBxLNwfSzsmUvZ41pHKuRLZoUR6MJmxTSTNYxM6m6/VOdY1EjcOjXWr9GCnAfIG9amydzxp1jtlLVq2TM9uGwKUQ6IOLzw6bdYEmlV2UOuTDwY6xiZN5ap/biY8PRWYnR2bPxE9cSp1BDVvFQAAIABJREFU6kz29NnsuQu5xav5G0uFpaXc7aXs9cuxG5fG714fvXtt6PqFnsUznfduB549Lb59dWb5w62drbd7uxu72zu7u/tbO9s7e9u7+1u7+1ufv+x8/bb35cv+3uf9r7/+tv/t65evO7983fzty6e/fn796/aD/Y/nn94Yf/Mw+O5p8O3zifUP85+3bv+69/G37/t7X7a+fNv78nV3b2t9e3V1d3Pj25evv/3tr19+/frl16+//vWX//zbr3/f2d589OjFiTM/l6YXHc5Se1sIgxLdimvJsaeny88uzd09X716thIYsbg9Bq1ZpRtSuSP93qS52ybpscgHh3u8E5orj8rRsjVYNA/HjWeXqqcuTl+5dubDywdvH13/unzn0/2Zny+NL830L+Z704MCHffPVtaRgfqffPVHRw/8FDp8NEwk2glEB4qZW5ViiC9pFmpNil6jzOe3+PxWn99msql5IANTgByQCcoBuAVqVSvlnbIBb79+SN3Shbb2Spo7IVkX1NyLynuwFrUUVoIMkMWGeVxUQOXThRIRG+KwYYZIxm3Xy3stbWpTi8nYMuLuG/VoQ2PW+Znk7HTiwb3Fx0+uX7q0cGlx/uq1k7U68vSZwvGTqenZ6MJC5NLF5OK5yZOzIyfKrpMl++mS4/yUayFrjbpb/0kWXa+qRSVvaRXLFbBYKkTFXBhm8flkCKCL+DQem8Rhkhh0EpNB4XJYQgGndqdHTSIh5w+hiAgQcUUiFgzzUIgHAxwU4snEwppXEoVZYpQjRbkShIPBXBjmIBgHlfJgGRcWs1GMKcFYMjFTjjJkEppUQpNJ6VIJXSylS6QsqYwtb+ZK5FyJnC2WcTDp74BEZUxURpcpWLJmulROk8ppsmamvIVVk0zBkivZshZ2LSIck9JrTVSZgiVTsKQtTEkzTaaoMZIpVzIlMqpUTpPI6AhGgVEyJmaIJUyJmCaXUmuMbJaypWK2GGXCCB2EyChGxyQ0VEpFpVREQkEkFETKEMsYmIQKIUQIIdZKWwghikA8ABEQjALCRIGoSSBqEoF4EUAUCPFcXiNfQBCKKABIEwqpXC6RycRTaTgKFc9kUag0IpmCxxMaiGQcntiIIzSAKCtfcc+fGbEPy5o7m7oNtOFwi80HDHiEpiHekA8OhNsjcXUqba5O+xbmx2YqvmLGWsxYs6mBiahhqjI8NTUyPT02Pe2frvqqpaHZinWhaqymW/NRqBwTVTNALsUvZqVTGd183nyi3DWdB7OphmSyqVSW5YvafMkz7Df6wwaJgvrDgf/RSPgXPPFPRNyfSA1/oh77E7PuB+qhfycd+hOp7gdtp8SkUbRKObT6f+PjfhATfmqnHlFzmlSMI71CnEZE6GQebcH/IG/691b8X9oIP3bT6vpYjUaAYkYYGhFJQTsswf8kIx+Q0g8oBfUqQYOMcVhM/qmZeqSZekRKONDGqG+jH1NSj7aQDzaTDjSTfmwh/9RM+Usr61AL60B/C0MnJbbxjvTCuD4A181taKcd7WE1aDk4gwg/ICHblBRrK9GkaNRI6tTYkV6srk/eqFWQtAqSTkk1KBk9YkIz/3C3lKhV0TuVBJWKqGjFSRQNPOigqoeZzFqnKp6Zsqea/93dUc27qkX3dMkzU/bOlL0zRc9s3j2Tc1Wy9v+WkdM5RzVrr2YHZ/L22YKjmh2cSg2WUwPFhDkzqU+F+ybGu2OBruhYTyzQMzHem47oJkN90dGu4EhHZKQ7OtaTCGoTYX08pJsMapMRQy45kE9Z0wlzKt6fTQ2k45ZMYiCXshXSg8XMUClrr/3JqZyjBsWZortm81+YGjkx7Z8tDc+VR+bKI/PlwEJlbL4cqNk/Zstjs2X/bNk/V6k5IEfnqv7pqUC57PeM9LV1iSzujsFAV6tR0Grhyw2cZo2ox6aQdPGb1cBwbKB4YiKYsA2P6zMFXy33tVTwFbPuQsZVyXnnp8aKGW8+6y3kfPns7/dh1UL48llvNuvJ5LzJrDMYtXgDfYFIfzzriuVc8YIrmXVOpm3JzFC24Ejlh2IZi93f4Yn2RUqDznCfXM2RdrEHPJ2TZY87oumywmINQ6pnq+ygygmpnIAl1t5iE3S7kP6R1pEJba4yPDMfmqkG52aCCwuhueOh4yeTZ87lz10onr+Yv3wtt3SnfOtW4daNzI0riXvXk88fJJ/dG7652HfpTPvt6+4nj1JvXh1fWb61t/Vuf29zZ2dnZ3d/d39vd39n7/P2/tftr9/2vn3f//bty+evX77++tvul8/ff9n/9ev61qdHKy8ufnhcfbYUfnrdt/IitvUht/Gxurd59eves2/7a3/97Zev3/e//fL567e9/b2t/e2tb/t7v/3y69/+4++//P3XX//jt7/9x19/+/X7f3z78o/v33/7uPL+0pUPCyfvxybzPd0TSvkpl+1hOfH0eOH5hdnF6WQ64hodMTm82h5js2aord/bbXCrdLaWvgGJI9g9ezE6njMFi+bB8c5I3nXz4bnLV47//PDay3uX/tfW0/1XF15enryQ1S/N2hainTasycpvNDceGjp6ePjI4WBT4ziN5uZwOpl03v/H13s9t3luab5/xqm5PFMzp3dPz+l2lK1AZWYQOeeccySYEzJAMIMkACLnHEkwihSpHEgrWJblLEdZEhNAUpL3ngvI6t19ep+vnkK99VWBl/hxPe9az2qohYLqGBx0awetrYvW1cP1h0b8obHufimdjeJJqWQmmi2k0rlErpjK5BMVHfy2XhFXQpK10oVKCltOpktIZB6OIaYSWPgWFACEAcOJSCgeDsZCsFRUA/jC4ITO7h/tNaonHSb7tNZt13kchnTCcXk1u76Wu7u5dnD425Ur81evLqytFR88vLZ2Obe8kigU/aU539zsVDyi99jVfkdrNtA3G9EWAr15b1fc0TZjFf6D/ZFKIUfMZgloDB6JysCSaAgCCYpEN+HwQDQaAIc3wWDNUAgACgGgkFActkpHRFU4LAKPQ77d5oGD4fFwAhZGwMKIODiFiKKRUXQKGo8HE0kQKhlOpyL/npFUOorCQJFoCBINTqPDWQwkkwZnkEAMKohBBTHoYAYdyqBDWQwkm4Ph8nAMFobBRtGZaBoTQf1TNDacI0CyeFAGB8zggJlcCJsP4wpRPBGay0fSmWAqHVgFJ50JpjMhbC6CxYGxuVAuH84VQDl8CJsHZvPAHD5EIEBwuVAWE8Kgg2lUMJUMYdDgPDaKw4KymSA2E8Kiwxg0OJ2KoFNhNCqYRofSGGAqE0RltlCZICoTRGXB6CwokwGm0ZpptGYWC8RkAimURiKhgUxqIpOaSMRGIqHhTzUS8A0EfBMe14jHNuMwTVh0MxLZhEA0w2CNEEgjEgmEQgAgcBOgpR4EbmoBNgBa6slURCQxkp+fGBwTt/fiBsf54ZRmyi0fs4v6jcTOAayqAy5TQbu6SZM2dSI+mEmPhPyaWNRkm1AZjLxUajSVHQ9GzMnUUCplySYNxVR/NqZIeBhxFybtRkSdoIgHmQoxC9HOUrxnNiFOBLDemQtud1M4zI/G+oORQYtVbRgU09hNJ2v+cu78Bx8d+0vN6ffOn/7w4smPLh7/8Pwn71849RGg4QyLhePxiSQCkIYHiMlgNQkshZxvR9UrURdkqPMK5Hk54pyw5QS79gPWhQ/5DZ/KwedloHNKeEMbtkWKbGACamiNp5igM2TgCTrsDB16mtB0nNDwCRVwmgU+zwGdF8Lr+eCLnJZzrOYaNuA0u+UUu+UUs/lTHvQ0D3G6kwOWURsE+LPdQngnCyREnJEhL7aiGztwgC5sUwe+vgNfq8adUWBrZNhTraRzSuJ5IeaUEH1WQapX0wBtlOY2SrMUe15Nb1Szm2TMixJ+nVhwUSxpVChgOi07EtDHq9eNAX0masnGBhNRUzJmTsbMqbglHRtMRyyZkDkdNL2zW9+pysh0xBzxagJ/TmtEfdpUwJiOmONBbdjXH3B1exwdXkeHx9Hlc3R7nd0hd7/f1eu1d7mmO9xTnW57p8/R43X2+F19LnuXy94V8AyEfFqfd8Dr6ff7NH6fLuDXBwOGSMAYCRijQVM8aH5H8XRsMBO3ZuLWTGw4Gx/JJUZTkeF0dCQbH8vGJ6oBAm8Vn8zEJzKJsVxqopAaL6RsudREOmnz+wb7dWK+BGed6hn3a4TdBFYHgtuDpShRrC4qVYnldVEnw5aJoKnPKlP3s0cd3Z6QKRQb8ofMgYChGjYbCQ16vUavfzAUHA6HRkIhayBg8flMXq/R5zN4/AZf0OQNGeyugZGptglHjzNocIVNrrDpT0YO+MM6d3DA5unQjolNdqU9odNPKRhKOE0ObTNwxwKaLqtA2Edgd6FYPWiphaocZnIGUMwemFCD0zvlE8E+b9yYzk+l0xOJ2FguM53PT+ZytsKsZ3EptrySWL4UXV0PXbsVu3E9em0jeO1y4N7t2Ff3I/duDK8vylZKgmvrus82XU8e557+cPXls2+2X/72/Pnz5y+2X+5s/77z7Pnus+293/b2X+yXt8v7u/v7+/uV8s7e9kFlZ+/lD0/uL91dc99atl6f772/rn9yZ/ib+zO/fls42v/89eGve7svyuVyuby3X97e232xs/373u72QWX/8LByeFg5fHVw+Org6PVhubxX2d352x+v3+zufX936+jLr76enU/29XskonmD5rZj/LZ36mE2OOseibusQfeQxz8cTtvbB0RderGqm9WtFyh7aV1mjm5cYpyWWV2tPUN8i71t43ZhYSl8+1rh1mrq+835L1ZDN1IjRYf6esa05OsZV5EMVJgGBtA214+CACOQlvaLZ9TgJha4qeXiSTj0gkpNsVoFZgNz0qaOx0eGh9VtHXS+ECORU6QKuryVJZRSBBIylYmQtdJ5Qkx3n0Chpqo6mKJWFktKJbGwFA4eT8eAUAAwCgTFQCBocD2wDomHUtnEXCmRKoT0gz2OmaFIcHQ2O1PKe+YK/o3L+V9++mJra+PF9g9b967dvH3pyrWFz+5fWb9azBa8haJ/vuTPZcciQY3P2R6caQtNq4KTssiUIu3scA+JbHreP6gjVSKOhMngkSgsHJEKJ1CgJAoMRwBhsAAkqhEGq4dCGyCQRigEgICDsRhEtYu12qdTZSQOi8Bi4O8qyGqweJWRFBKMQIAQiGAyEUohwahEGI0Ep1PQdDqWzsRQmWgSDUGiwGl0JJuBZFPhNAKISYMyaVAGDc6gwRk0JJOOYrIwbDa+umeKwcIyWBg6+60YXCSbj2DzYUwupCo2H8YToflijECEqTKSzYXzBKjq7SabC+fwYBwejC+CC8QIvgjO4UM4fAhPCJNIMAIBgstBcNhIJh1Bp8I4DIyIT+Bx4DwOnMuCc5gIFgPJYqDZTBSbiWIw4QwWlMGC0FhAOhtCZ0PoHASDDeNy4GwmiElvodMBVGoTmdxAJjdQqU0EfD2R0FDFJAFfj8fVEfANREIjiQgg4Juw6EYMqgGNacZigVgsGIMBQSCNIFA9ENQIaKmHQAEgcBMQ1EhjoBOZ6XzJPu3qNY+IXYHe/PxYIm+K54y+aK9hiCVVQoRSUH8fzTXTUw0Py2ZGI1GTTs9p7yLFksPJzFggbMjlx7LZwVLRUkz3xLyckBOdcEMzHkDc2RSagWTD3IVk73JmoJSSJAJYv7vR54F7vcJI2BCJDIejY4pWXEPDvzbXn6w58eGpM8dO1Hz0ybH3az79qPHcmfrzp8+c+uT4iQ8+Pvk+FA0g0xEKKaVHRhtUsQbI0E50gwp5gQ8+wW85LgHXyMA1gqZPBI3HpcDTUuBZAaBG0HJWCLnABZ4nN54kN56kAM/gm49jm49hmj5B13+Mrv8E33iC1nKWDb7IApxjNp9lNp1hA85yged5oHNswGlG8wkmqIYJOcXDnONizyqYjeZOskaO5aPPSNDnFei6NkxTB7pBjbyggp9VwmpksFMS2Ekl9rwCc4EHOcEDn1Rg69uJgFZcYzcZoCbUt1PqlJTzKtaFNuFFueCcUlLfoUING4VRny7u1WXCpoRfl4lakhFTPGZ+p2TUkgqbMyFzJmRO/RkmEA8Z/p6RyZAx6tNWZxljfn08YKj6tNGALux7m7/jdXb7ZnqqqXXV4DrfTK/X2eOb6fXN9FaXPPvd/a6ZHqejy+3q9XkHfH6Nz6/x+DWhkCkcNofD5nDIFAoaQ0FjJGyOhy2piDUdHcrEhjOx4XR06M8acTwdHcvEJ3LJyXzKnk/Zs2l7PmUvpB255HQuOZ1PTRUyk8X0ZDE9mU9N5VP2eMymNypYfKR2SOVJj2ptCl43lqJGkFrRGDmCqMIozKIhv14ywGQo0CwlyjCmnPQMeMNmf8QUjJiDQaPHo3G7B2a8Bk9g0B8eDkZHg+Ehf3DQ6zd7/AaXV+cO6IIxSzg16I0YbTOdYzMdU97+ad/ATEjvCRs8Qa03qHEFem2uNrNN1D/C6x3ljYa7+6ek7A4Uqx0t1zNMrg61lcMbIDC7UcxulHKYqfUoVcN0ZidEaaI6ktpwcTRWGM0UppPJsXRyqph3FvKT+fz03KxvaTm5upZdvZxcvxq9dit281bi6pXw9Y3ogzuZJ/fim1eH1uala/Oia+sD97cc3zzJ/fL06s6Lb3Z3ft/e3t3Z3X+xu/P7zrPfd357WX62X365X96ulPcqlcrR61cHR5VXR/vllz9882DxzqWpOyv6e+v999Z7H9+y/vB5YOfXjdeV7w/Lv+/t7VQOD8rlvf29l7s7z3e2fy/v7x4eVg4Oyvv7u+Xy3vbuy8ph+ej1YaWyf3BQPjqs7P7+++9Pvnl86fKq0zVvHlwzG5MqaUjKzWjaLvnG11LueGC0kPcW5gIDBkVnj6izh6fsoKp6KB06lqyXqJ2Q6CdlPUM8q7Mtv+SOxIezCVsmYJ0LDs26dNFBpaOLPmfvXPHoMiM9dhWvHw3tADRoIc0DMIACVEeuPYFsOg0FnaVSAPbpjo3F8UK8PxXT2yZUYhG4q5vM40H4QmRrG72nX6huZ3L4KJEEJ5UTla1knUGi0wk6uzliOYMrphNoKDwViSUj0TgonoTE4BFQBBCGBBEpaG/AcfnKUnEuEQjOOJ3DscD4+krs1tX8paX48mLim28/W76U27p35d6DGzdurd68fenyxtzaetHlHc5k3bGELRjQuZ0d7ulWz5TCYeVPmdgzg3zviGRCw9Ko8P81IzkyNl1Io/GIZDYOR4ERKFAyFU6kgJGYBjiyAQ5vgMEaIdAmMKQZCgMiUdB3UKxyEYeDYbFQNBpMxMHJBCSVhKSRURQigoSHkQlwGgVBIECIJAiFBHvHSBoZRaNhqsmuZDqSTEVQaQgWDcWmwplkKJMGZ9LgLBqKRUMx6WgmHc1gYJhMPJ2JY7DwDBaewXq705jOxtLZKDobUq0gmdy3BxYPyhHAeQJU1XTl8pF8IZrLR7K5CA4PwRciuQIonw8ViRBiMVwkgolECLEYKRIgJSK0WIDlc9BcFprHwgm5JBGfwOMieFwEn4Pkc9A8NobHwnHZOA4LzWEjWRx4tbfora/LQ7G4CB4HymWD2MwWGqWBQqqjkOoopAYKqYGIryUR6qoi4usJuLpqOgEeV4/F1CIRF+DQCwhYHRJej0Y2YVDNEEg9GFwHgTSCwQ0wWDMY3AAE1tFomGTKmSu4IrFR+0x/KG5OFUazc2OFhfG55UlPqHfUJrXZW0NBXSE/Pjc7lUmPFGcnY3HL6JiiX8ty+wZCcXM4borFjbH4QDGnTUVl3mlMcBoYn6lLOE+n3LUxJ7IQES0l+5dSfcWYIOrFhDyweISZTurj0fGAfyQes1Eo9adP/RO0qb72zIXTZ2tOXzhz/vzZc2dPnz118tTJ48dPfnqs5lgtpL6mseZc/XE8tlnFw+nE5EEu3spFdxEb5cjTQuBxEeiEDFwjA9cowGdV0PNS4Fl+02l2Qw294RS1/hSx7gSh/gS+6RQOcBzR8DGi4RNc80lCcw2+8SSl+SwTXMtouUAHnGU0naE31dAaT9GbTtKbTjKaTyHO/hsNUsNE1tCRJ+mYkyJ6XacI2sYF85FnRPBzMthFFaxWDb/YCruggp5VQc/IYKfliLMy+Fkh5IwUcaGdCOgmA9twjd3E5m5SQyv2tAx3fEDSaOwEqyXnVeKLKj5gRMuPuTQpn6EYsyYD+nTEHA3p4wlLLG6OxkzRiDEeMSZDxkzAlAn8ewtPPGT8e0WrleifVV0qaomHjBG/LuLXBn0DPnev19XjdfX43L0+V5/P1eed6fXO9PpcA1X53ZqARxvwaL2efq9vwOsb8Hj7vb4BX1AXCJt8YWM4NlhVJGKJRKyRiDUWG34brxobzcRG09GRVGwk9RaN07nkdDZtz2edhawrn5nJZWcKWVcx586nHIW0Yy7rmM3YC6mpfHKykLQX0o5izu2aMSvVzPZ+vj9j8+ZGVSY2VgokdeLQKhS1m9w9rW4blaFEILQASJbBeockE/7+QNIaiJvcAc2Mp8/tGwiETe6g2Rsa8kWsvojVFxr0Bi2egNHtN7gDOm9IF4qbgwmT3dtrGpfqR0QWm9xsU024ejxhnSesdQf77J72UbvcMMHrG+XItfgBu6hzgs/rxXJ7sFI93eLrVg1zuQMEVh+GryP2z8gmc3qdRy7UYBQ6kjttSMxNJAtjqdxkKjVeyM0U885i3j4765qfi6wspVfX8usbuas3UjduJ2/eTN24nrh5Jf3ZzcwXW/H7N2w31zpvXm67e0P/xUPXD98Wnv18Y/flt3u7z3d39/f2Ky92d55t//b77i8vy8/Kle1yZeegsn94eLhf2duv7FT2Xuz+/vXPX67e35i+s9z3cKP78fX+H+6N7/88/8f+50d7P+7tvtivlMtHryrlvfL+dpWRe/svDw73Dg7K5fLe69dHBwflV69evfnrH/uHBy/3dp/v7bzY3dv+7cXzr7795fqdO/7glUFrgM1wM0g+CXvdPXIpMhWYMiRj0/Ypo8nQ1qkWaPulbV2Mbj2ny8BRaah9I8JOC1vRTxqwCtbvxBPpUZe9Z3pQaddKIoNqZxfXykfnrR3XfMN3o54Vx8SETDSpEJmYhA4ijAo6y8A3E4iAzh7e2mrgqweZW7PmhaA6H+tzOVWaPlJrK1KlRHd30zQaXp+Gq9EIuHx4Xx+7v58zNdU5MqJMxAfHxjpEEppYxqUy8FgCHI2D4gkIGh1PJKEoVKxMzu/rb79+Y+3W7Y2VldmV5VIq7iukXNfX01u3SjevzV7dKF65WiotJK/dWLlxe+3uZ1dv3l1duVyYm497/KOprMvtNTvs3SNW4ZCRO2rkjGrpEzrmuIZuasP3yzAKDuS/ZiRNQCXzCDQekcrFERkIIhVCocOIFDAK89b6QyBaoLBmCBQAgQHhCHCVkRg0DIOGYbHQKiAxSBAeA8WhQSQ8jE5BU0lIHBqEx4CpVCQeDyaRoXQqkkFDMShIKhFGIUBJ1eKSAqPQEGQqnEKFM+koNgPJZiDpFCiDCmNSkUw6iklHsxiYKiMpNDSVjqExsDQGls7E0RhYGgNNpSPJNCCNBWRxYEwuhMEC0VhABgvEZIOZbCiHh+AL0TwBiidACcVYoRjLE6BEEgyPB+FwQAIBTCpFSqVIqRQtk2F4HKhMglXIiAI+msdGiYUkqYgs4GPfMpKH4vMwfB6Gy8ZwWGgmC8HjItlc+FvxEWw+gsNHcXgIJr2Fzwbx2SAGrYlKrqeSG8nEeizmIvk/GK0NBHw9AVuPw9ZRyAASsQmPa8Sg65DwWiS8HoNqwmBa0GgAGg3EYEAIJBCBBILADYCWWgoNnUi7sgV3YdYTiloT6dFwzJzOj2aLo4nMYDxtyhZHC8WxaMzk8w9EoqZ0ZiSRHExnhqNJy/CYYnRCNePrDyUMk06Fx69IJltDQcbMNDg40xhxnY3YP8146wsh8nKqdTndOxdtj3tZ3mmMz0VKxJWRsCESnohFpoOBUQqpAdpyovncGWBDUwsIcL7x/LkLpy9cPFNfd7G5qaGxqfb0hZqPTn98pulUE+z8mfPvwwAnxGSwRUbXsNEWCX6ADVVjayWQUyLQCTmkRgGukQFPKSFnxIBTnIZPmPUfU+uPUeqPkRo+JTZ+SgQcQze8j2/6iAk/y0ddZEPOsCFnxMh6MbJeCK9lA89Q6j/Fn/8Qf/5DasNxBvA0AXCKAr8Aq/sQ1vABFvwJCXFKxGiSM5tFuPMi5Fkp7IwKdqEdWdeBqGuH1KrA5zpQtUrEeRn0nApZ34Fv6aGAOolNbdjaNuy5DsI5CfwjMfL94Q7IzCBB11bbI7/YK4c6rYqs35j1G6uMzCeGMklrPGaOxkyRqDESNkRD+kTQkAoY08H/zMhE2FQ1PKuATIRN0YA+4tdVo3kifl0sqI8EdSG/JugbCPoGQn5NyKcN+bQBz0DAM1DlYlVBry7k07pdvQG/NhTU+30ar28gGNKHopZQ1BKMmP/UYCRijcdHUqnxTMaWTdgyibFMbDwVHUtGRjPxiXzKPpudyWedxbxrNu8p5tz5nCuXncnnXIW8O5+ZKebcpbx7LucqpB35lL2Ycs5mXcWcd2E+PDWt7x4QzoSt0Vl7l4VPlsGwMgStiyQxC8wBjUjHwkggJDmCIocLuyim6XZ72Dji7O43C7r1HOuEwhMz+OIWX3LIF7f6o4Pe8KAnZPGETJ6wwRvRe2J6d1w/HezR28StOrJSQ+yyMDtNLNOUYjrY5wj3TPnbxr3KUbd8cEbUP8HmdINbrRT1EJ3Xh+Z0o2U66lh0QDXE5g3gJUZq96R4MqMLr4wbPSpWB0Tah3MldfG5sWRhLF2wpbPTxYI7k5qeK7pKc77FhcjyYmp1LXvlauHGrfytu/mbN1O3b2ZvXc3cuZZ8tBn/Ysv74Lb13i39g83B7554f3k6++LXW3svf9jffr6zs7e7V97effnosveZAAAgAElEQVRs+9dnOz++LP+8f/CiXNmpVCpHR0flcrlc2Snv/HSw8+Xerxtfbzlvr3RtXe74dmvwx4eu/Z/X3+x/c1T+/ejo4OD1qxe7O+XyXqW8U97f3dl9vru7vV/ZOzgoHxyUDyr7B5X9crm8V97fO6iUXx9tHx0+29nZ3t59vVt+88tvj4qzn/mD8wMD6XbVFJeaMfc7+5Xekf4Zm845bRqx9uh6ZSo5raOH09bPFreRFH30Nh2n3cBWaajaYVEkN2x394yNqhzj7Q6LMm3XOrQSk5gU1rXOT5qvRb2PlorrseDT2xtLUcfMYNfUSLdtotftG8zPudYv+TbmJi7H+9divfMZ/dS4yKSjyiXAWNgwMa4aHVHG4yMWi6yjg6rXC4NBczI5FotZb91KF4szAxqV3tCrbpOyORQKFctik0UiFotFaG0VDg1pQyHn1atL9+/fuHJlcXW1tLyYXltMbt2Yv7kxe22j+PmDa9dvLG5tbdy4tbq2Xnr81WdXb6xcv7UaT3oyuWA663d7rBMTXWaTyKjlGQZY2m6asYeha6couVAeGcClgP9BHSln0kUkMgdd3eVEYyLINGi1hQQOB0AhAAgYAAI3Q+EgBBaOxEBJZBwGDcegYTgsAoeGYJAgLAqIRgBwaBCJAKnmphIIEBwOhMdDq3udSAQwhQSlUxEsGopFgdEIICIOQMK3UIggKhlCIYGJJBCRBCJTYDQ6nMmAsVkwDhvJZiEYNDiVBqMzUCwWjk5H0+loGg1F/XOLMo2GIZGhDCaczgQzGRAmG8rlwFkcGJMBplFbOGwYn4cUiVBiMVosRotEqOpZIkHJJGipGCUVoyQipFSMkskwCgVOLsdKpWipFCuV42UynECEEfBRIiGm+kWRECMUY0USnECEYXPhdDaEwYIwOGA2H8YVIgQiFE+A4PAQbDZYwAELuRABG8plgGiUJgqpiUIGUGhAMqmZSG7GExux+HoU5iIaW4vHNZKIAAYdyqRBKWQgFlOPQl7EoBrQmEYUugGDBeCJEAwOiMFDYMgWIKShqaWOJ6Tl5ryZWWe2aM8WJrO5sUx6JJcdLebGZvPjyaR5tmibnZt0+/unHJ3+iCmaHkxkjbOLo5PTilGb0uXVODy9nlC/eZTVa4SMu7DuEMrpbXA6zngdp+KuM7lAy3Kas5CWFmOyuFcQcHNCflEs2hZPaOKpoUhsPJm2u10mLgtOwjSSUUAWDUumIwHQi82gc83N56CgBjIOhYGDGxrOnr94vLVDwORiLjR8VNd4DIW8iIKcU/FwA1LioIIypCAbheheSlMb+owcfEwC+EAJ/FjR8pEM+JEcfEwJP6lAnJIjT0tRp3oYTf3sZg23RcNt0XFajAKQUQDScVo0rJYBDtAkwgxwYVLURQH0jAB2ngo6iwVfxMDqIc1ncIhGFOg8tPkkm9BMhJ7g4861M5ulyNNt2AtdmHoDCdILB7a2XOzDN6rh59qRdd24ljZMkxrb0Ia/KEUdFyM/pNT/dz7sX3q5p2f0KN8gymEE9Io/7ZeBnBZZIWSOOnozQWMmbEpHzLnkUDJmjkVN1f0VibAxGTFV7ylTUXMyZk5ETfHIv89KpqLmdMySjJiqKTzVScq385QBQ5Wm1fDxiF8XCejDft1bTLr7A+7+t+//VMivqSrs10WDhkRkMBm1hgLmUMAcClkikeFofCyenEikbMn0ZDZtz6Qms4mpdHIqk5rOZRz5rLOQmynNeueKnkJuJp91Vt8U865C3p3PuQp572zeM5v35NKuTNJZSLnmCv5C1rMwF5otej2+wWmXPl6YngmZWXI0WYxkt5GtXu142MxuJ+DEEBS/harE4oVwTjtlYKJjYKxN0EllKVEqLWPE2+VMaIOFQXdcPxPWBpLDgeSwL251RY2OqM6dNVu86o5RVscoS2mhqMwUs0dpcqu6xzgmp8yR6h2NtGocbK2TZfJyeyepqiEMpwcgN+LEGqxYgx8L9E5GB1QGSruFpjJQzDPK6OJEqDRsnlHK+vGaCX6wMJhdnkzkRzLFyUzOnkpOFwueUsmTL86UFoIrq/HVtfSVa7lbd+Zu353d3CzevJG8cSV253rsi3up7x6nv30UeXzPsXlTd+ua/ptH0f3nW+UXT7d/+31vp7K/d7i9+3y3/Nuz3e93j37eOfh1Z//56zd/3d87PDp4s/P7r9vPHm3/duWHJ8EHt0wPb+m+vjf8y1eh7afLRy8e/7H/7PXBfuXwYOdgb+dgr3ywXy7v7e/v7+/vlsvlg//4HB4eHh0dHb46qhwe7JX3d/Z2n798cVg5OHq5/fP9h1uzc5d9/gWbLT9snZ0cjQxqQuOGhGfUMaHVamTdvfwejUjVxRe1MjgKkkBNk/Uw2zVc7bBsyN7ZoWE7vQO26W6LSTo+3HrlUjjut0yaWm261oLP5hnVP7q5VozOPN5cf/rV7ft3F+/cmk0lp6amer0ezUJx6sqC8+bC9LV52+UFW8jTre8jOydbb1+LpuPWXGrC6zbYp/o8LuPSYmhlObp5d+H23dK1G/nNrZUZ9+jk1HBxNsXjM8USXmdXq1TGE0mYemOnY2YonppJ57zXby1s3b88v5i8tJy5tjp7ZSl/a2Ph/ub63ZsrD+5duXpt/sqV+Rs3Ln127+YXj+8vr5Qef3H/0aNNj2dqYKDVOtTTPyAdG+0dHuoasXZp++UyMUXAIUCB53kcwj/IolMy2TIqXYCnsJE0NpzOglOocAIBQibAsSgoEgGBwSAQCAiBgmJJGBwZQyRhq4wk4FEELIyAhZBwUAIGjEE1E3AgKhlOoyBIJBiRCCWSEWQqgkyEkAhgEgFMJoKoJDCDBKETgVQ8gE4E0ilgFh3GZMCoNBiFCqXQEFQGnEppodOATAaEyfhzIzETyebg6AwUg4FhMrEMBobNxLKZWAYVQyFBmQwYiwnlchA8LpLPQ/K4CC4HzuXAeVyEgI96h0axGC2VYmUynEKGVciwcimmykiJCCmRoGQyjFKJl8kwEjlGqsCKZWi+CM4VQHlCWJWvAhFKJMGIZFihFMMTIdl8GIsHrQKSL0YJxWiBCMXnw3kcqJgPk/BgIi6cxwTTqS0UcjOJAiBTQAQiAIdvQuMaUNh6DLYBi2vE4Ztw+CYqBUSngElEwFtGoutQ6DokqhaBrkdjAVBkAwzV2AJrbALX1QNqOSJKsujKzNrzJXt+djqXHy8WJuZnJwvZ0Yhf63X1JOKWfGHcG9BOOjvdAV0gZkgWTJlZ0/iU3OHujiaGYukhf1wzMsPvGwbrxhsMtrMj9tMz3otBX13MD8hHMJkQNR8V5GPSVEQRj6rjid5k2hBPW5O58dzsjNNj7O0XajUSmZiEQ9RymAg0oRGIPAdH1cER9WhIIw4OQIMaUOCGtlaeVqfS6BU8Mf5C/bEm4BkwvBbQdJKGrFPSoAYp2aqkmkQYLRuspTfq6A1mFsDMarKwWwZ5oCEhdFiKHJahRuRokwBiFkLNQqhZBLFKoWMq1JgKNSSDGQUgDbdFJ4AP8OEdNFA/H2vrEdtNHdpuhUzGIxAQODQMAW5CgRuYRAgFeV5Ga9JIkHL8WRm6pg11oRPd0A5u7EW2dCAu9hObOzGNCsiFVlSDGlsngh/nAN+jNf9PAfJ/mxWNPgvRZ8YaZTVK8v9opf8bG/mBTkXI+PS5sHk+NZqLW6sTEam4JRW3VFlYZWQ6Yq6uyEjFLVVMvk0SCBuTEdNbXv7ZYlqFZTygr95NVmvKsE8bDehjIWMsZAz7dUGvpsrIt62qXm3Eqw15B8I+TcSvDfs0Qc9AyKuJBUzJ8GA8bI2GrbHISDw+Fk9OJNOTyaw9lbHn/6RgtXCcK3pKs975Od/ifGB+zjdX9MwW3HNFT/X9bPFt1kyx4Jst+kvF0FwhOFcILsxFluYji6XwfCmQyjgiiYnivC+WsQ2Y5T1Gaa9FMejoG/frqFIERY4kSGFEBRonRWPESKqaRG8lkOVoqgLB7yFobJKJSMdYoNUe6g5lBoOpoZmQ0RO1eFKD3pzV6FEph2jSQWLrGL3dxupzCMxBVY+N1z5C753iWAIya1RhiYjMYaE5LOh3UEV6kMyIlBsx3E5w3xjfkzEPezrajZQuC73bytZOiILF4fQlu8XZ2m6im+3yaHEwvzyVnh3Pl+yFWVcuOzNb9BZmPbmCs7QQWFmNra2nrl7P375bun23tLVVunM7c+tabPN2/PHDzHdPil8/TN2/41hf6V5dbLt32/nsx42935/s//5rZXevsl/e3Xuxf/Bie/+ng9fP9w9e7Oy9eP36j/Je5WBn53D3p99+vPbwruf2VcPnm8anX009+z608+PC/m93j3Z+el3ZO6wc7FfK2wfbO4c75YP9crm8v7+/v7//jpFv0fh3z0HVgS3v75T3yweV8v7u3m/Pdp8+3X7y9dObdx4sLN5IxjaS4dmAPewYdExojWZVZx+/fUAkVrOFao5EzRWrmaJWmryL2WOUmMbbegx845B843py2tmnM4psts6FBd9CyZ8O22+tl1qlzFjIfuPqnMs5uLGe/frbm89+e/jo0aVCbto701/KTlxd9nz7oPTNw9lCynpjI5CNDV5fD60ueK6sRb79ciMWGdtYS11aiX22tfLw/sa9++ufP7r25de35xeTc/OJkTHD0LDJbNEplJKx8aGOTlVPn2p4VBNPzbh9Q5m8a3k1nsl7rt9a+PLJnc83r91cX1xbyGysFpYX4hvr2cvr+WvXFzY3r2xtXV+7vPT4ywcvX/yWTIStgwabzWqx9k3ZLTabyW639vW1Mpl4Pp8ulnCoNBwY1vQPsuhULK6CzhKTaFw0jQ2nMWFkCoyIB5MJcBwahkRAoFAwCNQChYMwRDSRgsVgEQg4GIWE4LAIAhZGxEEpBDgJBybgQGQilEZBVBlJIEDwRAiBBCUTIWQihEwEVRlJI4PoRCCN0EIhtjCoEDYDzmEjmSwUnYGgMVA0JqLKPDYLxmRA6DQIjQqm0mB0BoJGhzOYaA4LWxWbiWHQUBQSmMF666kKRJiqs1o98wQIvhApEKGEYrRIgpHIcDIFQaUiqRR4lQKvlOPeYVIsRkokKKUSr1DgZEqcXIWXKrAiKUooQQolSIkMJ5JgqhLLcRIFvkpKrhDBFSJ4IuQ7RvIECB4P9veMZNCAbxlJbcGTABh8IxJTh8LW4wnNRFILgdSEIzSQSc1VuxWHrUNhLqIwF9GYehS6DoasRaAawfA6GKoRDGt6W0eKKKn8TKYwPbs4Uyw5cvnxxQXHwrw9GtX3dOJ7e0lTU6pE0hyOm/xRfSw9lMyPZOas/ljfsE3mDg5EkoOhlFE/ylbrISr9xa7h831jZ/UTZ4anLk5ONXpn4KkwPRUUpCOKbLwjnejJpLSZnDmVG4nnxnwRazLnsIx0MDlw63DHkLW9Q8006OWdPTwqC4bGNBLxIC4VxaNiJCyivkcxNtw3OtJjm9QaLW0EMggEuQAAXqi98Anw4qfo5pNsVL2aiTBIySNqxkQb3aammIVIiwgxKEabxWiTBG2S4cxyvEVOHFJRBhUkoxRrlGKtKsJYB3msgzysJllVBIMMZ5QTdFJCBwfdIyKN9spco7rJcfPo2ODQsFmn7ZNJhTw2TcAhClkotRCrU5OklFoJ/lw7qbEN16iA1fcRoRJwTS8F0Iq6KACeaMXUSpHnmE0f8cAf64UtViVwRov1mXB+M36Af4pU/9/Y0H9mQD/olaCyfsNcYriUHMlELbm4NRMfzCSt6cRgOmZJRc3JiCkZMaXCpmTE9PeM/Pe2ndDbucl4yPCWphFzImiI+XX/iJHRoCHs11V3Wr2tI73asEcT9PRX/1TY95agEZ8hGR5MxUaS8dFUYiKVsiXT0+msI513ZnLOfM5VNVGLBc9s0Vua88+XAgvzweWlyOJCaGE++PeaLwVK8+FCMVjMB0qz4eWF+MpiYmk+tjQfW11OzM8G50uB0kKwUPLOLQZyJZc3PBhOTzpDg0POfkdskKFEkhVwnAyCEoOJKgxGikCJYRgxjNmO5/cQ+D24nhGubpI35JZ5E5pAQm/39rpD+mBqyBXVj/m7+ydFGofQFFAY/XK9V6pziTrHGVIzQWElyweJ6jGKzisYTsisMYkpxDcH+HILvH2E2D5MbbfQJoLdnpRpxN1hnJIOjHIHRvm9Q5xAzlq47DLYZN2DrAlvR3xuJLc0nZmzFeYdxTl3PueaLXpnS77CrGthKbR6ObF+JXPz9tzWveXNzxbv3p29cyt3+3py83byy8/z33019+he4sbl8bmsspiWXl21fPckv/P73cO9b18fvHh9uFfZfVne397bfVGp7O/v7+7t7b159cdRebey/e3ryqNffijduTZ264r+i/tjP37je/lz8eDF7aOdr9+Un7+pVA7Klf3K3u7B9t5/ZGSlUqkC8h0jDw4OKn8++/v7u/t7eweVvYNKpVJ5c3jwtzev//b69etff/353mefr618tjo/n/DHfBOJmMPptgyYVd16hapbLG0TCGQMtoTMk1OkHXRlD0vVy5R3ko1D8mR+0unRunx6l1cXCFl/fHo3E3M+3Fz3Ooaspu6ff3w4OxeemtaXFkMHR0+PXv+QzU5GwuZscvibx4tffz5/+0rkyqr/6bcbv3x/48paZPNm4a9vfv7x+7sP7609+eLGT08ffP/t1ldfb379zdb9B1e/fHLn6tWF1ctzo+PG8Ymhqemx7p522+To5NSo0dRvmzJ7A2POGXMoPDE7FyzNR+/cXXn5/Nvb15evrRVXFxKbtxdvXM1vrKdXLiWXV1JXry9ufnb15q31Gzcvzy8UxsYt4+MWi6W/tJBcWs0FQo5Ywru5dR1PQNTWnYYjWvoHOvAk5D9gpJzBk9PYIgKDg6YxYVQahEyEEHAgAhaCQUKQCAgUAmpubgSCm1FYGJaAxOKQKCQUjYLicDA8BkrAQkg4MB7dQiJAKCTY33utWDwIhwNVjVYaBcqkI1h0GIP6to4k4ZupJCCdBmEx4Qwm8h0juRwUl4PgsOEsJpTJgNFpkOqoIo0OZ7JQXDbmndhMFIMO5fJRfCG6et0oEGHeqYpGsRQrkeGkcrxMQVCoSEo1Ua0itioJrUpCFZMyCbp6H6lQ4BQKnFyFV6qJVSlaCYpWgkxBkMrxYilWLMVKFHipkiBVEiQKvECC5otRVQlEqCoj+Xy4iAeteq1sJohOA1IpADK1hUIDVtN2qol01R3LVeuVRGyqrlkmEhqx+HoMrq5aZcKQtUhMAxTZgMK1INAgKAIAADXwhbRM3pUr2kuLrmJpulC0LS3PFIpjU9Otff0U8yDH5e4Kxw3BqC6SMKdyI4nc8Nzy9Ni0Ut1N6NHStRbe4JRE2gMS9tSJ+k9r7cDRCGrQBdIM1xqsjQ4HMZNUzeYGClldLmVIpQzJlCWRHYnnxiJZWyhli+edNpdeIMUr22hGs3J8vHPGqQ/Hx2VKCh7XqFYyAs4hj83U18rvUXN6Ozi9XTyLuU1vULHYWAiktqWlFtB4HlBbU1vzQe3Jf4PXHWejG9VMlEZMMsmpw630ETVjqI1hVlH1MnKvCNclwHXysUJCCxfTyIBfpMPOsZDnudgLPNxFLvaCkgFRMaFdIvyAnN4rY2rUgklTX8g94XSOj00MT0yO26Ym7Xa70zE9PKjT9au6W5lqCZaOPk2HnxBgznLhNQL4WSnqIhd0Sgw/I4SekiDOKLG1XOBxNuBYB7nBKAb1c893MT+VYv/XZA/UIm/mAN9jgT4U4M/3K7D5oKmUHMnHBlNhUyE9kk8NZ5LWTPLf1yumouZ0xJyMmP7ea40F9RG/9p2qjExFzZmoJRO1VCdJqg2u77zWaEAfDRqiQUM8bIr+Cc5qHmx12da7jIKw7y0+40FzKmLNJMbSyfFMajKTmUpnHemsI1OYyRbcuUKVjv65WV9pLjhfCiwuRJYWw5dWEivL0eWl2PJSpPq5tBhdWozOL8Rm58JzxdDifGx1ObW6nLq0lFxZTKwup+ZmA/Ol0NJKdH4xNLvgr2Ly0kYyUXA6Q+ZQ0abQ0olyME4BRYhbMHIYXoVEy6BQfiNRCWV1IjntsA4LpW+EYfO3xnJmT6i/an54I0ZnWDs002Z0SAfsgh47u3ua1evgdIzRRToUT4OQmvECPYKrAavHCBo3R+tl6/2cwZCwc4KkMGG1UzxncsCZ0NoCfe6k0RnXmKYl3YOs/mFBqDASnRvvGxL0W3nepDFVGssvTGWKE4U5e3Huz38aFgKzJc/8YnBlNXZ5I33rTuneg0tb95bv3J67c6d462Zq63b6q0dz33+98HAzvrE8tjo/sFLs3FjWf/kg8OLX1cO9e68Pvj6q/HhU/r28/fveyxflne397eeVvRevK9tHez/sPLu+/evC14/89+/annzu/OqR+7svYzu/Xznc/uJo7+fXld3XB4eHlYNKZb9ytHvwaq9SecvIcrlcqVSqdPxPz7s6ssrIyquj13+8+eP1m7+9fv23g0r5119//fLxr18+2txYyYRdLvvQ+IR+QK9u65V0aVUdfa0dfa1tPXJlh1DVxVd2c4WtZIYIqeimt/UzOzRs62S7ZVQVTY95AubF5XAkaFsqJe7eXBnoU9y4ufDkmzt6U+vgaPe127Off7lum+pNZW2xmHX1kndlYebaeijgM27dnfvrm5/v3ip9/82dH59+9uWj67/89MXPPz569utXX3219eTJ5ldfbd2+vXrnzvqDBzdv3bkcisw4ZyY/u3d7cmrM7rBZBvUjo6Zw1BmKTnl9o+GIbe1ybnNr9c7d1Qf3rlxZKy6WotnUzMZ6em01vnwpuno5sbaRXb6UvXn70qPHdxeXCrl83B+0j4zoF5cz3//06NVftx88uj1pH7pydYXFpSBRIJGUM2kfwVPR/8BrlVK5EgpLiKezUVQGlEqDUEhQAg6ERYHRCDAGAYXDIC3ARhAEgMLCcEQUmYLDE1BEAppIRFbrSAIOhEI0EjAtJByITIRQSFAiCUIkQYhEKIkEIxHezhqyGMgqI6kkAJnQRCG2UElAKgVEo4IpVCiVBqt6rWwWgsWEVr3WakFZFZMB47CRPC6ay0FVD3wehs9D8YXoqgQiTBWKIglGIEJJZDiJ7G1dqGglVJknV+HVKqK6FV+VSoVTKrEqFa61FS+Xo9+dVW2E1nZiVdVvSRVYqQIrVeJkKrxMhZcqcWI5RiRDi2RooRQlkqJEUpRAjBAK4SIBXMyHCTkwDgvMoINo1BYKDUihAQnklqqIFCCZAiKRgQRS07s4HhIFQCQ34wgNVUbi8E0IdD0K2wiF1yPRzXBECxTW3AJsEIjos0Xv3NxMqeScnZsqzE3NLdojCaPJyrW72sIJTTpvjST0/nB/LGVOZq3huGncrpa1oRn8ZqEC1tZH0I2whR2NLHUNr+90x1iTzgXrnwKrDQ3qvsbhcVomq19aGJ+dHc/nxlLZ0URmIpK1hbNT4ex0ODsdyky5IsPaQRVHiJK3kjR6wbSzLxQZnXZondO6aGBkNukK2U36Dr6mk9vbzujqYJlNqp5uAZkIIeLgLBoZBgXXXjx7uubTU8c/OHv8/Qsn3m8+/TG66QwT2chC1HNQjWx0Mx3ZSATXIptOg+tOAC9+euHke+eO/+vpY/9S8/FfTn/8/5w59k/nPv3nCyf+5fzx/1VX86+g2uNYaD0DDxNzKNpulX1yeMZttzkmxyZtw+MTU9MOj8/rdNqdzvGxEU1PF0fEgXCodVTUSSL4Yzb2DANxigk5RWv5lIeoURIvChA1TMDHMvQFnQAuhH/IhfxFgPwf5Mb/a6QN2Meu50NOc0BnmcgzXTJUOmCYT43OpUbyiaHZ7FguOZRNWKsriKtKxyyZqOWd1/rWhg0ZqjyrRgpUC8pE+O04f9Vujfn1ieDbxtdoQB8LGqp15D9iZJW773Ymx0PGt9MdibF00pZN27MZRzrryOSc2YI7V/TMlUKl+fD8Qmx+ITK/EFtYjC4tJ1cuJauRXcsrqeWVRPVzaTm5uJSoqrqT7/Jqfu1Sbm05e/lSZu1SZnkptrIcX74UW1gKl5aC88uh+eXQ4qVIccEfy0+5E1aViY2VAcgdSKQciFJBCZ1olALUyKiB8S+SVc2M1maVHme08aZ9rdG0MZIwBiNGh6tnaFzhimgn/V1Wt7x9mKoeJmmcvM5xCr8Pwu0DC/QIqQXL08FZA0CxBdE6TuicIul8HJNf0DFO5PaAzC5poGieDPW4ovpIYdgR7jPZRB166rBTHc4NT3i6tcOicVdHet5WXLIXFqdzc5PF0szc/Nt6urQQKM65Z0u+0kJgaSV67UZh697y3a3Fzbvzm5tzm3cKDz+b/e7J8k/frT6+n795eebzu57bl0cuL2pvXbV+/1Vw+/n8we61V+UHr/a+3Xv+XeXlzwfbv1Re/FB+8eTlr3d/fbr8zWPvF/fHbqxr79ywfPck8PTbzM8/LL8+eHK4+/Rw7/nrg8qrw6Ojo6ODw73K0W7laPfgoFypVMrlctVoPTo6evXq1atXr968efPHH3/89a9/rf6Mv3nz5vDwsHxQ2T88OvzrX9/87W9v/vrHm1evXx9UDnZ29p79+t0Xn19eni/m4ul02OkeH5ow6of61d0KdYfCaNFOOUbH7VbjcG+XRibtoHPlOIYI3jbAkbSTeQpsn0nsCBjTpRlvaCgYGp8Y0ywtxIMhm8s7nC0GejVyZRdn0m3yx8dnfOb8vDsUG1K04X1Bwy/PNgN+q9Gg2t3+7t7W2tJC8vJ68fGjW0+fPt7d/eXBg5uPH29+882Dra2rW1tXb9/euHp1aWkln86Gpu3j2Vxi0Gp0OCcDflck4rpyZf7mrcVk3Lm4ENm8s3Lz+uLmnbWFUvzypcxiKVzMudcvJ9fWoutXkutX0hvXchvXZjOF4Pc/Pv7iyVZxLpHJhX2ByavXF20GN98AACAASURBVFcuFx4+2Vy/cclg1fRpOsRKPoGMkrYKpa1CFAn+/8dINh9XTRWnMxB0KoJMhKIRQCQUhIbDUDAoGNQMg4OqWz6wOAQaA8NhEQQCgoiDUogICgmGwwDIeDCFAKGQoFQyjESGVkWmwKhkCI0CpVGgNCqYRgZRSUAauYVGbmFQ/7RSKSAyBUKmQMhUOIUOY7MQTAaETgMx6OAqJllMaDV2h82CctgwFhPCZIA5bJiAjxYJMe86VwWit4ZqteyTKQhyJVHRSlC1kVrbyao2kqKVIFPiWlvxbWpCexuxvY2oVhPUakJbG7G9naRQYKqAbG3FK9V4VRtBqcbLVdh3cJWr8PJWgkJNlKnwEgVW3kqo8lKmwsuUOJkSJ5FjpFK0TIKWiZBCPoLHqcbpvU2RJVKARArw7eItMpBABOAIDVh8fTWFh0hurjIShbmIQtdhcY3V/VlgaC0YWtsCrGsB1gFa6sVi5vysf6HkLc3OFIvTcwuOXGncHeyxjPMnZhTRrCE3P5zIm+JpUzJrCYY04xNy84i4W8uwjEhtMx2hhCGWM5qmmKL+BuHABUb3p/SuT4SacxJNg6S7yTDCSGTMxVlbPj+ZK9qzRWe6MBPPO6O5mUjB5U9PexK2mfCQw2/u04llKjxfBDdb5ZHYaCIxnolPhj2DicBIOjA6Ndim7WINm2S28Q6zScnlYXgcglzCV8mkHBYbAGw5feHMiZPHTtd8eu708ZpPPzj7yXu1Jz9oOP1x45ljTWc/aTz7Se3pY2dPfVhz/L0Tn7x34pMPjh97//ix90988t7JT/71xLF/OfXp/3vm5Hvv/e//+6P3/ufH7//lxMf/drbm09rzNS2ABhweJZSJdBbD5MyM0+dzuH02+8yUfdrpmnZ7bRM2zfCwWqdlK6QwCuEEjXQKDX2PgjhJhZ4UEC5KKfVs6Eke7GQ3A2CSwiXo9wSIf1IQ/yIn/PNoG0SEOMFpOc+FNjCQ5/rU+FzYPJcamcuMzWXGSvmJQnrkPzEym7Dm4tZswlqtL7OpoUzS+rZPJ2JKRv59aLK6P6uqRNAQ8Wrfte3EgoZE2BQPm/5Lr/UdI6s3kUHPQDSgT0UtmdhwJjaaiU9kUpO5jCOXdWZyzlzBlZ/1FkvBhcX44lJqaTm9uJRaWEwuLacvreYurxcvrxfXLhcureb+P8qsXc5d3Zi7fnX+2pXSlfXZK2vFa+tzl1fz62u5tUuZleX44lJscTmysBxZXA4X53zLa7FcydU/JKW3IuD8BmIbHCYD4LtRmA44QgEA8c5jZY2sThCnA6jUo/WjbNuMIpEZTGSGkqmhYEg/PKaYcneNutTDXqXZJRmNtE7E22UGNF56TtAPVVhwUgtWaEIIjHCpFdU6Tuiepum8PHNAqB7Cy7ToEZ9q2K0edLTGimPOiGZwWq4bFWiGBa6oPpAesk6qJ1w96fnJ4pKjsDidn5/Ml6aqjHzrMC+FZkue2ZJvbt6/tBK9frP42f2VKiPv3ilt3Z179HDp+69Xf/ru8rdfLD64m/j2Yfazq9ML+Z6FgnrrtuXnH/x7L4qH++svf9149vRa+fmj/d8fbP9849kPy199Hnq4Zdu8rtm83nt9vW/z5vDTbzM7z6/tb39+WP7pYP/5QWX31eHRq1evjo6ODg7KlYPdcmXnHSOrReSrV69ev379+vXrKiPf/Yz/8ccfh4eH+5Xy/uFR+ehV+eiwfHR49PrVq1evjg4Oy/u7r44Onv320w9Pv9m4umZ3T/nCnksby5c2lr/59stvv3vyxeP7q+sLvtCUxtwhVtOZYjRFCGfJ0bxWvKyHrtZyeyyS5ILLOtWTzrlN5o5Y3HHr7rLB0tHRLxHIqUIV3Tja5Y1N+JMTwbTNMKLCMxq0ZvGlK/FY0k5norc+W7+8MWezmZaX8zdurD15cv/rrx/ev3/r668fPnlyf3Pz2uef3/0/dN1Vc6PZmi/4zzEzEXPXc850TJ/uvWtXZZo5zSCLmRksgxjNDLJlyzJItmWQUcxkZrYz7eQs2oVZkFlpkGku3izvPN2933hCqZAVvsgL/+L/rGettbGxsL4eDoYdh8cbG5uL+j5th6Z5Znbi1asnR0cbR8erm1uBSHhmccGytuJeXnQtL7rXV30B31QwMLm6Ytve9a6uWzd3Xd7gmNVlnJobDESsu4fLW7tL4XmXxzdnnhr0h62zjglv2D5jNzdr6vXG7pomNRIPpXCIIGQBkvJPeq0l5RQOn8hgoyh0CJUGodHhVDKMiIOiEWAEBISAgGHFoKLCXAi4EIOG4fBwKKwICitCIkFoNBiLApHwMDIRikUXkPFgMgFEIoCAUVUCrhCYVgWMpJBBFDKIRCwkEvJIxHwyqYBCLqSQC8mkIgKx8NMcyWLC6TQIlVJEpRQxaCAmvZhOLaKS86jkAia9iM0sZtKLaLQCJhPE5cD5wLAMH84tRZSUo0oFmHIRrlyEqxDjBRJchRgLqCaSEUQygkCKEYjRUikOQFEmw0ulOMBIqRQnEqGB92Ix5mOaFKErKhCAkUIJTiTFA7+nQowtE6KFUrxAggMK+E65EF1RgSorhfJLwDwOmMMCMxlgGqOYxgBT6MVEyp93UhILgOPuMLhsJPoRGp+FIWRjiTlYYg4KlwlFpsIQaSh0NgKZjUTlgMGZYHBmYWFmfn5Gfl5mWQnN7xkPB8e87kGPpz8QNlpcGuOE2jCpGjQrJ52NFm/rnKvZ5m6btjb09JZXVhG0vaLOXuHIWF3fkHJytmnG0TRglgrqiioacnn1j9g1abz6RxWNRdJmeMdgqcXTYXN225w6h7vf5Ruye4ZmnIPTTuOcZ9TiHZu0D07a+szW3pGJjg6tRK6i1Dawa2vZ3V3SWXPn7ES7eahxeqhpSK/SaUS9WklLcwmTDUZisuXyMom4ooTLFwllVBY3B1wckxCfkBSfkZGWnpaUnPAwOe5BWmLsfaUnJ6SmJKSmJKSkJsTEPXwQ88WDmC/iEh4mJsXGJzyIj/siPu6L2Ji/JSXGxMc9iIv9Ijk5MTExPi4uJjE54WFCDAQJJdHoyqpq/eCQYWTMMGLq6e3W9WkMQ526/prWjvLmdg63JAuF/WtB4b9g4A8IsDgaKpWHzynBZpai09TMnG4ltJoTW8X8i4T8/9ZwY2p5GUzQAz40h4fIZ2Iz2+pZfpvWOdvhtnS6LZ0eu9Zj1zotGiBN/sPIuQ6nRWO3dDisGqet02HV2C0d1tl/BE3LVAtQwHqkxdw8O944ZaqbHW/81NGpiQbzWB3wej+hA5xFMD1aD2RTQM3psWbLZLtjtttl0dlndXar3uUwuF1DTvew22vyBsz+0EwoYgvPO8LzjlDEHorYIwvOpRXv2kZwdT2wsuZfWvEuLnsWlz1LK16gllc8K6verY3Q7vb87vb81kZocz24tRFcWXKvLrsWFu2R+bmFRev84mwoMhVZmAmHppdXHDOWvnIFBcHMBrOzoeWFeBWK1UKHiAoLeBngkkdYUQ5TVVTRAG/qY9e30xraGJOzTXOW9klzk83WbRpv1A3IuwbFPWPS/hlV77SiRsekSXLp0rxKHUPcgSttQfKbYWWtCIkWX21g1hvZlXpqpY7Gr4MrOsidJklNF6exu9Q029xtVGj6xe36CoO5dsrZOW7pGDG3TFm1waVRl7/P5u5xuHUe/6DXa/D7Rj8ux4YmfAGTPzgeCE0sLM3t7gcenyweHIX3dn07256DPe+z08jXr1e//XL1m1fL37ycf/PYdbA+7LWqHLOlG8vq5ydtX73Uf/vlyOnRwOnhyPdfur59ZX35ZOjZcc/+dvXhtvJ4t+r0oPnZcc9XL6Z++XHl6vzV5fn37979eHb+7vz8w6e907OzP87O/vh0xfFTI++ZBJ5oNHp2dvb+/fsPZxfvzy/en1/8cXF5Fr26jF5/OLv4/f27P84+vHz94vD44ODJ4cuvXkXvrq7vbn7+5aer6MWPP3y3v7flclsHjNq6FqWkqqRCwaDwESUKMpKez5OTpA08YQ1L3sSX1nMd3tEpS//wmNbum6hplvBEFFoJhiuhliqYOlNrx0BdXaeUxodzhOhSGUFRy6uqEzS3V4Yi9qcvDpzuadPogMs9t7AYXFwKHR7tHB1tPX68c3i4ub+/vroafPx4K7LgPDrZOHq8ubW9PDSsn5weikQca+v+9VWP0zG8tur0eccjwen9nbDXaV5b8XlcZrvD5A9OTM/qDCPNDu/w0FjbwGjryKROP9QxNj24sbcUjDg9fsviqjey5Jqxj6/tLfebesVqwficqVzGp/GIXDGLLWRASf9kfyS/gsrh4+ksOJkGvjeSgIWQCWgsEoaGw4AcCYUUApcn4/BIDBYO3BOJQxcTcMV4bBEcmgVs58BjC4DxHCK+6GM6xBUCi45MBoxOK6aQC0nEfCIhj0jII+A/rsx9nMqhwilUKJUGo1KKyaQCKqWIxQBz2RAOC8xigJj0Ih4HzOdBeRwwmw3icCClpcjScjSvDMmvQN8vE5YJseUinFCKBwwDmBQCvMlxQhlWJsPL5QS5nAAYCQRHoAA7gfcSCVYsxggESGBVUiTFS+REqZIsUZCEUny5CPMPIKV4kRQvlOCAKMnlgjjsQjaziMksZLCKGSwIgw1jsGFUBphIKQR6rWRqEZlahCPkItGPAB3x5Dw8OQ+Nz4Kh0uDIdAwuGwp7hELnIhB5aHQhDFZQXJxTlJ9VXkLzO0cXgmafZ8jj6Q/ND88424emq62BDkuwY9rbMmqpGbfU2LztFmeLcViu6eT36kVDw5UOp9Y0WmN3dNndXRZPm7oVz1NlV/fi6wwkYVsxrzpH2grrHCmddDY6fN0Ot87p6XN6B63ugSl7/4zTaPGapmxG03SP1Ts8ZdE7vcPB8LjLO2gwVNXVMmsracP9lV6bLmDr9c512afbnZbOsdE6EjUrr+gBjQ2vqZdXCMvLy0RiiVJVU4+lUVMyMx8mxsfGx8XGxyQnJ+ZkZ6QnJ6QmxiXFPUxMiElKSkhNTU7LSE3JSH8Yn/BZTMzfHsbEJMQnpSTHJ8Y9fPjF51/85WHM3+ITHn7++Wd/+cu/x8TFxsbH/e2Lzx/EPPxf//FvCamJf/3bZykZj4gkmkAi7+7p7R8c0PV1DY/pWjQyVR1db5QoahAExgMk/t8RiL8ioF8gQfFsQoGSixYQsxT05JEWlKm5cFID0siSdFX5QkIMDfRFKTqfBs0gI5M7m3kRb7/H2uWzd7stnfbZdqdFA6xKfholASOBEOmwagAjbXPtQOJ0zHXcl3O24+N8rLl5drzRNtVqm2mzTLXMmpumxxsmRmtHh6tmJpumJho+nfT5OA1rBqp5ZqJpZrzFOtXhnOvx2vscc71Oe7/HNeT1jHh8o17/WCA8HV6wLiy5F5d9i8u+hSXvwpJ3eTWwsTW/u7+ysTW/vhlZWQsurwaWVwMra8HV9dDqemh11b+65tvaCO3tLOzvLu5uz29vhrc3wxtrgfVV3+KSa3nFtb7hW1l1Lixa11ad6yvu5UXH8GhXhZyK4YAwFRBEebFYJ6gz1+LU6CJeFoSfha7IYamLmwe5jiWtRs8vE0P6DAqnq2divGlurnPG0mkyN3QbpX2TapOzoWdSruggi5tx9foSzahIoiGWNMF5jbDyNqRcR2kZLWsa4QvbMExVEVWcK28ltw4ImnrKGrpK23Ri3bBqZKaxf6zKHuybdeumrFpfxOT0D3lCw05fv9XV7fLq/aGhYHAkFJwIhyZDQbPXP+r1j/iD48GweXHZsncQfHK6tH8YOjwI7u36jg78r16s/P2rje++3vzxm+1ff9z56mnwZG963tvksUrWFtV7W1UbK/K1JflyRLUSqT450B3ttG8tq3fX5bsbotOjym9eaL982v/tq6mfv4u8f3t0efbt1dX7y+iHswugzs//nFeNXlxFL67ujbxvtN7reP3JE41GgSXJi4to9Orm5vbu9u4uent3cX1zFr364+Ly3dn57x/++HAZvby5vrq+vbyKXl5enZ+fv//93d+/+npne9PhnOvVayrrJfLqckWjoERGxXMhxFI4R05kiHH1OsWQtUdUy9Hoa5a23PVt8q6Bxv5RDU9KYwqIWCYUTMiT1JU199aI60oYQmypklLbKW7WqboHWiZnjasb4e9/evPm62e+oGN2btznt6+uLYTCbr/ffnKys7m5uLIS2N9f3TtYDkVs/rBle3dhedU3ZzVNThsWFp0erzngN/u8o5HwlM87urpkPT6Y97unho1dNtvY5PSgzT7S0aWurOMPT3Z29FZ29dcZxrr1Ro1htNc/7/QFbaF5l8dvmbaNma0mu98iqRRavbMHT3crVKU8CbtUyVW3yimlhP/eyDIhlVdGZHKQwMAOhQql0hAUCgqPgWORMAQEDC4sKCrMhUGLcDgYmYwmkjBYAhKLg+EJCDweikYXopF5GFQ+HpOPgmchYRkEbB4QGQn4fAI+n0wqolKK6TQI0EElkwrI1CIKDQR0F0lkEIMJZ3MwDCaSTIERScU0OpzJQrBZMBYTymXDOCwwhw7ic8B8Dri8BFJeBuOXgHm84pISKJcPZfPA5SJcqQBTKkCVizCAheUiTEk5okyILhUiykTICglaJMdJlASJkiBW4GVyrFiCEooQQhFCLEFJpGipDCOVYeQKnEKJlytwMjlWIkUDP5LJsQIxWijBCMToChFKIMWIFXixAi+UYctEyHIxSiTHSVVEmZIokmL55TA2D1RaCmWxChiMAg6nmMkGk6n5ZHoRiwcnkAuoDDCNCSFSCnGEXDwxj0guIJDyaSwwgZKLxmagsRk4Qg4Wn43CZCJQGWBIOqg4FYXIw6AKIKAcOCQfVJDNYxEDromV+Zmg3+Ry6d2+vtGZeq1RYJxRD89V6UaFTd2szn6+2VLnD+snzHVWW/v0TJPDoXG7epwOrcvZ4/XoHZ6eKWtTXRe9tpvSOsRsHKAoNDBFO7RJTxizy92BTo9P63JrHZ4eu0dv83zsuFqcQ3aPyeYestgHbY5Bt9vgdhsctt4+vay9meeydkW8AwuegZBTF/b0zYcMNbU0OCZRKKNUyJiKaolQJhJLlFJFjVihFqqUIDg8MT01NT0tJu5hamoyCFSYlpoc8/CLpMT45OTEhISEpJTk+MSEvz188CAuPjE9PSEt7UFCQkxCYmxiwsPYmAcxX8TFxcTEPIhPjEtIiv/i4YOHsTGJqSnJqSm5+TkJSfExMQ9i4mITE5MzHmWRSJTW1tYJs6mnt7Wrt0Zdz2jRcvUj5WXyTBLnAYb0RRHo35mUohIanIPJE1AeqTmxffUZIy0pk105nYrEGn5iBSGBj09jIpPx4BgSOmlAJw249X5Xr8va5bJ2BZy9Xlu319btsWrdli7nrMYx0+GY6bDPdjjmNE5rl9Pa5bB03pfT0umydgHng9tnO2wz7Y6ZDvt0u22qzTbVBgzvAPtDZs1Nk6N1E6O1k+P1QJS8P9Nuaqx+drzRYm62TLUCN43MTbZYpzrsM50ui85j63fbBt1Oo89t8npMbs+YPzAZWbQtr3qXVvwrq+G19fnVtcja+vzW9vLO7urO7ur2zsrO7ure/vrm1tLKanhre3lvf31rZ3FzM7y9Gd7eXtzfXz04WNvbW9ndXd7bW9rZWdjZnd/ZCm9t+DfXfZsbns0Nz8aad2XBvbMRHh7uLpcy6AIcmJ6HF6P6PL01w1UF7DxEeTGyvABXkU+RFOinFM6Fbs1AhawSa5qom7VqZmc1MzOd5um28dmWoan6IUvDkK2+upvNUUIE9dh6Hb97QqHqppc1ofgNiNJGeNNImdFVp+qmFVIfwJlJTBlY1c7gyuA6k6prUFbdxG7vEUzY2qacGotbZ3X32b0GV2DYExj1BEa8gSFvwOANGPyhoWBkNBg2+4MTXv+YLzDmC4wFQhOLy3NbO56Do9DhcfjgKLR3ENg7CBwdBZ4+Xfjqzcb3f995+8P+L9/v/vj12ssT1/6GcWNJszLfMB9UhLzCoKc85BVur9Ue7jSvLSoXw4K9bdWXr9p/+m7wxVHfxdv5q/d7798eXZ/9/fbq3fnF+4vo+dnV+dnVB+CY8svLy8vLq8uzm8uzm/PzS2C/x+XlJaDj9fX1fY68X4+8ubm5urq6vLy8u7m7u727u727+/Pf6O0dwOT51fXF5c3t3d2HPy5vb+9ur+/ubu7uorfvfvn1559+2NhcGR0zdva2VDVIpXVlPCmFVoGlC/EEPgzPgwtreRNu4+C0tn9U4/CbB0c7TTP60KpL0SBCUSFoBoxUglW1iGkCAlNMJJehxXXcao1YO9Q0bhlwh2afvTmcX/X6550be0sr6yGnZyYc8Xh8c0739MZWeG9vJRJxLCy4vP4Zw3BbZNm6su5ZWHJ5/TMW+/DR8eLC0pzLM7yyZltemvO4h1dXbIsLlpGhLm1nnU7fNmcbHxnVKavKWzpU3YMNVU2CNl3N+JxRP6w1jPd7512Hp7t270xoyeMN2ycsI+JqgcU/89Xb1/3jvaQSnKimvK6r0h6ZrexQ/LNeK4lbSmBxUVQGlEIFU6hQMhlOJMLxGDgaDoOCiosL8kFFBXAYCI0GY/EQNAaGQENQaDCOAMXjoVgsCIcpxGMLSPgiPCYXmFYlk4qAopBBVMrHLYzAJA4QoSg00McrkckgKg1CZyBodDjlY46EMFhQBh3MoBdz2RAOC8RhFJawi9j0vBJ2USm3mMcFcbkgPh/CK4Vx+VB+BZpfgS4TooG8KJTigZVCgfRjCWVYsQIPGClVEKQKnEyOlcowgI4yOVauwN2XQom//+lHPhUEiRwPMAn8qnsghTKsVEVUVFGUlRSAyXIhsqwMxudDeDwIpwTC5kKZbDCDA2Xx4BR6MZ0FpbOgZBoI0JFILiCS88nUfCI5l0DKIZBy8MRcHCEHg8tGY7PgiCwo7BEGVYBFF0KLcxHQguLCnBIO2WsfjfjH/d5hn28wND886+roHhK29ZfoRoUtera8HlMqKero4c9YWydnm+YsrW53p9/fE/L3Bzx9Ic9g2G8M+A1uT68r1DvuaDDOylsNDJUGrmoH1esQximeL9jq8bZ5vB2+QI8/POgJGly+IYd32OY02pzDVofBah902A3ANju7VTegk2qa2ZbxxohbH3HrV4LGiLd/xKhGoOOZJWB1A1+gZPPF3BJBuUCqlKpqZZWVypoqEoNWCCnKysmOT4xLSUnKynqUkZ6anJSQkpKUlJQQGxsbExf7MDbmi4cPYhOTkjIyElPTHsYnPIiLj0uIj0uIj4+Pj419mJaWkpKSFBP38GFsTExcbEJKclZ+dlNTA7+UA4WCMzLSEhISPv/8QUxMXGFhYWWVYmxiYHi0q6NHWtVEVtYjatqQJfJHJE4sEh9DwOegIeklpEIx45Ga+1dTR9qkLm2gMVZE/n+46H+jwz9noBKIiAdY+OeSCtjYcE3ArQeYdNu0PnuPx6r12XvumXTNdbrmOp2WTucnNH5qpNPSeQ+kbabdPv2xbFNtH4d3zE3AHpKpsfqJ0VoASOB0gvuFzLmJJutkC3COHVDWqQ7HbLfb2gcY6XEN+T2jwP6NYGh6Ydmxuu7f2Pro4vbOyvbOyt7++sHh5sHhJiDl3v767t7a5tbSzu7qweHm7t7a/s7y3s7C7u7ywcHa0dEGwOS9lAd7S7vbke3N0PZmYHszsL0e3N9YWF0IuN0zze2VMFIBkgFqMNZa1qfrjbW5lEw4D4Tk5aNL8gT1+IHpqtpOeq2GqekXGsdrJmZaJqZaZ61dM7aukcmGLqNMa5IPzNU09pey5BCqCCRtovaY1epOBr8aJmjG1vRx2kaFLSMVZTUoBCsZQkvkq9GV7ewyBbqug9czpKxp5jR2lEw6NGZ7x6xD5/AZXX6T0zfi9pv84QlfwOQLDvuCw4GwKRgeD4bNgZDZFxj3Bcb8wfFQZHJ51bq96z08Dh89jhwchfYPg/uHwePj4NOnC29erf39m52fv997+8Pubz/t/vjtyuvn7seHk0d7Qwe7/TvrmtWF+scH2jcvjN++Hn76uOdgp+3xQefr5wPfvpn8+evg3fmzu4uvL959cxv9/eb64uLiLHp9eXb14cP1h/Prs8uri2g0enlxEz2/uzy7u7iI3hsJjOrcP5/O7PzDSEC+T5i8vrk7i159OIteXN5cXN7c3d6df4jeXt/dRe9uL++iHy5/+uHn5cWl6ZkJ8/Roz0BnZb1EWl3GEVPKK1mkEjS1Al8iZ3DldGl9eVt/fWOnqr5Nrh1sGpsbNE7p1c3SEimTVII1zvQNTvUKqviEEhRbQqrTKvQTbWanweobX9kNvfzm2OGbNs8N7RytPX1x4PbNjYzqp2aMbu+0yzPldk/Z7KOTUwO1DaI2jbLP2DhrHTSOaMIL1pdvdpZXHA6X0RcYc7gGvf6R3X2/1dKv6VR3aWp0utbBIX1Le0NTa02FlKOqE7b2VIsr+XXtSptvpnuws7W7yRWy//Drt+6gdXii3+Ixz7knJ+wjwTWPM2KRN4q5UkZdV2VLf11o2/dPjeSV43nleE4JhsFGUBlwCh1GJMOwOBgOi0QiYGBQMaioAAIGIRFgNBqMwoAwWDgaB8fiYHgijECAfWokhVhEJhQScbkEfC7QLKVSihjUYjoFBMypUukgCq2ITC0kUguAJToCuYhIAZEpECC/0uhwOgPGZMOYDAiTAS7hwkq5kBImiM8qYlFyOIxcHquQyynicsElJVAeH8HjI3ilsNIK5Kd7NoCpVOBVIsdL5HiJHCuWYcQyjESOlasI96VQ4oFSqggAlkCUlMuwMilGKkFLpGiZkihVEMQynFCCEclx90YKZViJkqCooqhqaOpqmkJNBjQtL4cLhahyIZpXCuOWwHllSG4pismF0TkwKgvy8ebnj0zmEcn5OEIWmZxNoxVQqfkkEnA9SA4el4NEFwp/0wAAIABJREFU5cARWcC9kmBwLhSaX5CfVcKh+twTfq8JMDIQMXhCuvG52u4hQccAr3dU2D8qkVWjVPWExnb28ERtcN4YCPYFg73hwEDYNxDxGiKeobB3KOA3hBdG5tya0dmqjgFWdQeiWgPWDGLNdoE/1OB21bucDf5AVyjS5wn0Odx6m2vA6R62O402+5DdaQTOKrPbBl3WPn2noE6G1tYxLcM1wbmuzYhpYqiaSc3CkzKqGniSajazgkwtoXCF5eUypVhRKVEpVDVqXnkJAgvPyEyPS3iYnBKfmBSblpqYkZ6ckZ6anJwYFxfz8OEXMTEPYuPjklKSUzLSU9PTEpISY+Pj4oEnLiY25kFKShLwzZS05LiE2L8++CwhNbGmpqq/X9/e0UwiEbIyM1KSkuNiYj//7G8F+dlV1bLJ6cGh0dbGdq6qAVvVglC1wPiKLDQlBo1Lg4ESWLh0Hv5vSu7/GOmInRtM6a75Kxvxf1Og/0qCfk7GJrCZySJxXkMDbdLc5LZ3+1y9IW+/z6nzO3SAkZ8y6bZ0ASnTYel0WrtcNq3LpnXbtG6bFvjcPttxbySQO4E0aZ1sBY6v+8chrmMNk2MNM+bmuT8tBA60s5hbbFMfr++wTrdZp9vsM53OuR6Prd9rH/DYDT63Kegzh4JTgeBMOGJZWvGsb4a2d1b29jf3D7b29jf39jcPDrcPj3aA1/2DrePHe4+f7B8cbv/5fvf4YP1wb3Vvbw1YOjo+3t4/2Ng7WN3bWzk8XH18tHawt7izFd7ZCu5th/a354+2V1fmg5tr8+PmQRoXW6HmWCNTgT13fV9NDi4DwSrCcAqxnPzarpIpX2eVhiaux427WgxTNcbJugFT1cRc67Rd0z9WrWihVmtZHWPSGj2PqYSSxaCKWmKLQdw6KKzpZneaJL2TquouTkklEsvNQjLTSWUFHQZZbRefK0Yo6xljc+31bdzqJuaUs3PC1j7r0LmDI77QuNMz4vGNhiKTgdBYIGwKhE3ByGhwfiI4P+kPmX3BCX9wIhAyRxam1zYceweBo8eRo5P5g8fhg6PA4XHwyZPw06cLr14sffPVxk/f7f7y4977Xw//+P3wlx93vv1q6etX4W/ehF49dRztjm+v9z85NL15Ov36+dzrZ/avX/p++nbl3U8Hl7+9vrv67e7y98s/fru5PLu+ury4OLu6iZ5fn51ff7i8Aoy8jl7eRc/voud3l5dX9wcF3I+zAs89kP+NkZ8weXNzdxm9/nM18/r2+u7sj8urs+vzdxfvf/nj7ubuqzdfb21srq4uDxj0YmWFuk5aIecyK8jlKjalBMcUUpgVZK6Uwawgc0Q0ZhmRzscr64VVTTJpVblupLPX1CWtFXQZ2rTGtuaeWmF1SWWrqKlH3WloMExpzbaByKpz8yAy5xozTfXZPJOLq15/2DpjHRmfGjBPDY6b+2Ytw8Om7o7OmtYOVUeXurahvLO7SqurWV5zf/Pdsc05HF6cdvtN/vDY+JRmfdt1cBTu0Tc0NSnHxg2T0+MCaYWyWi5WC5R1oo7+pjpN5cCELrIZHJ0zTTknHSH70tb86Iyxq7+ls79pYLS7z9TZ3FMrra0oV/NENXxJQ7mkoVRrahM1lv+THFlBKKkg8EpxLC6KxkRQaAjASAwWAYdBiotAoKICCLgQDgOhUMUYHBiNgaCwMCwOhsVDcDgIBluIRRdg0XkkfAGVBKKSCkn4PBIxHxhJpZALASOBOVUqHUSlg0i0QgIln0wDEcgF90aSKRAKFU6jw9kcFIeHZLOgbDa4gg8vL4GUskGlbBCPmcdnF/A5IB4XVMKF3BtZUga/N1IkxYukeIBGgRgtkmIBI8UyjEiKFknRYhlGriIo1ERVFVlZSVKqCACQnxqpVBGUCjzApESKlkpxUgUB8A8wEmBSoiRIVUR5Jfk+RwKOAvOxFSJMaQWSV4YEjGTx4AwunMwoJtNAVAaYxgCTKIUEUh6RnIvHZwJG3t8Tgsdl47DZSFQWCp2LwRai0YVQaD4Ump+Xm8nhUIL+6YB/LBwe94eG3H69J6Sbc7XoR0SGCenguMw4odQZxf0mpc4gH5lscPn7/IF+v68v6OsDjAy5DGG3MewfDgaHnF6dzdtumJA2dxPrOxGafpzZKnD7aixzytkZtdvTGgzrvD6d3dXrcA26vSOAkU6XyeUZsTuNNofB6+zXt/GVvHwVr6izkjrcIbSONEj50KKc/6itZdc2l3KEOEoJjlFGZwv5JSKJRFkpUUqlKglfUALHwBKT4+ISHqamJcbFP4iPe5CcFAfg9+DB559//lls7MO4uJjk5MTk1JT09PS0tLTU1NT09PT0tJTkpISE+NjEhLi4uJj4+NiEpPgHMV/89cFnMYmxMoV8YKDPZBrWajvlMgkCDk1NTkmMT/jbZ38BFeVW10qHTB3G0boufXldO6lGg1G2wpDUzwmUNDr5EQX1oJz2V436r2PahxM9sc3SfyUU/h9E8P+i4lL4/AJ5FaRFS25ook5PtXjcvR53b8DTF3Drgy6919Z9b+Q/+q42rdumBYB027s9jh6vo8fr6PHYu902LZAjgXLOaj5Gz1kNECgB86zTbXOTLTPm5o9ATrcBcAIHvVonW+3T7f/Io9MaYFrHax/w2Y0+57DfMxoJTkfCM6Hw3PyCbXnVu74Z2t1bu3fx4HD76Hj3+PHe0fHuk5ODo+Pd06dHz54/Pjjc3t5ZOzreff7s8cnxztH+2v7++vHx9unp/snJ3tHx9sHh5uHh5pMn2yfHWwd7Sztb4d3tyOHe/NHe8sH26s768t72SjBoN5q6J+YMgTWHf82hMTSVqhhcGQXHBnGlmL6x6hlvZ62WKW7GDrnrB+equkdlHQPCvtFK43R964BAUIeRt5Nq+rnidjKnElFahxfWk0UNFN24ani2ftrT1WeuKa/EMUUQEr+QWl5c310xbGlTN7NL5ZgOvXTCqlHVUYEcOWnvsrj07sCoNzDu8Y/5AuPh+elg2BwMjwfD4wCQgYg5EJ70h8yBkDkUmVpcntvcdh8chR6fLByfLhw+CR0cBY4eh05OIk+fRl4+X/zqzdpP3+3+8vPR778//uOPZ+9+f/HL29Nffjr99e3pz98dfP16+csXkb9/ufT2+813b/ffvT15//bl+W9/v/7w682Hd3fR8+uzs8sPZ1eX0Wg0enFxdn17Fb0+j16fR68vo9eXV1c30cvbq4u7q4u7aPT6/kgdwMjbTx7gb/jt7e3/1mu9+d+YvL29u7q6ubiIXl5e3Vzd3l7fnb87e//Lu5+/e/vl66+eHJ94PL6+vj6dvqdb16nVdw5PDPabehS1wqbuGklNBUtALZdxGjqqlXUSTgWVwsFyBTQKB0tmY4TKkmnHqN0/PTLV39xV09RZ3W1obe2p7tDXteqr23RVQ5Naq9fknZ+edY44/ObNg4XIqtviGJu2DA+N9gTn7YGQxWIzOd1mt3dK29MwZOp0uE2B8PTElF4/0DxrNe4dLgTC03bXkMs3srAyp+uvGR7v+O7n08VVz+jEgD/kbmxrYpdyVXWqmrbqhq7azsHW1t6GkdnBabfZFpw7erUfWvfPuScnbSMDY9rGTpWkqkRazedJaTwpRVxXUlHFLlHSZc2l5bVcRbvon92xTOQLiNwyHIOLJNNhRCoMR4KgcVA4EgIGgwoKCgoK8goKc0DFOQhEAY4AhcIKYMhiBLoYhQGh0SAMthA4RoeEL6AQC8iEfBI+j0YpZDMhDHoxiZhHpxZRyQUkYh6FXEChFQFG4sl5OHI+jpxPIBeRaWAqDUamQMgUGIUKZXNQbC6CxYSwWMVlPGgZD8xjFPCZ+RVcUDkPVF4CKSuFlvHhpaVIfhmmrALYd4GsEKGEEgygIxAiBWKkSIqWyLFSBe7THClVYuVqvLKKqKwiytV4mQqnUOIUSpxcgVUocSolXq0iqFUElRIvl2GkMrRYgpIp8cpKkkyJFyuwYgVWosRJVXiZmiBR4oD3chVBpsQLJagyAQzYMVIuRFaIMMBRA6wSBJuPvDeSxoQwWBDg3i4yNZ9EyqGScyik7PsbQvC4bDTqERqTgycUEYhgHK4YhQYjUcX5BdklfIY/MO0LjEUWJueXxr3BfpdPOzKhqmzAdfXxuwfKdEbhtKPF6tdZfDqzTTtj73F5+z2e/pDPMB8wLPiHIl5DxGuY9w+FgoZAcCCwMGh1dwyblYNjwiGzwOGpdbhqpqek5kmF09UaDOsDwQFvwOAPjjq9w1aHweowONzDTs+I3TVkcxm87sHBtpK6ksI6XnEVq6iSDanlo6GP/kLDZTc1lAokpDIplSum88RctoBbKhIpqisVVXKJUiQQl6Jx8JTU+LT0xMystMSk2Lzc7Lzc7MTE+Pj42Li4mISEuOzszIyMtKSkhPj42JTkxIz01Iz01NycrKLC/NycrPTUtPTUtMzMzPj4+H//y/9KTEsqhBRlZGcJJNIubU+ntqtbpzUYBhob6+lUWk5WdlxMbEpyYuajlLo66Zi5q39IPTJVXashC2sKyfw4HDmWRIihYP6tSZUy2pVi1sXN9Ke1yj7D5P1fOMhf+BxQZS1F1YxVNaMlKvTUdEswZPB5+3yu3oBbH/b0e6zagK0nYPvfmPyvRvqcunsjXdYu5599V49VC9THADrX6ZjTAOnQNtNunWm3zrR/aiSQIwEjP7ZtZzqBEOm29vocgwHncMBtCvrG50MzCxFrOGJbWHQur/o2tuaPDndOnhyenhydnhw9PT1+9vTx82dPnj978uzp45Mnhy+en7x4frK3u7m+tnR4sPPyxcmzk/2T4x0AyGfPHz97/vj06dHJ6f6Tk71nz/afnewe7i/vboYPdxefHq2dHm+cHu0c7m3uba/s7i7u7S/u7EeW1z3eyOzE3MCUfbCjt5onxHX2K+e8Pd1GaYkSXGdg1Y9wdbPyFmNpq6FMaxJrRoTqLpqqmybtJMm6yLwGBKcaLmwlVzSSSirRPSPKcWur2d7RO6JWN7LqO8uqWktqO8pGLZo2vUxey2jtkYxOt/Qa1ZUN9E69eMzSOu3usfkH7f4Rl3/UH5oK/blZJRg2ByLjgch4IGL2R8z+yGQgPBmKTC0uzK6s2bd3fYdPIsenC8enkaOT8N6R//BJ4MnT8Mmz0IsX819+ufLjDzu//vr43R+vf3v/5t37b//44/uLDz+fvf/x7N13H37/Nnr+ffT879eX399d/XoTfR89+3Bxdnl1eXsdvbuO3lxdXl9dRm9ubq6vo9fX0dvb66ury+vr+1bq7dXVzdXVTTR6fXV1BewGAdYj/1N8/E85MhqN/mMd8j5K3tzeXF1HLy6vLqN3t3e31zfnH85++fnt37/57unT569evVlZWdva2tra2dw/3Pn+7d+fvn48aRvdPFwJLDkbOqpFqjJ30BpY8NQ2V5IYuFIJR6QqI7GwsmqhblAz65jwzzvnV/3jM4bWrtq6VkWTRqXpres2NLb1qAzj7YNjHd7QZCAy5/ROTFuGjCZtW2eNsqpCWVVhmtAvr/q+/e7Z8ZONw+O1kVGdaUxnMGr6B1pq6yVtHVWt7ZWj473e4KzLZ7Z7TFaX0WBqn7Qado6Xn74+cvrshjEDX1ghUEqkNXJFvbxRW9cx2NJj0ow7hscdw55lx+bJ6oxvwuwYGZnra9aqOvqqhCpWhYLBFhHZIrygmiVvKhU38CpqmOpOcfNg9T/NkXwBkVOKpbHhRCoERwJjCMVIDBiOhBRDQIWFhYWF+YVFuaDiHCSykEhGIDFgNA6OwcNQ2GI0uhCLKyLii0nEQgI2j4DNwWOyibhcKrmAQQNRyAV4XDaFlE8m5hEJuWRSPoVWRGGAyPQiIrUAS8rDkfPJNDCNCaMzEBQqlEyBkSkQOgPGZEMZ9GIGo6CEXcxjFXJpOTx6rrAELOCDhXyYoBwlKMdUVGAqhASRhCiU4ARiNDBZA+z6B7Y2CiUokRQtVeBkyo+GASVVYmUqnFyNV1QSPjVSqcIrVXi1ilCpJlZVkirVRKUCJ5NjpDKMspKkrqYoK0liBVYkx9wbKVXhgfcKNVGmxItlmAoRQizDVYhQgNnlIhyvDMnmI7llaCYPQefA6Cwogw1jcWB0JphKB9FoBTRKPo2SSyZm4bHpBFwmmZhDwOegkOkodDaBCAKMxGChKDQ4vyC7rJwdmrd4AqP+4GgwMhKIGLxB3ciESlWDbmyjjk5Wzjnb/IuDkw7NpFNrtusmHb0WV7/LYwz4hiKBofmAYd43MO8biPgHwoEBt6fX4+93+HQOX7c72OP2d88v9vn8bVZb7excjdPdHgj2+YKDHr/R7R+2uQxzjsE5x+Cc22j3DFs8RovH6HH3DbfxGnj5TZwiFTlXTSkUYnLzYv4nB1/QVM0XiEgiGYsrpJZKeEKFUKJSyKvU6lqlRCUQyypwRFRmVmp2TnpmVlpSchyZRECjENnZmVlZj1JTk7OyHmEwqKKigoz05MSEmJTkxLTU5MSEuLTU5Lzc7OysR4/SM9LS0jIzM2PiYj978AUSh6Kx6QlpKVAUtrNH39mjq6mr7erWDg0ZtFptRZmgIK/w4Rcxf/2Pv2DQsKYW5cS0dtLa3qhllalzqzQoTlkqHP4vQv7fhrR5E7pkU+dDy2CutiqZAv1XHPQhiZDJ5IMI/DQUK47GyzaOVPuB/z1Hj9+tn/cNBpy9QbsuaNf5HTq/QwdIeW/kP5j8s9yf9F3dNi0QQ+8DqNfWDTRjbTPt9tkO+5zGNttxbyQQImfNzbapNsdMBzD745jtcsx2uSw6j03vdwwFXSMh71g4MLUYsS7O2+YXHItLrtX1wNbO4pPH+09Pj58/ewJw+Orl09evngGvL1+cfvnmxZvXz48Od3e210+eHH755vnLZ4+fnx6cnu6/eHH86vXTV6+fvnx1+uLlyfMXx69en7x6fnh8sH64u3RytPbqdPvF6c6r58d72yt720unTzafHK8cHi1tbgWCoVmXdyIQnjaNazQ9Kpunf9rV1djFa9RztBaxcpDYbRPVGRltIyVas6hhgK3UkuuNbKEGU96G5DXCWDXQ0gaMoImo7GD1DCnHZlqHxuqNY42Dpvpxi1bTp+o21phmtVUtpdrBqrE5zeBorc6gGpls6OgTj8w0zXh0juCwzTfs9I0F5mfCC9ZAcCoYmg6GzcH5yeD8hD9i9kfMgfmpYGRqfnF2Zdm6vuna3Q98YmRw/9h3eOJ78jR4+jz84sX8V1+t/vjDzi+/PPnt3Tdvf/vu13c/AXsZz8/+uDh/f311dv7H2w8f3p6f/xq9/OMqenF1dXN9dXdzc3f9Z30E8ubi5ubqTx1vb67vbm7ubm7ugGHVq6vLeyPvQ+R/+2ccGHO9urr6pP36p5G3dzdX11eX0ejFJUDmdfTq3bt3b9++ff3lmx9++Ons4vzX33/5+ts3l7cXv7z/eWkjcvR0zxWyNnXWStUVGl3r1sFaIOypa6xisCnccqa8RlTdrJy0jTr9c76IY/d4fW0z4vRO9fS1VNYKaxvFja1yjb5Gq68emdA4fWMu/7g/PGtxjPT0NY+a9QNDnWI5j1tKJlLhjc3qp893V9dDO3uLduekaay3v7+9vJwukfH1/R1VNRKBiNWla7S5xkfGu3WGlqpGSY+hvamzdto+JVXL4QQskUWX16oFKpGgUtDa19g71jVi6Z8LTMz4xmzhqeWD0IxvrG+8QzvUUNVSrmrkq5tK+VIirQzFFuMqqhjyZp6glkUTosvrWPL2f9JrBXIkrxzP4CIJdCiGDEbiwXAMFI1FQGDgomJQMQQEgRZBYQUoDIhIRuCICDwFSyCj0DgwGl2IwRYS8cVEQgEJX4DHZOMwmUR8DoWUTyHlkwi5/6j7HMkspjBAJHoRiQ4iM4opTCidBQeMBHqtNDqUyYaymBAWq4jPAZewi0oYeaWsAhEfAhgprEALK7CCCrxARJLIqBIJ/n6PI7BhQyxBAQUMpiqUeJWaqFITlSq8QokDXLxnUlFJAD5XVxJV6o9AVleRqypJahVBocQpVQRVFRkw8t5FkRwjUxMUVSRVDUVZTVaoiRI5FmjnCiUooQQlkGLKRMhSAYZfgeaVYzilKCBNsnlI4AotBgtCpYMolDw6tYBFy2dQcimETBIhm0rOIxHzMOhHgJEYXBESXYDGQNAYSEFRrkBcEpy3eEPj3qDJFzQGIobIwoDL0zE6rpy11HtD3d5wb3Bp2OLVj9u6xl29xpnOGeeg02fyB0eDAWPI3z8f1C+E+iKB3uWFIX+g3xswOH39Lp/BGxx2eQf9gYFQSOf1aVyudo9PC4RIp9tgdQ5aXUaLZ2jObZz1GC0eo9U/bPEZnK6e4VZOIyO7hpRZRcptZMBluAJyXiImL6FGxqmrrmDzsDQOji/kKKsVqhq1vFKhqlGIlRUiaTkGj8jMTs/MTk9PT01LS0GhEMXFRdnZmYWF+RkZaTk5WQQSPicnKyszLS01MTfnUU52Rlzsw7jYhxlp6empaenpjxITk5OSUhKSElMy0hE4DAyD+o+YhzkgeH2bVqsf0HT3tHd11tTVtrV19Pb2lXDKUxIzEuNTkpMSaAzs8GhXr6GmroOtakXpxrltPVgO9y+dzRk9zXEDLX8bbPxstCNTo0ynIT5DFj/ML4zJhcZmoz/Lx39O5+X1G1RuT6/Hq/e79YCRYU9/yNF7XwCTH/MisBJp73bbu71/tlvv0yRQnxrptnQBvjotncBk7D2Qn+bIuckW+3Q7kDjtsx32mU7ASK+9L+AcDrlNYd94JDi9GLEuLdgXFp0rK77N7cj+4RpgJADkyxenr189A4z88s2L16+eff3Vq6+/evX82ZOnp8evXz37+quXr1+cvHx29PzZ45cvTgAgX746ffX66ctXT958+fTNy+OT460nh2svTnfePNt9cbrz7GR3d3f5YG/p8dHqwd783nZge8O7NG8JBiYd9qHp2d45a6/D2zc+29xvUk75W1umeI1z7P6AvNJIVvRga/qpghZYVT+l2kgVdCIqNEh+K5RTD+E3oSqa8coORrNWMDnbOWZunZjunLb0zDkGWjtlPYY607RWP9w44+qbtHfrhyrHZ9t880atQW6aaZ1yddsDQ46AyR2Y8IVmQvOWYGQmGJoORSZDC1OhBXNgfjIwP+lfnA4vzS4u2dZWnRtb7r2DIGDk0Un46CR48Nh/dOp/8jR4+jz48lXkq6+Xf/h+8+efnrz97Ye3v7/79f0f795/eP/H2fn55eXlZTR6cRU9u7o+u7o+i96cRa/PL2+j0duby5vry7u76N3d9d3N9e3lxdUfV9dnt3fRq8vo7fXd7fXd7dXd7Ucmr65uz69uz6PRC+BgnU9D5H+V8mO79eb6+u7uGpDx/ju3d7fXNzfX0ejl+d3dDRBbzy/PPkTPfvrt5w/nZ29//eX397+9v3j31XdfhhYDI2bDiNnQpm1SVEsGh3RTs+MabatMLqoQ8IWisupGVd+Izh20L2/Or27Mb+2unD4/XFjyRhacVvuYcbiro6uqTaPu6q1xuIcXV6zm6d45m8HpGR8Z07a2V5rGesfNg1MzwzJFGZWOoVCxVTUSsaxswKi1u2bGJgZUKgGRCOdwKAqFgM2hUKjY6jpFa0et3qgZHNXyKmhcAYPGpQpVUgSRAMVh82FQZhm3Qi2U1Ipa9PVdI61aU9uQpVdratGbNZEdd3DTZpzpHJhsbR9QCqooslqWUE0V17LljdzyKipLguLI8eXVNHxJMUuK/yd7PwSkMhG5TEBi8zFUJgJHhaIIEDgGisEhwdDiQlBBMQQERxTDEUVIdBEWD0FhIVgCEoOHIdFFcGQBGl2Ix4MJRDCNAgUOzaGRi2jkIjIhn0IsYNLAwJndBFI+iVJIYYCozGIaC0xlgZkcOIMNo7PgNCYM6LXSqQgGE8liQnlcBI8HK+FCKvjQ8hJIOQ8kLoVKymDCUoiwDC6sQAsEWCBHSiUUiYgglxKVCqJchheLkCIhXCJGAj1SsQQlkWDlcgJgpEKJkygw9/ER6LiqqknqSqJSha+sIqkrifdGVleRK9VElRJfqSYCfCrUREUVSVlNlalJQhlWUUWqrKPVNrGq6+gyJV4gRgrESKDdKpZhRFJsSRmUVworE2JLBTgmD87kwTmlKG4pisGB0hjFdCaIQivAE7NplHwWo5BNL6CScyikXDq1AMjfWHwOmVKMw4OQ6AIsFozFwYrB+XKFwOOfCM5Pzi9PhxcngpGh4LxxYcmwsGRYWjEE5nv9YX1oadizYByabp3y9I87dHNugy80GomMBQODEW//cnhgJdK/EOoNBns8gd7AgtEdMrh8Q57AqNczFg6ZvYEBt7/b5evxBvtD86bwwrgvPOT0DtrcRrt/xOYfnPP0WTxGu3/EHhhyOXuGW7jNrFwVNrUS/6iakCfD5FTRENjMmFIyrK1BSiCCmVx8qYgrrZRIVRJlrVJWKxWoy8rEPAQakv4oJSMzNTU9JScvO68gOyf3UUF+Ng6LLCrMB4NBDBYzOzcnNT0p41EKBFoEh0HSUlKTEhKzHmVnPcr+aGRyanpWZvKj9IeJ8TFJCYnp6SmPcqrqW9s7dRqtvls/UN/c0tzS1tzS1qXtpZCZSYnpsbHxEGhRZbWgS6dW11PlTfC6btTgGLOyOrWrPYtH/T+rRf9SK/kfpu68ZnUqBfn/4dEPMfhkNPMRtjydJs8XV6PHJhu8wf5Q2BgJDAVc/UFXf9ClD7n7Qm59xK0PufVBl97v0PnsvR6bzufUef8sv6vX7+oFZmI/NRIIlwCNjpkO4BOgGeuY01im26YnmizTbdaZ9vv1SMtUq3224372595Ij6PP7zIGPX8aOW9bWLQvLbtX1wM7e4tHjzdPnhw8f/bk5YvTly9Ogfj45vVz4M2L5yevXz376suXAJxApnzx/Mmzp8eAkS9enjzf+3QjAAAgAElEQVR/8eT5iycvXp68eHny+s2zV6+enD7ePnm88fLpzqtnu8+ebB7uL58+3To8Wto7CD45Xdw78C2tTq9szIUWzFb3gCcwZHHpRyYbLG7trKujyySUdKP6QpKhpUqZAUeqzKDVZmOlyWoDqdJIVujxyj5CRQuipB4qasWX1WM4cmiFEjNt7Zyz9UxOd01Mds3M6Ztaxf2GRod3xOEdnnL0js1pJmY1Mw6tzdU3Pts2Otdidmgs/gFX2OQOT7hC456IObQ4E5ifDC6aQ0uToaXJ4KI5uDAVXpqNLM8tLQN3Rnr2DoIHj8NHJ/OAkUcnwcengSdPg8+eB1+9nv/q6+Xvv9v48Yfjt7/98O7s8o+Lq3fvz9+9/3AZvb6+vr64OLu8PL++ubi+vYxen1/dRK/urq/vbi5vo5d3N1d/GnkefX9ze3l3d3N7fQMYCUzc/Fcj/9NOj//WyNvb2+vbm3sjb+5u/5zaubu5ubm7ub2KXtzd3USjF3d3N5dXF9d3N+8v/vjt3e+//v7br7//9vqbN7P2uT6jfspi1g10D5n6JmdMVtvk0HB/U2PNQL9ubHTE7bFHlkMrO4tPXz/ee7x1fLK7vbe6shoOhOzBsGN+0TW/6JyaHZieGxyd0K5vuVfWHTbn8Mq6a8ZiqKqtaGlTj030NbdWGYd7bPYp41CvXCFgskhoDARLgPfo2ldWw/q+Ti6PBoEWcrh0fjkHhoaUirgkFh5LRciqhQQ2FoIDo6mYXFhBARIKwiAIbCqVzxBUirgyDl/JVbVJmvQ1Ux5T11BLh6G+Z7RVP9HWY2rsGKyuai+vai+VN/MULSWiOiZfTearyTwVninHsZWE0hoaT0n+JzmyDFtShuWX4llcFIUOozBQFDoGR0RAEaBiSGFhUW5hUQ4EWohCg9HYYgSqEIuFIhFgOAyERBWjMRBgqQyFAREIMDwejMEUYVD5JAKISUcwaXASAUQkFeOIRXhSIZkGBuZ08OQ8IrWARClgcWAMFpREzCcRC2lUMIuO4HJQPA6cz4OXliDKeFA+B8TngMp5IAG/WFgKlolQCglGIsYIhSiRCLjEA6cQU1ViqkpCVEmxShlKIYMqZFCZDC4RIxVygkJBlsmIEjleriIoq4iKSpxcjVVU45U1BEU1XlGJU1TiVNWEqjpyTS25ppZcU02pqiRVq4nVamJNJam2ithQQ6ytwldW4lVqgrKSoqyiK6rpyiq6qoZWXUevrqOra8iqapJMhSsTweWVRIkUrZDjFHJCRQWiogIlkuIFEkKpAENhFDI4YL4QQ2YWsnhQBgeExqdTGfk0WgGdXsigFdJoBVRqLoWSQyZ/jN1kUgGJAMITinHoYjQaDC7OF4m4wfBkKDIRWjCHFsyBhYnAwlhg0RRcGA4tDS+umoLz/f75AU+o3+7rtfn7J+1dcy6tP9C/PG9aCg4tOPTL7v618ODyfH94vje03Odf1NuDOruvz+MzBX1TPo/ZExxzhgyuYL87NOANmrzBYX9Y74voPUGDNzJk93fNOtptrj6XZ9jtHQp5Bnvr2UryIyU+rZ6aU0fKqiPnqwh5AnQOBZyGg2eSCGB+BU1RK5XVSmXVYlWzglfJ5alZFA4ehYWkpCZkZKbngfMyQdlpOanpmYl5mSmg7EfFOVnFBYW5eUVJGRkZeRkwNASBghYUFGRn5jxKycxOz4WCEZmPcmNj45NTU+JTEmKT45MyUh4mxsclJSYnJzMYLF2PoadnpLVD39Hd39DaUd/RqunTt3X1QOCYR5m5sbEPUaj/n7T7fGoz3RYF/5fMrZn5MvfeD3fuPvec3d27nRNZOeecBQIRlHOWQAgBEpIAkXMWyhlwzgZjTE4GZ7uDs9F8kJvdO/Q5c2aoVdSjl7coV7mKX631rGc9gMZGkd5K1zTiGTUnQKj/Ta0qqK74jkP7r3TSfzEZTnT4y+SK/6FW/6jTl0jUAJEBzDMUcPWXpGZU/7g+HG+LxduT0a5EqDMT6U5HOhPBtliwNTbrjAaaI9MtsSl3fNITn/LGZr2xkCcW8kSDbZFZdx7LyKw7OO2anWqdnWoNTru+xWTrzERzJODKF1fzFdrpcUdex8Ckc2qscWzINjZkmxhpmBprnB53TI815sem598PTruCAW9otiMU7IrHBpKpsezcTHYhMLcQunw9dvv+/NKjW49XH66vr25urudja2tja2sjv9jYWNvYWDt+kv+4ura88njp8erD9Y2Vza3HG5srG5uPNzfX19dXNzbW1tcePX58f2XlztrjW2ur11YfX11eurz8cP7WvejSWuLy/fHAnKdtVNkyIu+PNQ6nmgcijsGwczDYNDBj75uwtfSKm0eEAwvG/mvm2nYcVH6ySPgnkOiHmjassp1s9rMMboaigSgy4iRmSrWOiOcXirTYjn51MOadmGobHHCOjrS1NGs6O2yhSO/wuGtkqmVitm1konlixhMI+ofGmiajLVY3X2IgtfaqMnfGh0Nt4YWB0Yh3MtGZvDkSme+NzPemL4+GE/2R+EAyM5pdmLxyffbmneid+4l7i6nFR5ml5cziw+SDpcTDh8nl5cTKo/jaamp7a/7w4MaL5w9fvdl/+/ObX979/OuvP79798vHj+/zO4ufPn34m1E4uaOvR7mvR7mvuaNveh19+fr189evn/8IvHwN9viX/L5J5++Y/H0Lz2/l1dyXXO5zLvfp6LdTkp8+5b4e5XJfP7z/NZf7/OXo49t3b168evr169dff36Xycyl0tlkdu7529fhRGRgqDcam02lQv09vmwiNDHc/+D2jZ7OjodL99Jz8QeP7m3vrS89unf33o0Hi7d3dh4nk4FYbCqbDS5cDo+M+rp7nKn0eCTWf/laYO7yTCw13jfk1hhqBFU0t8fWP+h1tdlcrvrubndLS71eL6+tEcARIDwO6W5zmqw6Ep0Ax0DJDGKdorYUUUbl00g8EowEK8OWQskQAg+P5+KQdASCBkcx0CQBXagVlSsq+VKe2q4yODX6JnVrV2P7oKtvqt3d29g97m7ttkkMAk1jndQqqNIzK3R0jpLEkOJ4agpHSaKL8VUGTq2lXKBh/cG9H+WocgGmsorE42PJVDiRDMOT4Ag0CIGGQBFAIKgYCCqEwcvyRqKxIBIJRcAi8ncs4/BIHB6JI6LwJCQOD8938RCJUAYNyaSj6GQ4hQSl0pEEChRPBpHoYBoTRmWAqXQgjQFisCBsLpzJgFApAA4TUc7FcFloFh3G48D5XFglH5YvtOaNrK2EVldCxLVIiRgrFmHyc3CkUrJUTFHUMZW1dGUdSSnBq+UYlQKpkMFlEphYhJZJiTIZJW+kVJHfgMTLtUSlnqw20lUGikpHVWpJKh1VY6BqtFSNlpqvsv7eSJuBYtaTDFqSRktV65gqHVupZ6t0bI2epTex9QaGSk1W6agyNblOhlNo6WIxXiYlyiTkujq8WEyuqSMLqvFCEbmqhsSrxHAFaBIdQGGU8QRwBgdIY5Xlb9RiMoG/AVlEJhcQiQU0WimFXErAl+AwJRhUKQELwSBBKnl1KjmczPQns0PJ7FA8MxzJDkTn+uNzvbFMZ2rOH0v5UnP+eNY/G28Pprpn4u3xua5ktjOZ6EpFujKR3rlYfzbenUh4I8nWcKY1nGkNJl2zUU847E+EhpLRiXB0NJoaimb84VRHMN4djneFk+5woiUY8cTinnDcHIzoItGmaMQTCnqiMy6/XajjgdTUAh3lkgp/Vke6ZKCW6VhQNuIiGnQahy6uqKSJlcJaRWWtokJirGEp6dQ6AoYCBUOKz509WQYoKgIVFYALLwHOnr34XcGZPwPOnyw7f7b4woXzBcWnCwuACCACC4MjYQAAoPBSyekT58+cvFBWCoFA4afOnT1x9uT3J3/47sT3J079+P333588+ePFs6cAxSUyscbj7nM4Ox2tviavx+JssLU02VqaZWpjUSn0xIkTJSVnbbZqb6fC2VGrtuDh8P9DpywwKs7Lqv+NRf/f6xvPN7aeEan+u878Xb2jQGsrktoKeYYTbO2JGgOoZ1QdjLtj8fZUrDsR6kqF/LFZbzzUFg+5YqHmaNAZC7ji022JyfbEZHs86MuXZPMRmXXnIzTjPtYxNPPt4+xUazjgmp1qDkw6820+s1PNMxNN0+OOmYmmfNF1fLg+D2T++eRI/dRow/S4Y3aqeTbgDs36IiF/JNxzbOTc5dm5hdCVG/E7DxYertz+OyO3tzd3dra2tze3tzd//yTPZD7WN1bWN1a2tle3d9a2tlc3t1a3tjbW19c3NjY2N9bW15bX1hbXN+6urd94vHZl5dH847XLS2uJG8szPQGTqYMvaSHoejjOKaljQm7tq3UMytonzINh52CgsaG92j0qnrjh6LtiZTsgBTX/Wij+Dq45K/RgVe1Uo5dhcbG1DVRNPd3o5IsMFHJFSa0W5eyoHp5sGB5rGhxwjg55XM36vt6mmVn/ZMA7MtUyMG4fHHVMzHhCkd5Iord7TF+lgVepUSITuX3MNBJ329ql6qZyhZ3b1KMcT3pmMv5Awh/PDCfSI+m58bmr01dvhW7djeWNfPAw82ApdX8xubSYWlpMLS8lV5aTa48zO9sLTw9vvnyx/Pr1/k8/v/z13dtf37199/6nj59+zbfh/Jb8HeX3F4+Ovtn4V8yOjv7xCMffGvlti/E/ZWQ+Df3yNfc5l/vyW/yG55fc50+5zx9yuc8fPv784fMvudznn96+fvRgeenBwy9fc5+Ocgs3bsxGwlduXl24nI5Epm5eTd28mppLhhPhQF9Xx9rq8sra0oNH93afbK5uLF+5ml1cujU/H792LbW8fGN5+UYoPBwMDY2Nd4yMekLh/nhqNDM/M381NDDi6e5vcXtsLS6zx2dv72zy+ZqsVrVIJNBoJHW1lSgkBAEHoTEwJo8OxUBQRCQCD8cx8JRymrnFSi6ngQhgGA2J5mDQHAyCBoWSQQgaFMdBEyqIDBGnUlNVZxKpGpS6Ro2+UaWpl5scKnOz1tqq75tqH5jptLi0cms1R0ZjKSlsDYVvYFWYOAIjhyYl4oRIlozMkpF5KuY/N5LDQ5QLMFU1FL4AT6Eh8EQIFg+BIUqQKBAMXgYCF30zEgfGEaBYPIRCweDxcAwGgsVCcXg4noAgkFEkKgZPQKAwQCwWTKEgWAw0nYqgkSEMGpzBwpBocDwZRKSB8qkklQ6k0EoZLBCbC2UxIQw6iM9BCvgYLgvJpIE5LCiPA63gQiq4kPzQgGoBtE6IqBZARdVIsQiTN1IiIYhlZJmMphAz5LU0eR1RKSVolDitGqtSoKRSpESMkUmJcjlVJqNI5KTf8kiSQkdRGWgaI1NjYqh1dJWOqtXRdXq6Ts/Q6RkGPdOgZ5p0TJOOadazLEaW3UyvN9OsJrrRxNIZWRojOx8mK0+hIesNDL2BIZET5Bqa0SqQqxlyFV0qp0tkDLGcIVWw62QsYR3DUC/t6msVKfksAZYlwHIFGH4VlleFIlAKuHw4m50HspBOL6LTi2i0Qiq1gEYrJpOLCPhCPK4Qiy4m4kFYdJlaWZVMj6QyQ6m54dTc8Lcy0Vxvcq4nkfEnMh2xlC99uTeS7hqcdo2EOyYTPaF0TyzTF04MhOMjicxMMhuIZ8YSc0Pxua5o2hNOtUZTrljcFw13JkIDqfB4eGooHhlOpvyRlDcY94cSXeFE52y4LRxqi4YaAlO88VHi5ER5YEYemm1Iht3tNoGpHGpglRrpxWrCOQ3hgpZcqGWCa0hlWNApAqpQWE0Ty8urxOxqKbtGzefIaFg+EoQoLCk5DwEWUyn4UmDhhdKzF0tOnjz9p4un/wQuOAkuPFty6dyFoosXiguLSi4VFJ6/cP7shQsXLpwvPHnq3MmzF4pBoFI45MTFM9+f/v7PP/7bjz/+cPbkibM/niw8d6744tmii+cApWBhlaStrau9q7etw9Pa3trQ3FjvdLrbe0hUztlzl06d/kFYSx0Zbxud6LBahVjIf/PVQ4Y9wM7GH+2m/zEyDNIZ/qVW+n9pDd/ZHGf1DadV9lM19T8IrWelNnj/lDGS8iaSnalkdyrWnY52x4O+RNgTj7jjkdZ4yJUItiUD3uS0LzHtyxuZd/FvE8q2PI2hGXc40HYcx009+XaefNF1eqwxvz2Z7+LJT+r5fWdsYLIlOO0KB7yRUEcs0h2P9eeNnJsPzC2EFq5Er91I3lu89mj1/uPVh8fJ4vb25u7u9nHkpTxe51/Y3FrN70Fubj3a3Hq0sbmysb6ysb66sba+tbG5vbm1tbm6ubGysXF/Y+3WyurlxYfJ63emklf7JpItNn+F0k3W+lkNY9WOCbGhV1DnpNY2UnVtVe1jpqGQ09kt7gmaxi83tYWVNBuoTHwCrDyN1l6oaEJpO5haF83q5mjqqQYHu6lLIrUyqMJSdQO1xV87MGYdGXeODLeODrldzdqhwebxSU8g3Dkx2zY06Rifdk0GvGMTnuHxFo2NyZeBRUZChRJl6xBFbg0avbUsGbJcg68xkjsnLFMp30y8M5EdiaWH0wsTC9cD126Hbt+P3XkQv7uYuLeUvL+YvHs/vvggufggubSUWF5OrK9md7evPn9699XLR2/ePPn5l9fv3v+Uj7yRX78ej1Q9+gbkX+NvDmz8UZ/q8U9/Py7gPzYy386aPyL5u5zya+7Lp4/vc18+5o4+544+bqw+vHo1PT8fv3ole+fG1dznT7mj3ObWzvzVG1PByNLq6pUb18cnRzY2V+7cuXLreube7StLi3fWVpd39za399a391aXH9/b3ltdeXz/3v3r169n79xZuHUjlU5Op5NT6eRUODIUiQ4ODbsT6TF/T9Py6s3ufpfBIm1rt3f3u1tcNpGkwlavtzeauBw6j8uoFlZg0HAwqLSo+CIai6AwyRgyphhcDMJA8CxSuUQAwIKRdBS1kkYRkDEsNIaFxrCQeA6aWkkiVZIp1QyRSap26Ko1whpttcIqEaoqxLrqKjmvRlWhsct1DnmtXiDU8OvMlXQZqcLArq2vlDbVKp0iqb22Us9jS6lsKbVSy//nRrK5cH4FurKazBfgaQwUiQLDE2EIVBkcAYDCSoGgQiCoEIYoweIhBBL8t9k6UAwGgsGAsDgYjgDFERE4IoxIRuAIYDweTCJDaRQ4nQpj0RFcNobGQJHpCBINSqKDyTQwiVZGopQSyUVkagmbC+XxYBw2jMeB89gIDhPG5yDzeaSACxfwoJV8mLACVidEiWtQomqkpBYtFmEk4m+3c9RJiGIxWS5hKsQMhYQslxHUCrxKhVEq0QoFRibFyWUEhYKiVNIVappKS1Pr6Go9TamhKnU0pY6h1NFUWoZKS9PpGXoD02BkGU1si5lrtfDqzbwGC99uLbfb+I0Wlt3KaLCyzBaO3sTWmlhaE0tnZmuNDK2RYTSxtDqaSsuQKKhKLadaTNEYKqRKVp2EWSfliGR8iapKpqntHux4//XnwfFunUWmtUg4FVgcuYQrQPMESDYPzGKVMhjFDGYhk1V0HFRqAYVSSKWW0KgAChlIJUPQyGKZhPt7I1Nzw8nsQHKuJz3fk53rSmc64+nO1Hz/cKCtwadt6m3onekYDnZMJwfHokP+yb6OiYGewOhofCpyJRjODsWyXbGUL5FoS8TbUzF/PNQTne5LTIwnJgcjoY5Q3BdM9gcSg7Px4XBsOBrqjc06AhPc8RHM9AQnOKuMRD3zqSGPSWARIM1csIldpicX6EiX1ORCLRMsZ0GpyLMMcplETJfIOXUSpkjKEIjI1EoMCF9UAjwLAxdKaip6O9tsNo3FpqyqodFpEALyIgFyAVF6BlR0+lLB6TPnT1y8cObcqZMnfzxx5sy5ixcLzhcUXiotLYVDAGhoEaz0QsmFE2d/PHXqxLlTp8/9cOriidOn/vJdwaVz/+tP/3rxQpFUonQ2t7Z3err6O53upqbWlmZXh97kKAXC/vzjd8Wgc16/bWK602bm1DD/POFDhrqLAl3npgdKujxFAsF/Lxf8Sao6aWi4qG88q3aelTdfkjYBVA78SLAhnu2IJTuTia50vGcu0ZeMdsYjeSPd8Yg7EfbEZ72JaV9i2pcItUeDbfn6ajzsTUR88bA3MuuOzHqOmQwH2iKznnzMTjrzHT15CPPrfPNOPgITTcdbmH/tj51qDU67IrO+eKgrEetPxYcS8eFManJ+IXT5cjTf0frg4Y3H64tr6482N9d3drbysbe3s7+/u7e3s7e3c/wkv97e3tzZ3VjfeLS2vrS6tri+8XBjc3ltfWlt9eH62qOtzfWdre2dre2tzfXNjZWNjcX11duPHi9s7C6kr/cNzlqcfTUqF9nYw26ZFjVO1+r6eGIPvdyK5RnQAj3B2CbsmWnwT5on0s2dswaFh00zgokGIEJ5ES47z7XBrT2VFh+vtafO2MSyuio6xgxKO4cqLDW3cj190qHJhvGp5rFR18hgS0uTsr/PMT7pnpr1TEc8E0HXxIx7MtDWP9jkbJPLTDSVg6l2cAzuKkefyh+wm9tFHCXK6hdL7CyTWzgw2xRdGAinB4OxvuyVqd8beedB/N5SMj9k58H9xIP7icXF+PJyamNtYX/3+svni29er759e/DLr2/efxsk/vOnz+/yFdTfbPs7IP8TRh6nkv/0tb8z8tsLR397ODKXy9d3vx59zH35mDv6lPvy8ZeXB5loYHygs8VhktYKJkcGcp8/5HJf19bWbt9/sLH7ZGP3yVQodP3OjQdLd2cCo4/X7q2vL21sLv/8y6vD53uP1xe391YXl28vP753cLh18/bcjRuZdDp4787c1sb9m9cT9+5kE8nx4RHvxKR/fMofT04mMtPmeqVUWanU1rS2NXjbmzhcKotNVqokVAoeBCzBoOFwGAgIKAaCSgCgEhgaWgIqBiKASAISgAIBUMAyNJDAIdGFDDyXgKQjKAIytZJC4hHoQhpHwufKK2Q2pdgsowjI5AqSUFlZrRbILeJyKadCxhUoeXUGodhaU6nl15iqmFIKW04T6LhSe63YVltrqhKZa4W6ylp9VY2u8g9qrQI0twLFq8CxeWgqHUmhIYhkBBxZCoWVgiHFx0biCFAiGUYkw/B4MB4PxuEgWCwQi4dg8SAsHoLBAXEEMJEMI5FgeAKITAQx6FAOE8FiIPFEMIkGp7OQNCaMTAMTqaVkahmZWkKmFTE5QA4HxGKBOBwIhw3jsmEVfFQFH1XBRwjKkZUViGoBsk6IEtdgpHU4mQgvE3270+pbC6uUJJZSFXKWUs5SymkyOUEmw8gUaIUKq9aQZHK8TE5QKCgqFU2jYeQh1BlZKi1DpWUoNUylhq5WM7VapsHAMZl4RgPHZORazFyLmVtv/o1JG99uZtqtLLuNa7Gy9WaW1sjQWVgGG0ulIzc5K81mpkyOtzZUytUsjV5gbZSpDVXVMmaliCUUc6tE5WqTSmcxjEyNPXlxGMvGZmNT9x/dNNcr5JpyrgDN5EJ4FRAOH8DhAzjlZUxuMZV5icK4SGMWUuiXKPRCGrOUyQYzWBA6E4LBFkmk7FRmNJ0dTc+PpOdHUnODqWxfdq43O9czP9+dyXYnM93J+UH/aLPUJta6ze3TPUOh/uHwkGukW+lurnbYpW1t1sFe38xQ+4hnKtKdyfTNpbtS8fZUvD0R8Uem/ZGBgRFfW6fH4O0yunqdDn9bS1dXZ+/A2MhoYLwjOKkITguDAfXEZOPAUO/o4ECHTdFYSzTxYEY20MQus3CBZi7YVoUW0Urp6LM8BkgioopF1DoxtVZEYvERGAYIiCoAAs/jUGVmlTgVHAvNDMylpyKBrpnRtsmexsE2g8si1kq4dCqsqOg0sKSwrKi48FJBQUFRQUFRcUlZUVnpxZKCEkgJFAMtBhefPHfq5OlTp0+dP3PywumT506cOHH+4rmTp86cOnXm7NnzcDhcJBaKZTUandLpam1wuH2dg0Qa599+/PF//uVPVTKqt6fK3YZ0158aazsz2/7jtPdkX/MlPvW/EjDfURkFQglIZYVqHKVyR7HEDqu1IOsM2P5JazTTmTcyGe/JJLoTkY54xBONuqPRf2JkbNYbDXhis95kuCMV6fz2ZNadPy4ZnmmNBFy/7+XJt/bkFcy/djzfNQ9n6LcW2dB0S2jKFZpyBafbQjOeSKAjHupKxgfSieFkYiSbnlq4HL5yJXb1eurW7ctLD2+vrS9vbq0eQ5gHMm/k/v7u7u72sZr59c7uxtb26sbm8sbm8tbO8s7Oo+3tle2t1e2ttd2drb2d3Sc7u7ubGzsbqzubj7Y3H6xvXn+wHp3OtriG6nRuqqqN6Jio9ESlhkEuwwig6oA0NZhrQPM02ForzTWkHQw7p9M+96C6XI8lK0A0AwyjLCVpgFIXo2lQ3Non6Z8ytvhFrh55X6Be7eCRBEUmV3lbr2xgwjI26RgbaxkeanY2yft67TOz7ePTrpmod2TW6R8wDY43TQa8XQPWtj61a0DlHTGMp7w9oSaRjVljoVabKd5Js3NQKTJRnV2KyHz/dLwnlBrMXp/JG3nrXjTPZD6P/OssugfJlUdzmxvXDg7uvH756Ke3mz/99OzXd28/fPzl/YefP3x49/nzx69fPx8dffm9bX9k5N/NAfgjJv8xifz3jPx09C2P/JL78uVL/h+TO/qU+/Ih9/VD7suHXw93IqO9fe7GVrNaVcu/nonmvrz7+vHd2zevNrd2Vta37j1c2Xv6Ymtvt7e/JxSdebhy98HS9ZW1e0+ebu3sr+0frm/vrbx4tbu+ufj06eby8o1UYuraldivPx98+fTq8aMbd29nQuHhgUHP+ETX6Lh/Yqq3b8ir1NSptCKVViSWCfkCJoGMweIQcAQYi0MCAKWFhZfgcCgYDCwuLgRBgGcuni0sKyLQSGAUuAhaAsHBQDgIkorGsQhwMhJBQVArqGQ+Gc/EMaoYVSphpVnDfyIAACAASURBVLq2QllFq2ZiWFgMC82uY9Xpa6s1whptldquEOqqBOoKkbWuSl8pstbxVbwag1DdpKzvsKocSqlZpHWoRIYarV1dp635o5nmxAohji/AsrgoKgNOpSOJZBgcWQqGFOeNBEEK4MhSLB50bCSRBCESoQQCBE+E4IkQHAGMwQGR6FI8EUwiQ/EEAJkEoNMgDCqESChFYUqJVBiDjWKwEVQGmMIA0plAJgfIYAPorDIqtYhGK+bz4RUVSB4HzmXDBOXoygpMlQAtrMTUVeHENThpHUEmwiskRLmYIJUQFHKyXE6Wy8lSBVWuokvlTLmSrVTS5QqiRIqVSNEKJV6royiURJmcIJeTVSqaVsv8Vko1svR6tkbPUevYah1bp+PkgbRYys0mXh5Ii5ljM3FtZk6Dlddo5TeYWHkjrVa20cTQmejGeratkdvUXKE3UoxGulZD1WhYFlvt/JXgjTtplbFGKOFUSbjVskqhRNjkbq5vbekeGU7MzSXns9duX3319tDu1AVCvXqTkM2H8QVQbjmQWw7kV4K4FQAGp4jGKmBwiuisIhqzmMYsZbABTDaUzYWTKGUaXUUqM5I3MjM/lJ4bzGR75rI9c9mebNafznSlsn2pq2MdY+5aq0zZ1tAZHO2eGWru8+raXWJXC9/hKHc4q1tddc2NSqelY8gbSw4tzA3Pp3uyKX825c/Ge2/FA7HRvv5eu6/X1tTdYu3w1Hf0uXrHOntG+we6hkfMI+PawXGbr7u5vsXf0NjuMqvstSSLAG2uQDQIUfZqtIEHNlYhuZgzNNQZHq2stgpdXYWurESWl0NItCIUqQRFBOIJIBoBUs0htVoULTZ5j8vos8t6mpVjXv2YV9/XrHKZakQCPApyobjgXEFBQWlxSVFR0YULly5dunTp0oWTp34oAxajCagSUOmJc2f+cu7iX84W/Xge8MO5kh/OXjhdWHD6QsGpc+e/+/4v//Kvfzp95i+FReeRaJjRbGpp9bb7ByRK/cmLBX8++yOcXKSzI11eYLf7/JjnVGqgYMD+g7riTxT0v5CJEDqfwhCi2TIgT32Jo7nA1cPZShRPhvSPmmLZrmSmN5PpSyf7ssmeaMQbi/piUW8s1haNeOJhbzzoiwfa44H2RKg9HvTFZr3xoC9vZDLckQi158e9RgKu3wMZnXXnyTyeNpD/flxWPS7A/vUYybQ7PO0OzXjCAW90tjMR7k3GBtOJ0VRifD47e/ly9OrV5LXr2dt3rjxcvrOxubK9s763t/PkyV5exydP9o7X+Spr/uG35HJ/a3tnfWt7dWt7ZXdvbX9/dW9vbW9vbX9vc293+8n+7uHe7pOdzSe7Gwd7qwf7j3ae3Mrc7mmfkBp9NJUH3zhe7o1JGqYqeY0QWN1JlPQiVlrK0CKZKhRHhbb6xaOJtqm4r3fCLraw6FI4z0iobKCofRWucU1Lv6y1W9I9pvcPqjuHdN3jJnk9i1hR2NQlcvVIu4f1I5ONY5POoSF7U5NkYMgxNeuZDLmn457ecVuDS9TmV0/MtgVivqYOib1TNJZwJ++MTM91al1VFWqsyELzjunHUi5NE9/sqp6I+qYiXYmF8fTC1LGReSbvLiZ+b+TSYmr18cLO9s1nTxffvHz805vtn39+ni+xfvj4rWHn6OjL0dGXf7Qtb+Q/KvgfGvlPgfzDWuuxkfkNyNznXO5z7uhT7v1PX14/zb37Kffm+f1kaNxld6ulhirug4V47usvuaMPv7x5/fHj5y+53Ouf3r/66deFa9ev3b5+6+61uw+uL1xNrG48WHx8++Ha3d0nq89e7hw83Xj1ZvfwcG19/d7d29mD/ZWnB6uPH928cys9lwnE4uOp9HRPb2tPn7uz2zU60etpb3I0W0XSKhqTQKRgiRQsnoAuAxQhkXAQCAAAlEIgoEuXLiGRSCgcgkQj0FgUDA0HQIEgJAiChgDRYCgehqZjMQwcnk2klNMIHAKZS+GJynniCra4HMcjwukoIp9EEVCZNawabbVQXSUyi1UOdYWqnKfkKRwKZZNS3ayu72iQWaStvS0P95burt31j/od7Q5do07XoFdbNX9gZB1JUEMoF+JZfDSFDiNT4SQSDIksgUAKIZBCMLgAAimEI0sxOCCeCMERQHgimEgBkygwAglCIEFIFBiJAiOSoRhsGRZXisOX4QmlZBKAQi4jEUvwuEI0roREgdFZSDoLTmWAaSwwkw1mcoAsLojBLqVSC+j0ovJyWEUFnMOBsNngfCpZWYGprsKKhHhJLV5aR5DWEWQSskRElIjxchlJoaDI5WSZkqJQMyQymkRBlylpv80HwOVbVdUaikJJVChJGi1Nr2PotHSdlq43MI1GrtHINRg4RiPXZOSaTZx81NvK6218u43fYOXUW7j1FrbdxnXYeA0mlsPKddh4NhvHZGYarQxbI7fJVeFqq5IpkEYj1WxiSyQki61ud3/5+ettQ71cKOPWyAW18hqRQjI8OdnR0+/19/h7ByKJ5O7+zvrWst2hvXU7PjjcXCsiCWvRvAoQm1fGqwCVV0I4fACTU8LklDDYpTRmMZVRwmADWBwYrxxFY4CN5uq8kZm5kcz8UDY7mM30zGe6F7Jd8xl/Jt2VnOtLXZvqmGivsSolLY3NE8PukQGZ3SxrcdhG+jX9vdVeT1Vra0V9vaK5ydLW7B9sD0YG57MjC5neuXT7fKrzempoLjEwG/b2TrW4R9z2fp+1p8fW1d86MO4e7HMPNLkHG1oHXNb2dm3zoMXZ6zBo7BKmrZZsrSHUi/AmIUpMK6pjFLOxZ1i4c3xGaW0VUliFYLGLyZTzREoBjlxGZaLYTAyfieYQQDIeXlNJNlSTFGyYkg3RcaBaNkTDhhoEaEM1QVZJLCo6e7H4EggChMOhpcUlhRfOF589d+HEX5gUYjmfi8HiAShMGY56CoL/NyDuz2XYfysEfl9Q+kNB8fkyIASLKQWX/eXEd6fP/Xji5PdiqcTX3tXZPeB0+4BI9KnCgkLo+VotytKEdDvKht2AGR+g314q4Z2WiYjV0upKjYxQTYRWFMGqTiHqzhFVcKIEyZNje8ZtqcsDqfn+dLo3nerJZvoS8Y783KJozBuLeqMRbzzcHg92xIMdiVD77yMZ7shHPOSJ50fZhTzH6+isOzLd8u3q5umW8FRzcKJpdtxx/D006QxNOo9fiARckZm2cMAbnmmPBDoioe54tC8VH8qP11mYC165Ert2LXXjxtzdO9eXH90/NvLgYD+v4+Hhk8PDJ/mP+czy4GD/+MnBwf63fcqd9b39zf0nG3v76/v76/t7m0/2tw4Pdp8e7h4ebh0crB8cPn5ysLR9eC10zdU6XmXsopj7Gd6YyDLG5jcCSgX/Usj9XzhFCVEBoSoRJCmEUAdSugUTad9MvGsm0mlrlcqsPKtP0jyo7Zix9QbsLV1So4NnaeJ7uuVdQzpXl0xlZ1UokK5+uaW13NZc4e/XDY7Y/D0Gm716dKJpIuiaSXh7xm3W1mqVla1r4LX51dMRt7mlUmqhtvQop7PtgXm/f6q+zkiRWhnd09bote62Aa3DJxmabgnGejOXp2PJkSvXZ6//rZH3lpJ3FxN378fvPUgsPsysrl/d37v74vny2zcbP73Z/uWXF+8//Pzx4/t85E8f5nJ/lPz9J4z8e//+Xxr5N8Nav+Zyn3NHH49+fbO7eOdOdHZjIZ3bWcu9PMxtPnp2Ze7acN/DbOTzy70vb5/nvnz6/PHLq5c/vf3p/dNnr5cfrX3NHa2tP3r+Yu/e4rXb9+cXbiQerNy4dW9ua2fp5u3M2sa99fV7j1dv7e8+PHyycuNa/MG9+VBoJJWauXYtcft2NpaYdHvsvQM+Z2v9+NTg7pPNji4PmYZnsmmlgCIYAgqBgYFg0KXCAhAEDAABz1+8gCcSysrKSBQynkgoLCtCYJFIPBqChqCpWCQZhWcSKDwqhUel8mkMAZMn5PHrysl8KoFLRtGxGCaeVslk1/J44opqTY3SrhGbZdW6OqG+xuSx+Ke7W0c8epdxODwyHp2cjE+H56OzqeDcrfk7K/c6Bv1X71xdXF3850byq7D8Kiy/CsfgIglkEJ4IxuPBeSOh0CIIpBACuQRDFKGxZRgcAIMvxZOAJCqERIXgSUA8CUimwql0JIUOo1ChWFwpGlOIJ5SSiCUEfBGRUESilOEJADINSmXA85uRVCaAziqjMYtpzGIWF8Bml3E4AB4PwuGAmEwglwvlceB8LkJQjhZW4kRCvKSGKKnFS2rxMglZXEcQi3D5CyDFMqJETpIpKXVSkkhGFitIUhVJriLnG3PkaoLewFBrKGoNRaenGw1MvY6h1zEMeqbRxDaa2CYzx2zhWswci5ljMrIMeobdzrfb+Y31vAYrq97CrLcwG6ysRhvbbmY32XhN9fz6eq7ZyjDXs+zNvFavUG8kNjSyLRaGWkW2mCrlMlYgMLi0fN3apKmWcqsl5dVSoUQpjSZTw+NTLm9HS6tnYmry9ZvnY+P9Uln55YWp/d3b169PKtSMqhoMmwfkloPLK2EcPojOKqHQC+msMhqzlM4EsjgQDg/Br8DQGGCDSZhMD6cyI+nscHpuMJseyGZ6FtLdC2n/lfmeTLo7melPXpn2jXZWGBR8i0nT2d42Nio0aKRNNs/seMPYgMTTIvW65V6vpWdA2tCkstk6+trjqfFstj8Zb41FnPGQ58rc4MLVodm0fyDY2T7d4xzq13f6dR2d+k6fttOp8zcZu70ab6esacDg7GlrsrXoqm1SplaI01ShpDxgOfFcJbWwglpUQS+u5IIltdjaGiSNehGD/ZFEvcSvIvAEZDoDwaXDaajCOgbMUEkw8NH1lVgrD1nPR1i5MB0NqKECDByYpoJAIcHQBCSDReWXswkYJLC4AHDhfMnZMzwqrYJfTqKyaJVirroBUasvExpANcYybu1JGA5E42J4AhSDgWNSSyGAH3788+nTJ0UiUae/e3hkort/CE+lfnfm9KnC0wIZzdLI8TiJXmuZpeZfR1qJVgVWqynX1BsVzga6nA+vgkGFxfDaIpwSia6DCrTUoUBr6upIPNMTjXbEY52ZdG8q6U8kO+OJ9ljcF435ohFvNNKeiHQkw/7fu/h7KRNh73EkI75E2PuNzFl3ZLolMt0Sn3VHZ1rzOuaxPDYyz+Q3I2c9kVlfJNARCfljkd5ErD8VH0mnxrLpmcvzoatXk9evp/NGPlp5sLn1eHt7Mw9hPp4+PXj27PDp04ODg/18Nnl4+OTp04O8nYeHT/b393d3d3d3t58c7Bwc7jw52Nx/srH/ZOPgYPPps53nz7efPt84eLayf/hge//2471Md1BdP8xpGGE3zwhc0VqBEwgX/1Aq+F//N+y/YKSlLCOersMSpVBkZXFdI2sk5QvGeoPhnlavvtmnGw16J+IdI8HW9kFDm18h0xCEYrjDJfT3a5o8NZZWgb6ZX+8TVijgvDqg1Vne3qNudtfpjKzxGedExDWd8FrcNew6WKUSV6PGa2zskdmmYKZN18iq0+IDaV/8ev/AbJOynt3gE03GW4NZX/9kvbdPOzThjKUGM/NT0cTwleuzN+6E80beuhfNd+7ceRDPG7m0nF1bv3HwZPHl87W3r7fevN395dfX7z/8/OnTh78z8h9h+/9j5L//8G8cPZ7R+vXb3Vdf37355WA73NMx2miLtDYtdLStjA2vjo9sTk/c7PO7ZMI2o9xr0396/TL3Nff+10+5o9yv7z7/+svHvb29X35988uvL5eWb95/eHX3YGXx0bU7Dxbu3Ju/v3glnpxcXLpy+HR1b2dpeenqvTvZe/fnr11LTE72zs2F3n14vrp+PzMf6elv7+r1ylXi8alhT3trCaCgqOQSEg2DIaAAUFkZEAAAAcFQCIFEJFMpQDAIhUJBoVAimYTF41B4NBQFQRFRGDIGS8fhmQQim4RnEkgcCreGL6gT0MoZKCoWScMQOCRaJZNexWLVcCsV1SK9VGxWqBq1SodWWq9UNemcfS29wcGR2Li7x9s+0Jm5Mvfqw5vHW2vhZDSWSXQN9Gzu7nz8+uUPzkeKSBV1RF4llsqCEcggHAFEIEAIBAgaWYKAFQIA50pKToMgFzE4AIEEwREBOGIpnlRGpACJFCCJDCRTIBQqND+UHE8oxWGLCPgSCrmMQi4jEoqw+EIKFYwllGEJJWQakMYAUWilFHoxk1PGYJeyuKUsbimTU5KXkskso9GKuVyoUIgVVmIqK1C11XipmCIRkSUislRMElai8rdq1NQixTK8XEWukWB+GyxOUWipCi1VoaPkmdRoySo1Ua0m6vVUs5lpNrGNBqZBz1CpCBYLy2plG410i4VVX8+ttzCtJnpLU4XTwbXXM+ut9AYbw17PqLfSbCZqo5HhtHCbbLwGK8dmYzU0ch1OnsPJ0xsIra0Cm5mhVBAVMrrFXCMW8wPBodY2k1RZXiPmyrViiaxuZGx4eGTM197Z2Ng0PDwYCk41NxluXI2srsyvPkwvzA2LxWReOYLBAjHZYAYbwGADaMxSAvkSlV6GJxZQaAAOD4knFtPoUCoNotLw09nRVGYklRlKzw0uzA0vzPdfyfYupLuvzvXFor5EaiA+N+XoauXrFEJ7o7zNI2torNGpxRZNx3R/Z6BP47HJ3Xa5p7XO6appaBHorCKTaTQwFIr1RiItsXDL5HjL9GTbwsJQLNk5FW0fDXc3drmsXR3G3m51V4ey1yfv9lhGesUul6jRY2jx2W36Rl21QcqUVKCrWGWVrJJqLqC2AlJTDqmrRFaXw0TVaB63jIA/TaGeRxPOVNVRuRUEDhfNYyN45DIBoVhOARoYYCMF2MiBN7CgRnKpmQqwsSBWJljHRtRVUKh0DJNFElRy6TQiCgZGQoAoCISEw5NJdE6lmC+3VNV30CydF4XWghobqMaEk5lRNXKaXK1pbWHUVAHQ8DMXzp89f668vHx0dNTj8/YN9EpVsvNFF7878yOBSevodsYD9jYzvN0E9NuxOhnK4ZQ3+5tNPkddvYpvqOTqWUQ5GlFXSpRCxGbeaLA9dXUsnu6LJbtSqZ5Mujsa8cYTHfFERyTeHot1xmOdibg/He9Kx7tSkXx0Hhv5bVfydzrmIx5qiwXdxxEJtIZnWoJTzuCUMzTdHJ5pyV/jPDvZlP8YnmkJz7QGJlvi0a7ZGc/0ZFs82pdKDmUzE3PZyblMYH4hdONG5tatuXytdeXx4vrGo2Mj8xYeA/n76uvx88PDwydPDjc2tnZ2tg4Od3f3Np4cbD57sf3k2drL1zvPX28/f7n58qeNp6+WX/68vH14LbjgM3Wx6sd49WMc6zhH208RNMNwqvOX2H/6F9j/Ca0uoKhRVDUWKSwD8y8q2gRDCc9stDcU7J0JdE8FOqeDnVOh9rGp1v6Rek+7wuWViOW4GjHK45d1DmjUVoZIRxBq0JTKQr2D7emT9w4bWn0ilYE2FmgKpH3+cYvMxhSbaTV6EqMGoHFwBgO26IKnfVDOrS3tGtXFL/d0jZjUVna9q3o64pqJuieDzSOTTVMz3lhiMJUeTyRHU9mxKzcCt+/Hbt+P3bwbunk3dHcx8WA5fW8xdfdBcmPz1tr6jZ3dB6/f7Lx4ufnTT4fv3r/98OHd16+f82fzv3z5lMt9/fjx/T+25Bz97YicfD/OP/2b/O+Q+e9/5Y9FfjrKfc7l3n1+f5T7nMt9+vrLy8uz46ONtplG25ReM62WBxSykFIRkEm7K/k2LkXDIVUR0ZeDwdznXO5jLvc19+Vz7uvn3OuXr148P3j//vXy8q37i1cer925u3j5xp3M9dvpm7fTs6GhpYdXD5+upNKTl6+ELl8J3bgZf/psLRqfGB3vevFqd3Pr0dBoz1RgrHvAr9TJMUQUhogGwYEwNBQIA5RBAAWlhQWlhYVlRTAUks5moXDYMiAAAAChUBgsFguFwwBQIAILx1KwWAoGx8BTeFQim0zmUhE4FK+qvEpUza/mY+l4OAlVIa5kVLLLxZW0CmadTqpu0EutakWDVtWoVzsMVm9jx3hX8HLs6tKN7I3LwXh4Oji79WTnSy738euXvcODQDgUDEXu3nvwB3lkDb68llAuxHMq0Aw2isqAkykwAgGCgBWiEMUwWCEYcgEGL8DgSwlkEJ5UhiUU4YjFeFIZnlRGIOYDSCAC8YRSLK4Yhy0iEkpJxBIiofh4WAyeVIYjFpPpADoTSGWUkGkFFPolOqsoX1Rkckq4XGB5OaS8HMbnQ8vLEUIhtkqAFpQja6vx4jpSjRBXWYGoEiCFVYiaGrSwGs4XgKtq4VIVSamnihS4Ojm2VvotRHK8TEVU6ah6A02tJahUOK2WaDRSTSaGycgymRhaLdFioZnNVIOBZDZT6+uZDju7uYnb2lze4uQ1N3GbGtlNjWyHnWWvp9WbqY1GRpOZ09xQ7myssNv59XaO3cFztpS73VUWC00lx1iMLJOBr5CzvW22e/fnI/ERb4fVYlPUSflKlWhuPjU42K/TaUxGvdGgcTaafW7b9uqN7bWrl9ODEyNNzia5Vl8hkTHFUrpIQhNJaDV15HIBRlhDZHMRLA5cWEMSVBIZTDiFCpZI2Zm58czcWDo7nM4OZ7OD2UxfNtmVTXReyfYtZPoXrkwl5gOtPW3iBrPK49X5/FJLvbWluWuke3CmZyI+2DXZ7hnv1vpaJa2eCouzwuioszl8Q90Twd5EsjMa8QwPNff12qPBtlTcOzVV7+vUmB2axk6PwuVUd/lkXR55t1fb69V2tCkcLoO92WZWaaUsIR/JZ5ZVcAG1QpikDiUVoeuq4LUCRBUPIqpGVpWDGfRLDOZFNO4kuxxFZ6OYHDiHDSunltVQS1Q0gI5UbKUAHAxoExPhYCHsbEQ9E1ZPg5g5KG0Ni0KAMmlYgYDFZFGIJCwGg4LD4RAoHIzA4BgCcrWGbXDTLF0FtY1nBRaQ2A6q1uEVRuvAyEAixlNKi2HQQgDgwqWLYnFdp9/bYDcPDfdqDfIfTn33/envaRzW0EiHr7miQV027qGrBKftRmpDQ7XDo3d0WJq6Gpzd9oZ2i9xex9fTeWqKxa2civWk5sfi6YFksjuZ8mczPelUVyrdlUz5Y8muaMIfi3XGoh2JSEc+lcwbeczkt7Qy4vt95I08ZjI66/o7IPPr4JQzPNMSnXV9ey3Ylkx0RSKd0XBnKtWXSPRFI73p1EgmOzm/MDu/ELp2LXHr1tzN23OLS7fWNx5tbj3e3lnf3989ziOfPTt88eLZy5fPf199ffbs8Pnzp8+eHR4eHu7vHxwePnv+/OnTZ3uHT7efv95+9mpr88nDvecr63v3U1emo9nha4vB7RfXV/ZTTT21klacaYQr9mH4jSCuHVjeBOfUwws5312gf4+sA6DrwLAqAFJYhhOBahqZjb3qkcm2wEzXbKB7Zrpjeso3HfAFg77Z2bbhEdvQsLXJKVTpqI2tVd4ehaGRyxdD6bWltJqSep9wIGAem7W1tFeL1Rhnp3gw1DgcbekNNhp9NVU6XLkKoWvhTmWaIwtOT28Vq/KCp0cUm+uYDLU43HUNTuFs1DMTdk8FXJMz7mCwIxEfzKTH06mx7PzEwrXpa7eC12+Hbt4N3XkQvf8w9WA5vbicXX68sLV9Z2v73t7+8vPnm8+ebTx/vrux+fj+/burqytPnx68e/fLhw/vjo5+O3vx29fXr1/zxyV/j18e0X8q4j/NHf9jII+OvuaOPnzN/Xr0bZTPr+/efv3w06vNx4l+/7XBnnhj/bRSNi0RB0SiKWH1AJvjpVOby+laFlFCxQ+2Nn98+Tr3Nff1w7e5A58/fdjf3nh2sDU/H338+O7S0o0bt9LZy+Hrt9MvX2/fX7w8Nd09vzB7/8Hc6trNy1dC8dT47bvZG7dSs6HhqzfSDx7ecrbZXb4WrUnN5NFxZAwMDYUgwWWQUgQWDkXBaGx6KbgMCAMhsEgClVhUVgpDIVEYNBKJhEKhIAgQggSj8EgcFYun4Sg8KoFFhBORZC61sk5YKxMpdCqFTiVRyegVTHoFs1pRq7cbu0Z7LS31trZGVg3P0Gpz+l1904PdE/2Ry/H4tfStR3cPXz179url8sqjh49X9g+evP/44SiXe/P259W1jcOnz/+5kdwaDK8Wz6vGcwUYFhdDZyFJZCgeC4BBLqEQxUh4IRhyAQy5gEIX4UlAAhmAI5dgSXkmSwjEMiIJQCKWEQmlOGwRDltEwBeRiCU4QhEaewmDu4QnFtEYYDK1jEguodBKGWwAg11KoRcSyOcY7GImt5jBLqaziuisEiYHyOJAmGwwnw8VCBDl5Qg+H15bjRfVEisrEDwOWFiJEtVh6+qwYglWriapdGSZhiRV4yUKdJ0UVStB10rQwlpkVQ1CJEYrVQSDiarVE7RavMFAMpkoRiNVr6fqdBSFDGHQ4S0mstVMqbfSbBaqzUJtbKC3OLiuZm5bK7+tle9q5jobmXYb1W6h2Y1Up4Xd2ihodVY5HBW2em59A8/hLHc4+BYjzWZkOhoq7PXVBr0glRi/eSux/OhyIjk6POJVa2t0OlEmE/F6WuSyOq/bOTrUPT3e0+N3zCVH7lydvTE3evPy5Mb6tVt3onPz09n5iczceHZ+Ip0di8T6F65MJ5KjoXD/3Pz0rdvJkVFfV3fT6Jj38sLUlctTl69OX746efXq5LUr4zeujN64MryQ6Z/PDl25PJXITLd0uWT1Rqu/yzs+3Tk8Oh0OXruZmZjpjqYGw9nhqdS4o8+n6+isaXTVNrXLWnwNXZ390/2ZyxPpucFQuD8S6o4FW0OThslB8XC3tM9f39Xb3tzjaxjoUnhbNX63sq3B1ObUWhrtDU6TTmTVV8hERDarmMMtqZOiZHJsdTVEXIuU1KAkNSiVlCCuRlTwSni8YjLtIpEGILGg7HIktxxaziypY5YZWCAzFWAmjvx1wgAAIABJREFUlNjJ4GYOxlVFcgrwFjrUSAIaGXAtn2SWCmr4FCwWzOBRUBQMlIBq8LRaWpuplVXFWGoxiU+RNwpbR6nWPqC46RJHw2/o9ITTgbv3BhJRSk3lRSCgoKzsz3/5QSisHB3rGx7u6Ot3G83SopJTP57+n1hSscFIbzCC2+0QnxXqNiFbrCy7hdfbp+3oVvq71O3teqdDZ7UZTHaTodHY0t4wHeuPZ0YSmcFMpi+V9GfS3XPZ3nSmO5Xqiad6Y8meeNwfi3bEw95YyJeI+JPRrlSsOxXrTkY783AmIh2pWEcq1pGMtiej7YmoNx7xxMJtsXDb8Tie2d/moQenW8IB1/EiMuvOjyPIn7YMhtwT0y2hkDcc888EvdF478KVqbmFyYXLgfkrwes3k7fuZG/dmX+wdH19a3lnf2Nvf+vp04MXL549f/40ny++ePHsxYtnx8XVYzXzLzw5PNja2d7cXjt4tv3y7e6Tl6sHr9beftp/l3sWWxiz+zROv6Zrqn4g1NgzazW2lwvsiJo2HM1UQjOVMMxAqgFE00FLOKdKORdgVQBYBQDCL0UJQXgxmCgBS+2cQNSfTAwlE0PhUHdgpiMQ8AWm2yYmnDOBlqFhq79X29Ypb3QLjQ6e3EQql8MEGgxbCq4xYLROhq2Nr26g1GpROifL7BHUd4v9QbuypZwlhwn0GGkDaShmjlyxdY1WSbSA9r7aULIlMdc5NN7g69SEou2BkCcQ8ASDHdFIbyI+mEmOZTMT85en5q9OzV+dWrg2ff327L2l+NJKemklu/x4YXPn1vbevb2Dh/sHj/cP1l683H/x8uDV62fLy0vz89lwOHjnzq38fuCnTx9+79zHjx9/+umnd+/e/Z2Rx+vfJ5R/bVL9/2Tkx1zuQy73Ppf7ePQpd/T57ZOdnVtXf168l3uy9zoeu9nkmKwSBmvrpgVVXURyD5fTzKXrWSQJGec1Gj69epX7kvvy7sPn9x8+/vrLlw+/vv/l9ftfXt65OXfnzsLcXOTWnfl4enr+anRt697y6s1QdGh8yp9dmH7y9OHSo4W5yzOJ9ERmITgbGenobR2e7DXWq2kcEo1DYlfQEThICagIiYMjsDAkDg7DwrAULAQNKQYXO9wObhUXAAOVQQBwJAIKhULhMDQWhSVhsCQMloLB03BoKorAIpI4FLFW2jnYo7bo652OFq+rb2Sgyd2stxq1NqOtpTGQirT4PX2Tw7PpqG+o2+FrvbZ4c+flweqTjasPbh28ef7Lh/dHudzr128frayurKw+f/7yt/+Coy9fjv7g7EctlluDYQnQNB6cwoSSqBACDohCFCHhRShEERx6CVh2CgA8jURdIlKAFDqIRAcQqKV4UgmeVEIkAcgUEI0KplHBJGIZiVhGIpaQiCVYfCEKcxGNvYgnFlHpQCq9jEovozJK6KwSJqeEzioi0y7S2YUMThGDXUz9f2h776fE+n3f84+Zqpmaqalz7zn3nHPvPjs8/YSO5qwoOQsICphRUZIKJlBAQZJIkJxzBjHn2Np2brvtbjvbRuYH9n7Oc/fd+865UzWrvkUtavETq2q91vvz/Xzeb9RdGPIBDPkAhsiFwnPQ6Dwcrqi2tphAKGuiglqboZSGKlJdWQcNyuhBd9Fh9G5Y3wCufxDfyYS2d9fQWaAuJrCHAaMzEe00EJlS1kAuaWwq62GCGCwQpxfK5SG5PCSLBensBLa3V7a1FPfQKzksYH8vhNcP62WDOCzgIA8hHiNIxCTFJFUlb5JLGsWjRMFQrWAQy+9HiwbrxgUUoYAs4FP4AgpfQBkZIbF6YINcnETYNDrUMDrcKBhpi4RnXG71wqIvPedeXAoGgka7YzqR8CiVIrl8LJn07u8uzs36lLIhg0awlLJvr/oebscOD9LLK8H0nDu75uY9c/OeZMqRSNpTs870nHtvP332/eX6RnRhMbC0HEjETamkJTlrTc5aEylLKmVKp4zzafPyvDWdMqdn7fGkWygTENupNB5XrNNpLTar3RKKODVakTc4HU9bHRHDhFFG4w+1CUTN/HEyd7ipn9s/zp+2KmxeTSBqTKUtkYDYNkOzTJFcM7SATWgxSuS6sb6J3taBbo5kiDfJ5U8MCMcEWpU85FZHAgqPWzStZ48rmoeEdbRuAI5wp4lS1NFSxaEj+uiIVkopEXePhL+Px+UCoQ8gyIJaUjmeWIyB364D3+pE3OehC4eQpSOYSgEJNkSCsnAAOqqsB17aBS9h4CGdBGgrCYFCAUCo6go0EICD94wNeRfTztlZiclG6OytJNLqeiXEwakyKreWNSF2xkM7D53L8wKdEt9GKQEB7uXn5hXkd3S2ajQT4xO9tM5aahMst+APf/jh/8op+Nd6cr5gACDilQ11F8UcPKOS4TBx9dNN04pagwo/I2+YHGkW8hiDfUP0LtYAn2t2TQcjM+GoLhHXRMKKaEQRCSuCQUUwqAiEpwLhqWBQFQzIQz5p0CsJ++VhvzISUEUCqrBfHvLJQj5Z2C+PBGSRgOzPpPRLfsXkX1x4xly20V8zQ9z2MYeFn40ZyRI0S0qvZ9wfkLq84/6QLBBWBiOqcEwTimgjCWMoaoglbYsroZW1+PxieHElsXew9uT5w+cvHh8fv8xS8N27k7dv37x5c5ytu2bX27dv3r9/+/792z9D9O2rk/evXr998vLd4aOXa0s74fWD+Nvzoy+ZY0toSqjp48ppfC19RNfZLcZRhyEIZiG4O7e64x64OxdMzy+l3snD/3QH8acc7N2C2pxiQn55fXEVubCKnFtJfsCcoFgDky6fwuGRWWzjdrvY45n0eCR2x6jVMao1cdWGPrmeyROTqfRqXGtRXWcZsrUI1pQLb7xf11VIYZQROwvr6cVUVlUTD0xkAWhj+IZ+KIENaB2GtwtgMke7Ndpl8jeKpzBqc6vOxnQHxe6AxGwTenxKm0Nic0x6fFPBgCbg14SCunjMlJy1xmctsZQ5PmtJL9pXN/1be5Ht/ej2XuLpi/Wjp2vPXuw8ebZ79Hj346e3X799PD8/u7j4/vr1K5/P43DYvn37ksXkzc3Nrw6rFxcXf8XI34rIzH+vI//HIu1/hI5/boLN3HzL3JxnMl8vz6+vLzPXl1up+LrL/nlp/lMkeqiezsTi31zu9aGRWFe3g0KVY9CKVjK7FoYvyRcx6Wdv32TOLzI3158+nmYyl9/PPl1dffn84fXJ8ZP19flQyOXz25fXUtGke3Uzdfz2MDXnMVpkdpcqFDWl5lzRlC0YtRgdSoNdxRtl0ZjNpGZcHaWWSMX1DbGqoRVFFXkllUUAcGVReQGKgAQhgcVVxWU1pcJJIZPLqABVVEMAhcUFZWVl1UAAGAqqhgAqwRXVMAAUC4LhoZgGNIqE7uExE0vpKaM2kkqs7Wwl5pLRVMwfCYhlExMKqcqgkeumnBHfeeZ6/9mjYCqaWpm/yFxdZq7ffnr/5vTk05fPmUzm7Oz848fPX758+/Tpy/n5ZfYd5fr6+u94CDQCMNQqdH0VHFcKQ5eAYUU1gLzy0ruA8gdVZfdLin4pzP+huOTnGmAODFkMRxXBMUUQZD4ImlsDfgAE5YIh+XBYIQJehEaUwCEFWVKCobkgSA4ElpuNSERh87NdrAj0AyTmPgr7AFV7H4a6jcTeyyITgc5FoHMRqHwYIhcOv4/B5GKxBQRCSRO1pq0F0tIEamkCsZjYoUEyl1fXw0AwOEgGB97TC+8dQPGGkANDmOFhwuBQHYeNaW8DNlLLGxuL6d0ABrO6rx88MAjv58KYLFBnZzWNVsVmgvo5wD52TS+rup8D5vZC+IPYyXHK5DhFOdmsneowaLu1U51ySdOEsEEy1jA+RFAIKUpx8/hok0TUplIyFPJukbBlZJA0PEAcH20SCxrHx9r4w81SKdPrmZpNu5IpV7YEsbGdXFqJRmKO+cXQ2kZyZ3d+aTkUi1gX0u6DncT2WuhgL/X4ycr2Xmp9K7a+FVvdiKxtRte3Yivr4fklX/br9l7qy9nzlfXg3KI3kbIuLbqXl12Ly575RdfsnD05a02lbXNz1qUFRzplTiWts2mP3qhkcpnskQGRUqHSTGu10wajelo74QsZk4s+lWWyb6Kf2tvFkYm7J0QkDqeuu6epj9MnHlPbp61htSch9wZFXk+fx97mtrSGfSOR4Hg8LdOYOeIp1vhUv9rAk8tZGvmQQTUS9kz6XWOhkCgxJ/fHxqTTTfReQGNLPqUhp72xuL8L0kcDthBz67G/ENE/4TC3Eah8CDIfTSgiNBTjsfeIsFs9mBwBqbIXXjiIAw5RMD0kWAsW0EWCMuphzchyOg5EJ8J76ZSmJlwlojIPVFqCBuE7W5R2o9phDaTTqc2daWeANihuHBjvFKrUnpQ7vRpeX9b7rR3cTiAWmFuSe/vBHSgcwuUxh4bpXd34bmYtp59UWn7r1s//kJP/xxFBxxAP39yQLx4iT0t6TNqhsFfoNFNtM0CfsShgKLPLUXoxTdjH72hic/rYJsd0OGYORfTRyFQspEhElaGgLBCQB4Mqf1CdZWQoqMjKxGhQGQ5OhYNToYAq6FcG/cpQUBEOKUNBWSgoCwUngwFpwC/x+yZ83nGfd9zpGHM5hdnlsI/abQKblW+z8u02gcsp9LjF2Utez7jfJ/H5JS6f2OYZc/hELv9EbFYXSeic3sn4nDk2a0nM2Zc3wlt76fXt2c3d+cMnG09fHDx/8TjbqnNy8vr9+7enp+/evTvJ7j7+KiuzjHz79s2bk5cHR5vvPz158W43sejQ20USTe+4pldpHdk5Tk+5xcPTzGEdc8zM6ZpoIPaB8wh/qmi+X9x4B9RZWEq9V1x/t5yam4v+JQ9zvxhfUIDOy0fllhIKKoh54JZiUEs+Q0r2zKl9aY03pnL4JVaXyO4S211Ci3PU7Bo1uPhjyo7OAXQTG4KnlUAa7kGoD6DN+cj2QkxHAZldXt9TUNt+j0gvwHcV4LpLUV0lmJ5KPLumngtuF6F7p4hjpga1j2iJko2BJp27VaJt1tv6syb+Lp/K6pDZnHJvQBMM630BjT+ojcSMsZQ5kbYm0ub4rCk5Z1lcdW/shHYexnYfpp6+WD98vPLo8cbe/vru3sbph5Pz87Ozs6/Z1MaTk5P9/f2zs7MsC7ORjn+pu15nTVx/W4P9ewXVm99YB/xHMHnzm+M6c3ORyXzLqtKby7PXxwt264fFxacOR3pYMNvP++rwZEKx63DsmUaX6ueFuP2TLeRmYHkLrMapkl19+nDx9VMmc/n+9PXXb++PXz95eXy4s7Oyv78e8Lt02im5QqLWynwRRzDuTK+EXT6dcnp0UjVodSnjaVt61R9M2CTqkX5BT1d/Wzevk0DFNLaTwMgqAhldWP6gFJBfASypAJcWVeVj61EYEpLG7sA0oCkd1Ib2+nJIBRBRUwmoAAKBQHBNRVV5cUVRObAMhKqG4aGIOji6HgWrQ/SPDbw8ffPw+dGX64uLzM2L18efv375+PnT9v7e4+fPVrc3dw4fbh8dfD4/u8xkvt9c7R0efPj08ez8+9nZ2enp6ZcvXy4uLs7OzrLvKDc3N5eXl5lM1vbv/G8zEkWuwFCrcNQabD0Aja+Eo0pANQUVZffKi++UFd0uKrhVVHCrvOI2GJoLgefXgB/A0IUQZD4YllcNug+ovg+ovg+seQAG5aLgxTBwPgSch4AXobGlOEIlgVhFrK+uJRQTSCUkcjmBVITB5SIwd5HYexh8Dhx9B1V7H4PLRdfmIdC5cGQeDJEPhecgEA/Q6Bw0Og+PL26i1rS3QmltsK5OeC8HPzhA4vIILDaS2Yvg8JBMLryHAx7iYwSjuLExkkDQMMCrYzFR9C5oZ2c1vRvAZAH6uEDuAJjTC2QwgQwGpI+N6OeAh3iwIR5skAsdGUSNjmAnhPUqWcuEsH5ynKpWtM9oGDp1t3KybXK8ST7erBCSNdLWaWm7fIKmVjAMM4N6HU822S0RtYlGGyXCFqmoVTlJFwnbmD21odD0weFCes5rsSqiCfv2Xnp9O5le8IXi5mTavbwW2dmf23+48ORo9cnR6u727NPHa8+er+8+TG1sx7NoXFkPr25EltdCS6vBlfXwxnZ8cyd2+ulw7zC1s5/c3o1tb4d2tkJbm+H1zdDqRmhlPbi6HlzbCG5thjfWAqmkNRaxenxGo0Wjt+o1Bq1KpTDMaKY1StmU1OjU20KWoUkelUVpYFAE0+NDUxO0IS6ZzWrqG+gUiKVWs8KtnLSMjU8PTSjYWn2Py80L+Pg+z6DL2z2laZBMtozwKWplp8XAjgelEbdoMa5cW9IsLCrt3l6xoo45WN3clddAvdNEud/WkNPbVsluKusg5bUR75PRP9YibsEgd2sgdxG4XAK5iEjMacTf5xCL+GTAaANYx+0IzkhDDm3Qa1xIe5Nhs2ZyUMVnhCyqiM+gM8qGJENt3G76CEesVahMWq3VoDXqtCbDjMNuDYd9i4u2RMoTn/XHk9GFiNWn6+G2ECiIyuri3IJ7EGh1SxuJxaYODDfyx5oEwmYg5PZ/+df/7V//8J9buyjUZjSRBOqkkZooOFZP69hwm9vc4TNDQsYfg7rfuafu2RRY1RhvkDPE5fbZnPpI3BYKakNBRTQoT0SV0aA8ElaFw+pQaDoUmg4FVAG/LOSVBL2ScEgZCakjIXUWk6GAKhxSRsKqv2Lkr5h0OsbcLpHHLXa7RE7HWJaRVsuI3SZwu0Rez3j2asAvDQVl/oDE5uK7g2KbZ0w02a7UsMMpTWRWm1wwx9KmYGwmnDDF045YypleDG7szz98snXy9lVWRGY/P3x4/+HD+/fv32YxmWXk6em709N379+/ffvuxdsPR0cvFiJzBo1leFLHntAx+aqOfkkzS9LcKaQS2IimEWK7qAHNAvbr6cQhZC7x9s+oPxQQ7+TX3S0g3C8m5N6D3S7BFZXgSgqQ+ffB96pIpdXkImRHRRnpdk3j/V5Zs0DXPe0atoXG7cFxi3vU5BRY3KMGF39sqovUVQUk3kW05CNa8kHU++iOYtoYvr4fhOspaegto3BK6npycJ0PwI0/ldf9CdVdjOwux7Iqa9kVjQIY39I6qMNI7FBdBGNJNhsCbUpLm8E96AzJ3AG10zdtdSntnilvSB8I670hrT+kC8eMkYQxkbam5q3JOUtyzjK/7MxKyYeP5h4/Wz16unb0ZPPhwebDg52Tk9ffvn25uLj4+PHj+fn51dVVFpYXFxfX19dZRl5fX/7G+eb6r/Yp/0o+/hUjs8d/HJBZRt5kMhdXl5mbTOby4vLV8brDcb2x9Tka25tUzrL6tgSiR1LFe5tjRSjysjnRUcEkrbkFUqUV8A5W5jKXX6+uvnz6+v7k46vlzXQyHUzMBg4ebWxuLamnFSMjQ6JxYSeDxuJ2h5Per5fv4rMeq3PK6ZvWGEQGh/TZyaZEPVTXhKB2EaH4agiuGteIgeNA5TWFheUPAJBSXD1yQMBp7KhH4KFV0HIQqlqsEjV3NwHRNVXwyhpUdQmguAZUDQSDADVVpVUlZTWl1fDKalRlFaK8BlWNJCJqG/FjStGzt6/efH6flcvHb09uMplv38++X5xfZm4+ffv69fz7ycfTz+dnV5nMxc315fXV5eXlty9fP55+yNxkLs8vsi64l5eXNzc3WWf5X+/O32YkurEK11xDaALVNlSjcBUwZDGopqCq4kFp4S+lhb9kGVlW/gsQ/AAIyamsuQ2E5YAReVBEARiWVwPMyTISBMyBAHMhwFwYtKAWW1FPBjW1IFppGBq9tq0Dng06bqWByE3lWMIDJPYOqvYuDHUbVXsfXZuDQD+AIR9A4TlZRmIwuWjMfQTiHhab19QI6OyA0bsQTAaGw8Fzems5vdjskGLfMKanD0ppze/tA40MI8cEBMFw3cggaWSQxOvDsRlQenclpxc4MAQdHIZxeoE9DACbDR3koXm9cOFIrViAF47Ujo+RpGKyVEyRTTROCBuk4kaVrH1mmmXQsDXK7mkFXaeim6a6zGq6eZpp0vVbDMMmA1+vHZxS9qpkDKW0SzXZJRtv10wxpZIOFhMdDquPX++srMUjcdvcUmDv0fzmwWxs1m52y+dX/EvrobWtxOJK6OHhyouXu48ere/tL758vb17kPwz7TZCG9vRzZ3Y2mZ4ey+xsOzd3Ilt78eP327tHsRXN4Prm4HNdf/mun99LbC6HlzbjK5txza245vb0f295N5uYi5lj4SNoYDZ7TbaXUaDUSObEGk1aqlCPjIhkurUg3IRY4zTwm0ZVvHsMaMrYVc79f2Tkn65ul9tEznCTOVk0/AQhTla19bfzmGNTQ5KFX0aXbdmhiSXocR84iAHP9iLnhTXz2ha1YoG43S7xdCpVNT3sEuJzT82tP3U3Hm/ufVeC/UOrf5uf3tZX3Mxk5zHasqn1d2m4u4iILeJ9VUdTBStB0wm51HwdxmE/D58KZcINIyy12b9z1/svP/y8jLz5f2nZ9GYbXs18nArefBo9dnJo7XDjaX9tc2jHWfAGYsH08lI0GMLeG3+kNMWsNviXnPY6Q/6XE5LOGIJR2dMFpHbq5LLBQxGe19fN5PZIp5gamcGRJK2QX4DpQlQUHortzwfTa4ndzRTaM0ABBKKqUNimsgNTYPsBs0ENKD7KWz8TyHLv7gMOQppnYBPHxxhW+zaQNgUDuliUXU0JItHFPGwMhZVRyLT4bAmGFQH/cpfGRn0K4NBdTisDofVodBUMKgKBOSBgDzbBxsISrMTI/6AxOcXe33jHrc4u37LyKyO9LjFPu9EVkGGgrKAX+p0jTn9Qrtf4AgIufx6Rj/WFZTMLpsDSa03pjE6pUo9XyBhswfa+eMcd8iwub/47Pmj169f/aog3707yZ5nm3ROTl5nwfnx4+mHD+9PP748er7kDIzzpc2j8ma5gaG0ciaMPcPTnS0jOE100pjWNI9RSslFxZQCpqabMISpbC17gL//h+rf3UH+nFebcx9+rwBdUIwpKUQW54BycsE5ZHYdpgsCbS0pIdwqIdy6Vf0PucjfY2ilfRKKzMSetnH1jmGTTyDSdDX3wcCUHBA1B9ZegOoqIfUBO0Q4lqKxoR/a0Ado54M7+NXNvLK6nhxY653Khp8wjFIko5LAA+H6AY0CyICRwlCA+rX54/YyXZRgirVZon3OmNAZkXsiOrtPa/NqHH6dJzLjj+g9EV0gqg8njOG4IT5rSc1bs2t+2bmy4VvfDm7uxDZ3EgeP154833v+6tGr18+P37x6/+H069evZ2dnWTSenZ19//49+1zNDoFkH8F/mQa5urw8//79+29bdf7m7Mf19XU2WjkL3f84I/88JHl1nbnKZC4vr5+/WpoxzIolu4qpQ9lUjM78YndnYsl9pToxwt83mYNCwax+yiwaWvTbn+2tnp48fXf6/Mmrw1enT9OrUVfAZLSrt3aXnjx/aHOYNTqtUCIaHhvsZLePSocWN5OesFmlF/EnWHLtsNo4prWIRQquXDdW14IB4wGEVmwZpLAMmI+orakEFSJqa9BECHuwq7YBXlpTAMeBALAycgdpXC0sgxSDa2uAGAAAVlFSWVpWUV5RVQ4AVwERNUAkoApRXoUoR5ORtY21da2kYSk/mI49fPn40+X3b1cXX8++ZTKZq5vrm0zm1/jMX53cz75ffPv2/S9iPpO5vvmLtcJ1JnN9c32ZvS83mYus2cLf6WttBRFaQfhGIJJQDkUUAUH5NYA8QGVOVdn9ytJ7pUU/FRb8saz0Fgh4DwzNAYLvA0B3wbA8BLoYjiqBwoqzTa0QaEE14B4ImANHFtaRqhtbEO2dtXQGkdnbwOGSGRwCg0Ng9uHb6VBCQzECex+BvQ+E/QRF3M4CEoZ8kB0ExOJKMLhCOOo+BPILCvWgqRHQTYeze1C9nFomC8Vio3t5tT1sRBOtorW7msYEUdqKaZ0VvX2w4WEcf4gwOlIvFJCHB3BsJojeXd7HBQrGkIIxdD8X0s0EMFhgLhcjGiPJJY1SMXlshCAeJckmGpWSZpW0TS2jqWU0wzTDaR702Ecd5mGHecRrGw06h71Wntc+HPJO+N3jVuPIjIZr1PDspmGNvEc+0SYbb9VrOKLRRm4/YW7O+ubd/vJqbGElFJ91RdL21LI3ueRa34+v7cXW9mIPHy+ubycfPV5/8nTzyZOt5y92Hj9ZWV4LxJKWxKxtbtG9thne3ImtrAejCbPFPhmftaxvh58frz08Sq9sBLZ3Y/v7sb2dyPZWZHM7urUb395LbO0mt3ZiLqciFNSF/NpkzBqP2px2jcUybbPprSady2k32awKvU5tNbf2drdzO7uHOyT6YVtY7U0atU4VbYDVzBsgD4jruGPkEQGojV7HkDR0q3BtgtpmZlN3+4xVKFMSZBKkcpxqUNClAqxcjJQJqySCsjFeKbXuv0LA/3st4Z8ptDukll9qyX8iUX5saLjVTLnNY1T1dZTSG+8zW/NolPu0ppLODphc2ecNTWoNbDYTRKPkscnFfaQKRm3VZD8tHrTuH6y9OH3+LfPl5ccnvqh1Nu168nQ1Ne+PpL2L2wvp9bnVreXEbCgZ864sxBJ+WzJsT6Y8wagtmHZH53yRiCvoMizPuVaX3W6nJJEwpBLOVMoXj7uDEXN81rK+49059CcXdFaXyOSSWYNWdyI4bTPVtbSBMJS7BbAKUCsU3kzEYke5SPvUXe/MP/ht/6fD/G9TKvikrGtY0GMwqTxeXSxqSM/OxCOKaEgWCcujkaloeDoUmg4G1UH/VMCnCPlkAb/M65V5/apgRB2KTgcjal9Y4fFPun0T3oDUG5D6Qv/OSL/vz/4DXs94tqbqsI/+CkiHffTP9VXvhN8nCfilLqfQaBoYkzS39IBGZa18aWtXH1pp7A/Mqv1z2tCC0RqSS3S8Fha+Gl2Aa4LqnLKnJ/uzK4nth5tHcOCLAAAgAElEQVQv3jx/c/r69fs3x+9ev31/8v7Du5N3x2/evnrz9tXb969PP779+Pn9x8/vP3x56Ymr1dZ+sbZzXNch1tMkZvq4pXtA3cKcpBjTspeZA01MhmHBysgF8J4aXD+CrmjvmGzJrb13G/5jIS4X0FDZyKWCKOASVMm96rtFiHyegkXtw4IoeShaUYcIC+8sKG24VU66hWcU00cRTCG6ZxTJEGLbR+B1nKp6LpjUD0LRS5v4cK62mTNF6RwnkLg1bWNw+ji0caCQwsvtFJWP6PG1rFx41wNwey6BB6ofhpCGa5rHQfj+201jv2Mrf5a54TPRFmdq0BUX2YIyT2TG7tM7/DOuoDHLSF9c60/owsmZUGwmljIn5yypeXN60b646l5e9y5vehLzpljatLmXPHq2efL+xcfP71+8en785tXZ+bfPnz+en59fX19nbjJXF9eZm8y3b98uL8//sjGZVSqZm5ub8/Pz09PTXzn6V7T77fnl5eX5+fn5+fn/EiCvr68z15nLr2eZy0zm0+ftQHhWpTZ19fi7OZ4Weri9Z5bFDdCZazL5lnHmeC6xH/U9Wkgcrs5uLyWeHW2+eHWwd7SxtreYXo1G0t7EUsAbtmpNykDYpdTIY7Nx6ZSUyetu7Kin97Y6gyZvzKyzSVu6CZQuTGMXprYR0tRDECh4FDoR2QAtqM4D44BQLIDchsdTkHgKEoyurAAXFlU9qIKWNrQSCitzMA3o0JyfPcLIMrKgKj+/pKCgqLCksrQaAqiGVFWAS0GoaiwZQ2jCo+tR+EaCUCX2JgKvv7z/nrn+fnNxnbnK/ks3NzcXFxc3NzcXV5eX11eZTOby8jqTybx9+/7i++Xnj18y15nr84vMTebTx9Ozr98ymevMzdXN9eXN9Xkmc3F9dXaTOfs7fa2UKmIzkEgBYvEVCHQpDF4CqinI7keWFd0uyv+hrOCH6vKfoTX3EOAcODQXhvjzWCQGWw2Fl1dV54MgxUBIAQRZVA15gCGUU1vhzTQUq58yNNrJ5DV2sOrZg62sgSbOUEs3m0SkAGtJ5VhiGRJXgMYVIjB5YPg9EOwuDJWDwuajagsqa36GofIwuEI0OqeFWslholh0aB8bxe5F9PIwbB6WxoTUt1USmkob2gFt3dDOHhiXhxvh1w8PE0ZG8EIRSTCK5Q4AB4ch3IGakTHEEB9BZ1QweiHDY3XDo6QxIVWlosfCkwsp7cnL9Ksn0c0Fw96qeSUxlQ5NzIYnFuPKVFgZcIoDLkkqMp2KKlIx2WxMmYoq4gFZwCnymIccM31OY69VxzRqelSydr2GJZvoGBttWV7yvDjeWd+enVsKhOM2i0flDusjcw5vzJhe9TqD09na1+y8e209srIcWF0Jzs163B6t0zWlUA7Fk5aDR3Mra/7t3djaRpDJrh8V9Tx8NLd/mPb4p5fXQvNLnu3d2PpaYGMrPL/oWlrxRmIGmYLr902PjdKbm+DhkCERs8cidrdTq9dKfG5T0Oe0mGc8HpfFabU4zYz+ni5OSx+/q2+kVaEftPhkctMob5JL5nQ2DfHIQwNUAZc8xO0YmSB1iRFkCbZpktjB5/AHJ2QdVhPdaerWKUgGFSZox8dtCJeqVDuRJx19MMq/39v/oKkjB099gCb/DCf+sa75Z2Lzj+TWO9SWO62dd3nDoP5hJKW5TCTpMViE+hmueLSB1V7ZUfegj1wy1AxiEcFqfu982LuQju/srp9df351+nRxI/7oyerB0fLmdnprb359d35tZ27vcGVlI7m9O//8xc7+Tjrg1dusMrdrKhwxzc17Qj7TfMrnc08HA9q5BVdqzjE7755f8YcTlvkVbzhhfPR8/uBpKj5njM8ZI3OmuQ3P2mEytRhrbOmAwJoqq1tLAa3lICoGR2lvhU+K8i36f7MY/g+76XczapxwuIk/1KlRCSNBw2zSFAkrwiFZNCoLhiajUXUkMh0Mqv1+VTCoDoc1Qf+U2y3z+OVuv9wdVHjDKl98ypuY8kSVrsikP6nyRWW+sMzjl7g94oBfGg3KA56JkE8a8I773KJwQOp1iqzGIad1zGbiOyyjfrck5JMFPNKgV5L9scU60twJxFKLkOQCRENBXQdArGO6ZlW6oEhq5Upt/Q0saBHyVg2xANkMaB8kmyJa2mCL0q5YPlhaeri8frh1/Pnk5Yfj5+9fvnz34uTz8dtPx8fvn777/OrLxfv3X94cHu9ITQPTgdERXeeEjWVOibSRoVFjW7sARuECxPaep1dLlnkpdQDROIjsEBI6x4ld0nqqoLa84UEu5qc7kD9WkIqHNP2YTmQlvqQMm18Iv1uGulNZ+0sh9L+imh4I9C1cLbWOV0ocKEYzb9eyf+mUVDXyC2s59zDsHOJQBX6wCs8FtIpQTAVJ7ucMzTR3y2spfECLsLpHDiJxf6JL8kzzjcogvkdaQuy9Rx2qhnUWkIcgxKFqIr+MyL9P5P1LA/cfG3l/7JPV6HwM/6zMn9B5gwa33+hwG9x+gz9i8ARUnrA8mFBGZqcjMWNy1paaMyXmZuaWbCtb3sV1V3RB54qKVUaOMyR78+nh67dP3n84+fT53eNnB0+eP3z0ZP/y8vz7t7M3L06uzq4z15mri6xsubzJXN5kLv9cYr3+NT/5bzgMZIdDfpuE9T+h49+DZTag8vrLWeYyc7C8HNToZnUzuyZbjDfqaWHM9gw5ybQkd2TXZN4J2I82khur4eXV2M7DpY29pcNnO8vbs+nVaGIxOLcSDSfd3rDV7NQYbFPjcoHOrEotxlQz8iFRL0/E7uhtVponrCE9R9jVwqnH0ZDkblwrtxHXjm3jtjaym4ohJZXIalAtBIwDQvE1AGRZLRVZS0XXUtE0ZjOpmcAaYsLw0AHRoNo8JdVJ0WR0Oay8DFxeWllRVlFeUVVZDQQAwTVgaA2mFkmi1uHra+uoBEobmTvGiyzGTi8+fc9cfs2cfb/4mslcn519zWSuP7w//fbla+Ymc3l+lf38+vnbixevLi8v37179+372dXV1fnZ94P9h8cvX798/iJzefH59O3zJwdra7OvXuydfnj8d3Qkuaq+CVhPBeHqqjDYCiSqHAourKp4UF2VW1b8c2Hen8oLb4Gq7iAhuWhYLgqaBwZlDecKIbCyGlAJGFZRDS6qqM6tgubWIPJIzZDW7lpiE5jUDG3rqWuh45u6iG0MclMXoYNN6eKQyW0obD0Aii2GY4oQtYUITB4cnQtD34djHiAxOUhsPhxbAMcWwFE5cPjdFmplPwvD6YHz+tDDwwQGB97aVdNIqybTqikdNTQGkskldPWgWGxMXz+ON1g7wseNCXFCMWZMhOrtrxoVIof5MO4gRCCsFQjxgwL8uKRJq2U8ehTIXB1mLg8zV0eZs93M1aP3T6Lbc5r1pHJtVrWxoFmd1SdDykRoei5pWJ43Ls3PLM7pF1LaZFgWdglDdn7ENRL1DPtt/W5z34yaPjPNmhC2jo20LC46Xrxa39xJLK+FZued3oDGE9SE4kZncHrGMm52TDq8KqNlwulRxeLWWNS8tOizWFVW21Qkap/WiRJJ+/pWZGcvsbkbDUVmZErewHB7esEVCBvGpX2BsGltM26yTKTnHcurfhanwRfQeHxTTS0IvUEYDulJ9eBYxLq+kQwFzHa7xqCfdNn1fo/VoFOaTTqTUetwGgeHGZz+Vt5gC6u3bmS0WTrFNHsnZSZhfQ+ZNtLLmORz1MP9mmG+Vtw1IqilSZFtU4i2cQpnmCtkydQ9uhmGZrpRrcbOaEA2VbFRemdGliMc+oHD+l0n/YeG1vu11Bwk9Q6ccgtE/G8Q4r9iG2+Raffa2TnDEsSUsXvKwJZPd+sNbKEAx2gr7KbeY1LucSgFLHIZuxGmFnKPtteOHu4ur8y/PT0+/Xqysbdw/PZw7+HS6npydT25vb94+GRj5+HS8nri6MnG65PDx0/WEjG71SR1WOWpqGl1KbC7mZ5NesZFXJG4Pxy1r28nN3dnl7ejS1uR3ccLCxuh7Uez6/vxpa3Q2l5sdS80t+la2w8vryY7O+mUBjYY0lEFpldBaEAYtZ6MEgnKjLrb5pl/8NpvBx00yzRPr+L7HNPpqDkZ0UeDykhYHo0owhFFOKwKh9V+n9rvU0fC+nBI5/epgwFNKKgNhKYDoWl/eDqbie2LTHnDKm9I7g3JI5HpeFSbjGrTMX06MhPxKIJeSTQkC/omgl6J1ymym0ey8SAehzjgkQY8Up9rIuCZiARkXqfIYBxA1+VVwn8shf1Qib5T21LJm2yXWHiD6s46BhDVWVZDzSvG/ZyLuFWAvl1OKATUl6I7oPUcvCGimTtIJ7dTRx8ev786fXd+8vT00dHb/eMvjz9nXr/6fDi7EbSF9JaQeso3NqzvVviGXKsq36ZaHeRx5HX8mZZeBUFk6YjtaxXeXko/kNxX0zKE6BontI5iGocRkLbCivoH0LZySEtVn4IBawGWoHMBxMIyzL0S5A9VtbdqCLfqugq5KmL9QGmnEtYmqQDT/yuG84cORRFNVkxTVTYIS+tGy4mjNbiBStJwTa+G7F6XOlZEqhibPFqJZP6CZt2iywsN8w3W5Xp9AquOEvhmZP8UrmEAWMcFEAaqsLw8/PAv1LEfOiZ+5CgKxSasOdLrm5X4o2pfeMbrNzpcOrd3xhfUu/1T7sCkLyr3R+RZo8dYSp1cUM+vG+c2LLFFnScxqbJ0qywMV0R69Grl87eTT19OX799trmzuLI1e/z+aSZz8eb1q63V7a8fzv4STXV9k7m8ylxc/crIv1T8/h1pvzmydPybMVj/a4y8zGQuM59eHi+GQstez83jx5mjJw+nDW9N3g2BzE/jbCk1L+LR1Yg9lbQGU1ajRxtZDMWWwkaPfmE75YlYbb6Z5e3Z+JzfYJsSTQ5NKPh8cf+AgCVVi8SKEXvIODLZR+2uYwu6xtRDbTwqugWOaILCGyENzHp4I7yyFlACL6/BQ2uwkCJQaTGokNCKndSJCc2YWip6aIJH7+3A1qO6uT1QHGzKpFbMKOUGOYaCeVCZA0DVlFaVZRkJqKmqqQGAwAA4ElJLQOHra8ktxKZOilgxtvlo40vmy9fM2Xnm4ipzkclcZvuhjl++ytxkLs++/9m39ibz6ODozZs33y/OLU7r0fPH7z+fPnp8GItFnE770yeHW1tLm+upp4/X9DqBwybeWHf8PUZWkBoB9VQAob4Si69A11ZAYYWA6pyKynvFhT/m5fyhpPAHUPU9FKIAjcxHwPIg0KIaUFE27gOJrmH3dfawW3r6muG4chCqgNAEamXgiE0QbH0NrgGCxNdg6iHYBigCV0VqQnaw6pu7cHVkIBRVCEUVQNF5CEweEpuPxOTAUfdhyHswVA4Mk18NvlNR8cfqqlvNDZX9DAy7C87jYJjd0OaWiobGstYuUBcTSeuGtXSA2jrATBaayUL39eP4oyTROHlUROCPoflCJH8UIZ6o5Y8iBnjgAR50kIeYnmpbWpj6/mX56SPP3ob5y9t05mzn9GnkzaH/4ZL++bb1xZ79+Mjz5mnw5Gn8+Eni+Gn6zculVy8WXzxPv3w6+/Qwsr1im40qkoGJdGRiMS6JeYe81j6Dhq5RdYlGGyUi2saa59FBfHXZvbTgmJsz+/0Kl3fSH1R7/SqXT+UNaGxOuck6GU1YY0mHy6tNpDzBsNXh0np8BpVmbGE5uHs49/jZajBm8AX1Tt90ayfOHdDOLwf9YdPianT/0ZLNqVxeC6i1o5Qm2MKyP73gqqsHLa+F/AE9iQxLJJ2b2+lQyObxmY1Gldtt9DhmTHqFw6yzmtQOi3qQS2PQ69g9tQw6bHiAIJN3BWNTKuMoigJnjQ+qAwapa0zhG1L7+7hTXUReP5wxCugahTKH8X1dzcNtvVLGmIYt1tKk00SdDm63wCXi3N6+P7V3/TO14/e45p8RlLvIptuolp/glD8C8f8CJ/yOQP2pofXH9p68AQFGIqMIBCDpBKiH9gOV8H8z23/fT/+lvzOnl1bWRqmcmeY/Pdp+dLS/c7D96Nnh/tHu4bO9568OFldjC8vxZDq4sb3w6s3Rzv7a1u7K46c7L14dvHy5v7u7mIg5k3HX8nxoZSGyupTa3V1NxEMer3V+IZ5eiKTmQrNL0cX11Pr+wuru3Obh4vxGbGEznloJpddC6ZXw8np8dTXNYtLZHB66tq0K1FFQ0gxHdJOIBOFQlUn7wKL9nc9WEHJ0GpRsu14cDxhSQUPIo4z6FfHwVCSgCPqVQf9UMm6KhU2RoCEVt4X8WpddHg3oEn5DMmBMBU2poCkVNs9GTOmoeT5uTQRnEn79bMi8GLEthuyLIfucx+I3K6wz/FBQ5vdJvB6Jzyt12IUup9jjnvB6JH7fpNcjcbvG/T5JOCT3esZN5iH+eEt9e0016k5tUxVf2aPzjfOnGAQ6CNVaVll3t7T2lxLsz0Wo29WkInhTDaCuuLwuF95W0cFvGJnu0/jli48Spoh2UMYclDHGpntVjhFDcGLKOSxQ04cUtDFNj8jIkNh7vatT4W39TEwgmKF1CtF1rHKeprlXRRnUtTIV9ThWFbK7FNVTQR2CN/AgOGYlhl7RysfzZ9jwtmpcN7KcUFhDKq3rgRF6wIiWwjpGOX0U0TeJ46rxrGl0pwqI4/2M6fsjWXCbOPITefReu7KicaKSOFbRpsBQhNC6QQBdhp2O9ilCDOJIMbDrT6CO3xMH78jDxNhjjn2VbF4kqsK14y78oLauZRSG76usH6muF5S2Sgrpsvscdc6AplRoREx7Wq1hrjc6HpnVeoPTDveU26cLhE3ekN4b0vrCWndQFYiow0lVYlGaXp+c31QmVpWhuUlvatwU6A8sypb33A9fLL358PLD19O3n45XtmZfnh5cZj7eZL69On62sbb5/dvlzb/HN/73jPxNZNX/ePzWA/1/CZB/zcjrTOb8+nh//+PR0enW5unSwutg4ECrz+wcZpILL6zOFY0moJLY9RMWp0zvkodnPbMrMX/cpbWoLB5dIOE0ONS2oNEdtkwZpJPTYplmfFQ6JJLzp02qaZOCzm3r4jb3DLX3DLX3iRm9E0wqi0yi11Viy6tqKwG4qnJ0RQGwEEaCQ/AwOBFObMeNyHi2sBFGBEFwQPYIo6e/C4oFAdGge8X3mYOslx9eaew6OBFZgazMrczPKykoLCsqrSqrBFYAIVVgWBUCDcLgIHUUTEsnmcZsVuqlR28OPt18ePnp5buzt5+/fzy/+npxdXaTuXjz5vjq8jyTuT779uXr5y/X15dbW1tPnj2OJ2MtHc0HTx4+P3nmDjva6FR30KyZGbfYJ90+mdc3PjevTCbGlpbEf8eLrqmyvrmqvrGyrqECR6xE15ZB4fmA6vulZbcLi37My/9DUfEtYM09JKIAjSpCIgqh8DIguLQaWFxVU9JAxc9Y1TqzwuhQ1rcgoNhiTENVYxemvgWBJYHQBDAIUQ5Cl4MxFQBoAYYIbO0mtHYTKC1wDKECgswHI/JgqCwj8yDwO2DYbQj8TkX1rbyi/5aT84+Vpb9vJlX1dmNYnfABNq6bBulqB3fRYWwOlsur6+cSOL21bA6GyUD1dMOZTDh3ADsiIIwKiaMi3Ji4dlSIGRyGjQxDB7ngwX6Q3cR4/dSTud64/rb4/TT15onnxZ795sPSyaEn7hzampW/2LGcHLo+vgh+epP8erp0+W03c/n4+vL5zfXx1eWrm6tXNxdPPp6sHWx5Vue1a3NTcxFxyMn1WHrtMyyjhikbb51WMDZX7WuLpmREGQ1Mhn0Sh3nYrOc5LHyvczydMi8tuucWXOkFT7bfNTLrDqdcNpdWpRGrNCKjVbmxk9ren0stuJl9jVO6UW9Izx2m+SOGta1EIu2eWwpt788Fwob0gofJofYPtG3tJqc0Amozcms3yR9j8oY60/OB5KwvGvcEw44Zw5Tfb/e6jHbztMcx43HMeJ26cQGjj1HH6kKx6VDBEMFs6A/H1FL1AJIMYwl5+qDeGBi2BjuNfrzIiGkbb0VyewEcYU3/BIjdC2XSMRxm/RCnkd/ZPkzqHYMKpWBG751O1q1W1h8a6H9ANP0AofwIb/0J1fYTqvlPYPy/QrH/hm/4paHpxwbqLQr1fnvrA3b3LYngPo/139hd/yTg/tjPuNVN+5nDKu9hINw+9bPXhwfPDl6cvDp4+mhhdX73cHv34XpiNrS0OusLutILieevHs8vzi6tzD99dri7t7Gzs7K7u5pOhlaXEhsrqWTM7/e5Fhbmksm40+0IRYI2t3XGop+xzfhjfk/YnViIL28vxOaioZTf5jOHUn5f2JtKx+fnYwJBn2pKwhsW4En95VXtWCyTTMSLRiod+iKvMSfuhsecHM1Ej2qM5dJLnDqxUTngMgl9tgnrzKhZO+owTcaDZp9Da5geN+smtGrBtGrEa5P7ZyZDM9KgXuLXjrumxmzyEats2CobjpoVfp3UMy1xqyccinGbTGQQ8+UjbPk4I0tEt2s84Je5XeNOh8jlFGcZ6fdN+rzSYGAyFlWFQ3K3RxyKq6XTvd39dQMimjkgNwZkPSNUMKmwoQeKbCktQf+SB/1TKfp+Fb4QSKxANNfgu0HItjI0rYLaj27i4loH66rq8qpJBQBSLqy5CNleDGnKQbTltY0gRo00dZAnd3E0wUHvouwks7Xw2Ekfw43oaB2juA4hgSYiNPBgjXw0hl0NoZdWtxfAu8sxPZXY7koco4Y52SR1DsNaKwsx9+5BbuUifslF3CrH38b3VNBG4fRxON9AtiwOOreHrVv9U6lWkR/XLs0nDP5EU5aRxvIg7F+wQ0WtcjRpDIgbKCUMltAmwE2jFbiBXOp4Wd1Ibp8BZl2nBx8xw4+6bCsNbFV+rxrAUaCb+aB6Xk2jANQpg7Cmgb3TxVxtCVddOqiuERvwU/Z2o7ffExE7vGKbS+r2T/kj+kDUGIgafeEZh0/uDIyH0+LZ9bHExkhoccA3NxBYEASWxN75sdXH9qN3i09Pth8fH558enN69mbzcP7k+6NnH7bffXn68cvJy5fPM9eZ68tM5s9ONddXmcv/V0b+f4Di/4yRX75fnrx/v7v/emFhw2hYkk4sjQqWhodfameOpqbf+wLHkdCKyxyyTetnxFrDRCjmSC9EFlcSc4tRmVoomRqV6ccNbo01YJDpJdaAKbESTSyG4wuRGbu2u49W14Ri8zulutEhaX/3IK2F3YiiwCuxFZB6aBmqHFIPxbbWggkgSB2Y1F7HGWU0M8nUblIbpxFGBDbQCE3dFHIbCU/B1jUTWxltZq8lkAqOTAqKgCU5lfkAVE1eaV5ReWF5dVkVqAIMq4KjqpEYIKq2BkuENjTXUtoJA2PsyIL/8Hh378XO7rOtncONpfWFs6tvJ++O9x5uHz05uLm5Ov1wcnX9/SZzubQyL5ua7GJ2sAdY4dkAT9TXPUjr5DYPS9ltTPz2YUhn7hfL6h8/M7081q2vc/82IyktVeTmyr8wshxVWwKC5lYAbheV/phdJeU/A2ruwhD5SHQRHFVUVZ1fASiqABSVVxW20igWl1ZjmlTOjFE70Yi6slpKDbUTjSdDkfgaTB0MiQPDsdUoAhCMKkXX1VBbUdRWFLkZRmiogaML4ehCBKYAgclDoHOhiPsQ+B0o4m5F9a28wn/JffBfqkr/1FJfw+vGc+m4UV6jVEjzOMRba65Hh+GH+4H1NVsypvK6Rh3WkRkte2KiZWgIPzCEGxWSxJNUiYwyOoYfHIAN9IPEo5ioh3dxGstcrrzeN28kRUvhkU/PPJ+euFaCo/tp+fN1/cNFxcsdw9sj+4fnvtNXkc/v5q6/72auH99cvchkPt/cfMpkPmQy7zJXz07fLD7e9+xtGtJRYdDVF3D2RzzDXvugXs00aHpnY8pURBLx8IP2IZ+FZ9Uw9LJOo5Lh0PGcMyOzUd3uRvjg4ezewdze4+WtR0uzK5FIyhOIOcIp197j1aOXm3uPl9e2Y9MzwtisfX0nvrAa2D9aePFme2M3sbIR2ztcXN2Krm5FI0mrJ6hb34lTW1HDY93JeZdAxPYEZhZWIr6QJRB2ONwmg1lrd5gCfpfTYXY6zH6PNRFxOkxyjZynnKDz+3ADHJTDOhKJaxV6YX1nA5lD5ysH/W520IF22nN19uLB6bp6QReEK6zmTVX3jQOYY2WdwrKOkZpuHopFJ7LwlB4AtTuviXm3kf0jruv3oObfg9tuITp+gDT/G5T6b3DS79F1v5AaHjQ13qmv/wGH+T0e9U8jnB91k7lK4W2Z8I5UmNPe8s8Y7H8iNd7Bkosm9YLNx5uJlbn0xsrWo4ebDzeX1he3dteiieDC6pzZYQrFg4+eHTq8TofX+fT5k72Hu48eHRy/fr61uXrwcGdzdSngcRuNZqvNZbW5VFNai8NtcjhMDofB6ZgyGqTTKoPTZvO7ps0Go8s6bda7Aj6twRyJxKJRr2pKEIzqgxEnd1BJqh8k1nXRWnEyYbl5OseiyPXq0W4dSz7UNdBeJ+N1SrjtY6xGJb9rSsgS82jCfpp6YthlUE1Lx/q72/rozUN9HZIxjmNmXMwmKzgUVV/jVH+Tkk2RMxsmexomexrMgp5pLk3e2ybrbZey2yfY7UJm20AXWS5med2TXvekyzER8Cm87km3U+J2SjzuCb9vMhiQB/yyYGAyElZEI8pgSOYJynyRKYdPbnbL9LZxwSSzi0fuGaFimioR1BJMS1VDD5zCwNa2QlBUEL4d1j5IrCY+wHUCGCJqh4DEU3X2ytoY0kbqAKpxEFnXWwPvzIfT8xoFIO5Mw7izQxPq0wW5Sjtr6bFd7R4sx/0iMnGmfGN1LFirgIjrhRMHUQg2ENxTUd5WUNmSC6A+qOeAkG2lyLYyIhsObakoQN+9D/3xPvSPeehbRbg/lZJ+ALf/QuQVMZQwgZMk9NeP+ghcE3TYgXqvRFgAACAASURBVGgS59Z0/BOc/UNR4z/mNPwjerCIIoEg+wtRfXnovge0iWqOFsmz4HtNmE4VUOglund7Ey8GAo+6RG5A1+Q9hrysf6q2mQ9qG0XWD1R2TcLo8pp+Tc2Aroanrh5SQ0QzOKmBLNVTlTMdZueg2cl3+CXesMoTmnKFph0Btck97ozyQ4uD4RWWM91kjNQbY02WON2SYJtj/UuPrGuPw4/f7r79dvL4zdHqQXr9KBlY0ilsA6EF64u3B69eP7+4uLj6d0ZmrjLXV7+OfPx7HMf/b4y8unm7c7Bqde/bPQvj0gSnb2NwaKeft9jRscpiR9pp8V6Ol9sbmBhb99vTPrPPpo4GbdGwfX4+tLQSC0acXAFbYZj0JFyDE7y+sb4JzYQ1aHVHXVqzhjPIbuqk0FjUzv6mrv5W+gCNQifBSFAYCQ4jwaFEGAgPhtSBq7GAUmhhGayI2k3q5LYiyCBwXRWyAVQOL2qk149IB+vbSJgGNAIHb6RROSN9IuW43mnENxFLwRV5VQVF1cXlwLJKcEUlpKwGVg5BVUJQlUBEKZYEIVAQpBZMS3e9eIqf3ojtPd+c20wEEt6e/q79J3v+iHdSJQnFA+ubK09eHl1lLo7fvRTLRnv6uxjcznZ2S10LFteKxndgBlWcriGqJSyPr8yoTT16e0dyoT8932mxgf42I8ktFfWN5YSGUhypGI0rhqEKAMB7pRU/FZbcKi77qaT855LynysAd0HQfCiiAAQvqKzJrwAUlVUWlFUW0NltBodaY5FOaodaGTgksRxdX0lqhdXWg1F4EJaIRNRCakkwYiMKRahG4gE4IghbB6glVqPx5Ujs/8PbW3w3tm1Zn39JdatqZH5fZt4HF4PDEbbDLItsMTNZaJElWWaSQZZBsiTLINuymMEyMzOHHcx0gw2nGve9zGy8HNWoylxjNXbv9M5vzLX3mhNEYYApDBCJlkukZJKoWSRqBpFyD0tMhxVez8/7FQG9IeEi6jTcBm1RR5MiFjBvrYQen86eHI7tbAb2twLHe5GjveD+VmB1cSAW1vf2qjuM4k6TpNMi6TCLGpvoleWoMhXU1Sf78DgC/D5zvGBJ2GXOdrrTyOxrJCYHS2Z9lTP+6oPZrlcH7ucHzjengQ9P4u+fj39+twicHQDAYwB4BQBfzy++nl18uATeApdPv37cefl08sFRYG/dPj9hGI81jkWaot5610BFwNUwHu+YiLVMRBsnw7qpkG7cWx8bqooNVSedukBvjbunNunvOtyZOD1Z3L+/cPBgff1gfvNgYfNgYedg8eXb452D+dWtsd2juc2d8cP78yvriZ39qd2D6bcfjh49Xd/Zn9k/mn/yfHNtM3nycHlzZzw2MqAqZffam2cXwpMz/pWN8bmFRHIi4A8ODTisoajH6RkMRYKRWDg+EosnwiMjwUhgYCTSNzs+2GWQVZdRAv62iRm3ebCDIReQ5dIGU23EJR91oSKeW8FIrtHFEhmkuPpmSKUJVmEqqLBC1D15Ckuh1khvMBTVlnC0JGE5kqfJpJVcxxb/FVn8C151g6C6ihD9Gcn9K7HoOp17j8PLFAlTeZxrDOpvXPqPTZW3zc2prdU39DW3dVV3mPR/hRf+30jCr3hmXnDC++T3F5GpsYWtzUevXzx5/eThs9PV9aVQxD86lXR4hmYWZ5+8fOoNBlw+75NnT5+9eP7mzZvPnz8f7O8+fvTgwfHR2spqOBR3e4KRaNI+5Hb6QsPeoC+W8MUSQ76Awx8Mj436E/Fe53BoNOlPxEPxZK/dlRgZjUSGu3vqI4nu+KirtKKJwS7h8/m1NUx7N9RuTunV3/NYmKH++iFTk0VXam+r6tZrTbqSHkN5X3uVpaXS1Fzdpa939Vn7ujobqrX11erWlsqebn3Eb+1qkPQ2Fg+2Kl3tGl+H1t9Z4W8v97dXOlvK+hrUPboye2ttf3u9vbOpz9jc3dHgHGpLJvpike6g3xQNWyOhrljEEg2b/zMjY1FjIt41kjDHE12hqDk5YR+dHI6NDnhDVou90Tygcyds9Z0lVa2SgWDb1HowNusMjA1EplyuRF+Xs1lYRmUpsIIKWrujPrkZGJqwVphlgnpaeXdxg0NVaitSmunqbobMSGDXgWRNSJNH2RetquniUYrzC9kZfZHOxFqAosTxqpkULYmgwSKUUKgsN1d4L5Obkse8iS/OAVFv3cP+moW/Cedm59HSwcx7Keif7pF+zaT+nMv+mVmTU+Nk1nuZMjOEZ7jHbLpToPyBr09XWqCFsh/Tmf90l/5POcKfJRa8so/KaAYzGnJ4Lbnm0WLPek35IFHVi2kMcHR+pjHJ8WwoOmJYuemWuuuepgtc1U2VNeNUHXR2FVRpxMrbCyqs2JoefJ2NoOujtg/xTA6haUBsHZR5wvXecFNwpD00YnRH21zRDk/cOBxpTiy0RpbKfTNF/SMEWxTbEyf3RDnWoDC6pN98GplY9y0dznwGPs5tT/V428Y3XK4pQ1kHp62/PDrtPjjeOjs7+0M//p2RwOX/GyP/v9d/ZuTR7JJJqvJX1I5X1y2WVy4rS6Z4vEkue4zPm9WqF5t0Hm2Ju65i2eeYDw6HB60j/qE+U0unobazva6hqaK8Xt3QUauqVytqlLquRo2uVF5V0mhq1nU01uiqOiytuvbKmpZSRaVErBGQeAQ4EY6koqGEgnwsFIKH56LzclCZIExWARlEFWHw3AJCEYKvYVAEWK6C1txV397TIi+XEdkELAVTWq1hS7iWwe5WS1sq6F4mLCcPCc4tzAOj88HofDAyD47Nx5LhOEoBkpCPIUPJLBS3mMqXM0qqiwf8tsikzzzY4QgNFJdKBv0D7bY2bU3pxMLo4sZCciZ+/+nh2OKIplohUvMkpXxphZAtozEUFLaW1TfS02Cr7Am19/gbBoLVpj7e4nqT20/p6c/9x4wUFRfyRTBOEYTFzaezISQaCI3LLECmg6B3wPBUMDw1H3YXhriHxudhCCAEJheJBSHR+YUoEAoLaW6vcYb63JGebpe+qISA5+RRi2BFciKjCEthYegsMp6EZhYRuWIKhYEkUmFkegGRBqHQYUQKiEjNo7GgDBaETM39wzGAxcqj0LPI9Bw0PrWg4CYKcVfCQ9eWFtVoePpamc1YnQjaNldDu5uR7TXf9ppne9W5vmifn+weS3QEfbqhoQpbj6bLrDBaZCarvLaWXFWBbW+hL40ZPj4MnyxYxgflE0MyXycj0Sv0tDNG7fI5b+XRtPHNruvlrvP57vDLY++7R/H3zye/vF8Bzo4A4CkAvAaAi0sAuLj8dnHxHgBeXJwf//528dnD2IMDz9p812SiORnSBZ1VQWf1RLR9bsw0M6JfGDcsjRmWk61ryfa1RNt6rH1rpGsp3B7ur3EYS+dG7KeH04cH0/tH8zuHs1t7s9v7cw8eb3749ODhk43NnfGN7bGNreTO3sT8YnD/cHp3f/Lt253T07n9/fFXrzY//n58dDjzRxj6zJxvYso1NjF8eDx7fLKwujE6PROYngv7/H32QVM07nEHnN5YNJAcDY6MBmKxcDQUiXonkr61xbClQ1NfzXF7O8bm/IZ+I1bEJ6pK67pa+rqFUQch6M52+aH6AaZAL8LV1eaq6iEaPbLSWljWny83ghUNhPJKZoWIrsQLy4k0aTZGfBUj/Qkl/wWt+BUt/wtC9AOC92cs+yqemsJg3pMUZxUXp4qEd1TyTCn/ilpyVcD4UxH1z0XMKwTsT4WI3wpQd6lc3NLu6vuLb+HJ8a37x0dPTtd2Vx88O97YXgmEPYnxWCge2D7Yev7mRTAaiY4knr9+9fLtm0dPHh+f3B8fHz84OHj5/MXbt28PDk9cvqDTG+juG3D6gt5Q1BdLdA86+j3uoYDfP5LwxmPdQ3ZPNOSOBO0et9MXTIyPhKIDhnZ132Bja0cNjsaA47D8Yoy+Ddffm21uu9rXDokPa6fDQ2NBb8TTE/NbI35LyNsV8ppDHqvf3eN19XVbjYMDvQMD/bZei7XP3D1oGvB0BxL2eLQ3GbGNRXomI72ToZ5Jf8+4u3vEaQ0NdLltHa4+s3u4b9hpd3iGhvwuh28oFLYnRwYiYVsw2BUMdoXDlkTCFgqZwmFjJGKKxox/dCxuisaMkWhnMtkbjll8AXMo1hNPDgZjvd6QNZDodYVNjmBnct6xuB0bW/COL/pn1+IjM/7whK/N1qwz1bRY6xYPpk9/P1p9tDC6E8NJUWqjrDPU2B6ur3eWqG1cRj0cLLxCVN3V9fPc03p5IxnFy4TRM5U6kcndwVAzsRI8WoIpFBcgpPDcoqx7nJQM5k0w63YO8bd76F/uIP6ahrqST03No6XCOBkYaV4q/q9ZjF8EemSlg6noRnLaMtmGdFpDisJWyNSl4TRX8ZqbCNmVPP5Pt8n/q1B1R9lDU9lpIjOKq8+RmSHh/TrPRrk+wutISrsmlHJLIbfprrYforZlFhtvCfW3xPosaStC0UYqNbH5dShlO17ehla0YqoszOZ+Qfuw1OJW29zaPk+5M1jnjTb6482hZKs3prP7qgZDNd5ks2e8Pjxf65qWDI6R+0YR1hi8M1hgChJsUcHMoXXn9cjKyWh43vvg/bFrpN/kqhpI6kZ3e1qd8ubeEvNw89HDnUvgArgE/lji/3v/3T3g8r+fkReXLw/vewwdg5pSh0jkYdCiDEqQgInQScNkrJ1JHJDwbHKhXsKtFbI6ykui/VZfj8mkqzTUVzTUaGRygbG7TV2npomYshpVmb6aUyJgFnOVVeqKxqrKuoriEqFEzZVp+Zo6BV/JxTGwOBYBScGAMbBcRD4EBwOhQQQuhiLAKmoEZAGCwIPRpVhWCQXLKWzrb5pYTdZ1VEk0Yp6Mi6fhbIPdhi6DplZrc/ST2LR0UBYICc4qyMlD5ecgcrJgmfnoXCy1gMBAosmwHHgqFJONpkBx9AIKBytR8WTlInYxTV1XwpYyqQIyU0KnC2h6S5Mr4mzu0t1/cVjerKEU4fgqpljLFZQyuSVUhoJUYlA3DrYI64Rl7cr2weomq9QVrhr0Fje05HV25f1jRpaUEIrlGLEYIRAj+UIUi1dIpcEI5HwEOguByYUjs2CITBQun0RDECgFSCzoj7BlLB5CYaCs9ja7xzjg62i2aHGcbDw3R6QmyMqYVC4CQ4JRGXgqA8/iEdhCEolWSKDAaSwkjYVksBEUOgRLyKaxoEw2lETJoVCyOBwIlwum0LPIzFwsOROJTsNhM+RiYn2FsEpTVF8hbqyWDPY2Ls16H51MvXm5+OrZ1MOj2OGme3G6ezTaGvDUuxxVvb2l7R2SNmOxtVtls5U4HeUbCz0vj4L7M6YZt3Z6SDkzJN+N1805SxY92nmXdnxA9XS1/9X28PNt55tD/9sH4Y/Pxr+8XTj/vA2cnwLAM+Dy/dn55TkAAMAFAHwEgFcA8Ojb541Xz0e3VvsWp9qnk/qpRGvCX5cMNC6Om+dHjSvTpo1589pU53KydXOsfXe0Yy/ZcThuXg8b9id6on01HmvF8uTQ6cHEg5O5rc3kxtboylr85MHSk2cbT5+sbW+Nbm+PbG0ljg7GN9bCezsjx/vJ96/XdzdD89NDJ4djT09nXj5dPNgZ2VoLvniy9Prl+v5ucmsjerA3vrIcWZgPzs8FwqFep8Pk8fb4Q47Y5Jg7Hu9xuoZ9vuTk6MLi5MxEaGJkqKNF2VBT1D/QPDLl6xqyUmTF9PJqcV21rlU6MCTtdzCN/QytUcrWafD1DTmK6jxpLUpjRGt6wMUtIEkpRqPkVomEFSyukoQvysYKrpNKbmDkv0KFP8CE/4wu/hNZfg3J/A2M+AVDuMUXpXMFNymMX1icazTqz2zGNSziB3j+PyMgf0bBrmJR9xCIHDqTEohFXvz+YXF76/TF0/vPTw8fHrz68OThk4OJ6djiyvTs8uTxw8P7j46Gvc7E+MjRg+Nnr58/fvro9OHJ7Oz0ycnxs6ePnz178uDRQ18omJwYT4yNzi8vza8uzy4vOgLe0GjCEw8GRiIjM+POkDc0FhmdHk9OjQXj0eRkIpqwN7UqzN2NSq0UhsWgKGhZObrTSrCYs3RVvxgbCr29ZV672d5l9AwYXYOtPmdH0GPyOowuh8ntsDqHepzDA729NqvVaum1mvvMxr7OHpfZF7V7/eaAryviNScC3ePBvsngwJR/cNw/lHDbPXbbUF93f3+vudfW2dvTYbd3DdhCkaFopDcYsIaC1mCwKxQyx+PdXm9rJGIKh43hSEck2hlPdCVGzLG4KRw2xmLmaNQyMtKXHBuKJewev3nY3enym+Jjg/Mb4ZlV3+icc2YlNLMSHp3yJCb9kZFQKB7cP91b2ll8/P7hJ+DD3qu95oEWTgVHppe2uHTWZGftkBpfCs5g/ZrJ+hHE+avcgG1zK0nyXJwQxFaRjcMdE5uTkmo5nIVGcDEYMY6iJsKE+TmctDxuKpyXnk24kke6cT3/X1IKfobQ0wuLckH0uzn0m1D+HUYtTGElikyFDH0GtzNT2gst6cdyWnIwmhsI6bVC8VWSJpNRBQHxrxUqUlnNcGYLhG3IIzfclttAI48aOkZZ1imFe6up1sOm1qWRq2+J2zNL+0B8/XVW/VV+Y3pRfX5pF6PMzJU0EaR6rLgJJahF1nQLrKGq4aTeOWIYDOoGfDpPpMUdbvZGm/3x5sFgpXlYbvOr3GM1gbn6waTcFqX3JXFD0xhLHNI0nN3hw7pnSkIrjbPHwycf19wT/RNbie6A3j/f2eoSBtZaLTGtJVBt8+pffXx8Dlycff+PWes/YOR/Q/1n+wDg67elWKxPWzogEQxQiU4CaggJifGoITG7l0OqwxeUEQq1NLyaTmyWijzteru+oUrKb67U1FeUTEzEphcmpVpZUYmwTF+jbCiram/otJulZQqejN9mMtQ2VrOEZCQJzJUxqEUUJBmFZxJBKFgBEZ0Fz0XRMAgKgiIgELjI1p4aihBBlSC4pRRZHV9RK+YoaTa32TTYLi+XUYsoVA4lmAg0tTcNegbbrEZaEQtNwWdB8/KQYDAWmosEZcAy8hC5aBqCwECjSFAoOgeKzsmFp+fC02GYXBgejKQUUAVkrpIDJULA+HwoEYKkFiLpiPImbZ/f5ht14TkoZjGJwCssUtPZSiKGA+GVMshKKr2UzdJytR2lbfb64gpyW7eippmoqcgxdWP/MSPZzHwqNRuDSmEywbU1oqaWkqpKUUWlpFQrUmkEJWpBiVogV/LFxWyJlCNTcHkcvERE4fJwMiXLG7L5472uSFdNqwTPysIyMlgSuLKSReHA8WQYjgDHEgqpTDSDg8OTYXgyjECG0JgIUTGZySnEE3PoTCidDqLR8rhcKIcDoVNz6CwQswiOoWah8RlUOkQqJteWi3TV8vLSopZGZShgWV+NHB+NPX8y8+rZ1P290Mpc73i0NeSpC3jqo6GWcLjV7Wl0+5vjCdPMTO/zx+Pf3y0+3HJP+2pG+5WzQ+oFp2Y/0bjmr94M65a9NfPumqMp84vN4Re73ldHwZf3I68fJt8+n/n0bv3syzFw+RwAPl5cAucAcHl5/ndGngLAwcf3s4c7wxuL3SszloXxztXJrq0528aMdXu+Z3uld33BurVo25u37k13PVnsf73meDTdfTzatRkyTAzWJOxVo56mBzuRo+3I+qJ3czW0shTc30o+Ppk/OZzYXo9srQS2V4Nby96tZe/ceO/yVN/mgmN+zLI40bO54NhZdK7NDhysB3aWXbsr3pO9+O6af3PFu78ZXZ51r8z7VxcCo7H+gNsU9HUHgnZP0BUYifQ57MnJkemZsXjUGfHZIl5zS61QJcUO9tUlxxzGHgO9WMDSlHEqa4tqa1Sdreo2Ha+6IpcrK1A1QrUtmdLqPFEVVtUOEzQhpU2FciWhVERV0HkqBl9Ow9Az0dwbNPUdtOSXAtGfyZqfcbK/0EpuoljXwOgraFIKR3SPK7lD5V0hca5iaddIrLtcQR4BnwLPv5p190dQ+o3MlJtwMKS/f+Dg8OTZq9dvP71/8+n1m88v331+dvp4e21janN7bmtv4cnz4zfvn6xvLa9uLD58cv/3z2+fPD09OT04Otz58P7Vt89vX79+/OTp6d7h1vbe+vbB5srm0tru6tLmoivkmF+fmd+cW9lZXNqaX9qaX99f2j5cX9lZnF+bS0yFIyP9lTWi8spSrrAYz2TzS/h17fwWE7mtDVkiuanTooeslbqqksZqjbFZO2iu62mvGLLUdzao7UaduanWom+2tBraGppsHWarqaumury+oaKnr3NwyGTUlxpqpf2GSp+1echQ62itCRj1PmProF43YNBbmpradY16vb6p1VDf2tbcbvD77UGfJeizhIPWUKAr6DcF/Z3hUGc0YopFjf/uIZCId/3xoicc6hwZ6YlErNF4XyI5GIkPRBP2YKwnOTk8vehdXA8vbUQW16LzK5G5xcjMXHxyanR/f//x00dvfn/16vPL9eNV36QfRodRSxijexPh9ZBzwaHoFOZxU3I4V1HKVJjoqrQdy6iA5tFvwVnZ2CLk0ZvjL8B3naUVTCzMQOQi2IjoWkjRKsEUQ7HSfKwoB8q8k0u+kYm/AqGn5xBvQ9n3cqg3QawUZHGGQI+tGuaWDlKUdrRqCFFkyi5qh2K1qUhFSirpBzD3OrTolqCRIGqlYDU5YOl1Yl2GvA/ZEKGYplid45SmMC5231DloCNVt+j12eSqOyW2AlUvpHwAVmIFcxvSixogJe00kY7Ar0YqW4kKPa7UxCozsjtc2t5Qg83XMOBvGfS1Drpbhjx6V1DvS7T1ecrb+oRdLok9rnZOaq1hQX0fvM0H1Xsy9J6sjgC83YvzzWu7o0qTT7P8MD626bcG9baoLrnbZYpKjFGpOa4x+Stn9yIfvr88/wc6EvivvOj+/2XkxcXFxcXZxfn3j8+fDjfWW4VFDh6rF1sQ5zMdZGQfHdvNpVTg4JUUrJqIFRZAa9lMnYBfXyzSl5ZoRXxLe/P83GRrZ0tHj7HTbtaZ2+q6Wsta6gaCLnfMp6nVcgTs3kFbVaOGzMPimEgsHZMJzYJi4SAENB8JKyQiaXx6IRlOFRLEZWyRlk4WFdCKkZIaDlmKIQgxSAYUSYM3GGusQxYkGUFiEkMjwSHv0M7xTmwsQaSTyUxqBjgnDwnOQ4NBaHAeKg+EzAMh83IKsjOgaWhyARybn4/OBWPychFZWbBMMDofw8DgOOgCChRKzEexkShGYQ42mywgtPQ2NXc30IuJWE4hU0akStBkEYKlwFOlWKKcXNJWWmWpVTWXaFtV0kqOrJzKlcJ4kmyDifWPGUklZtBImVjEHQI6TSmn6JtKmhqUleXicq2wXCsuL5dWVirLymRqtVilkmg1oqpycWUpt7KsqL6u2OM3+yPd3pilrk0q1uC5MkSRAqWsYLKKkDQWkkQpxBMLCCQ4jYWhMJB0NobOQjI5aIGYSGXAqXQInQll0CFMJpjDgbFY+XRqDoWeQ6Tn0osK2XwUnQkr4mFqKsX9Pc2hYM/SYnhzY+TwcPzRo9knj6d3Nj2To6aRcIt3sDzgqkmE9KMJYyzaGYl2zM0PHd8fffls7umD8dMd/9ZMz7S3Lt4rn7SrVn1VO9GmtUDdbtywGmxc8NRvJ033F+yna8MPt9xP9oLPTxOvn868e7Xy8cPe2fcnAPD7+QVwfgGcnX8BgN8B4NnlxfH5981Xz0ePdt0bCz0r0+a50fblceP2fM/uvO1w1b6zYl9b7Nldsd9fHXi41PdidejVsv3BuPF0rPP+SOd2xLDo1yUdNVOhloRblwwaIt7WWKBzIt49neydTNgmE9apmGUk0BZ1NS+O2dYme3YXBh5seU83PQ+3vI+2fS8OoscrzsOV4c2Z3vUp2868fXNu4HjDtzE/vL3iPdiMLkwOegebnfamiNccDfXEEy6Xp2/QYXU6e2KhobDH6uppctlq6lWkCjnW3VczlujpMjdwxEyuXMrRVjDrmpDKSqHOCuVWgHkNiJL2e0XyTJ44jy0gSsvgHEWhSIovLaLXcIkyDF2CofMwGFIGnnObWZJKKP4NW/wTVfMLWvIDVXGLKknHMtJRlDs0YSpPmc4svo0ruganXYFTb1J42URaBqIg5e61H9Ku/nTv+tU7v10ZsPXu7ex+/vzxEjh7+uL08cv7X89fnzxc39ya2Nmd3dmfe/7y6PXb062d+b3DtQeP9j5+fvn67aO3bx+/fHn6+/vHb16dPH648+TZ/tPnB3sHS+vbM7uHS1uHiyvb03Oro1uHi3sny1uHi2u70zsHi384fW/sz6/szMcmfS6fUVRM5fJEbJ5KqKwoa6ppMpfWt/LUSgwTn9pSJfQ5Oizmuo72imFrY9xhDPa1erubGhScGim3ViYw1dcYKipbK6qNupbW2rrKUpWxvcnn7ncNdJp0JaVcTCUf31uvGqzXWLTF1lJZT5mqVSpqU8nNNdXW5uamquoShbKuXufyOGIRR8hv9Xu6gn5zOGgOB03hUGck3PGHoXko2PbHIRb92ypIIm6JR60+ryka6R2f8ExO+UYn3N6AZXzGPbsUXN6Ir26NrGzEF5YjU7OB5Jh/ciL56NGD72ef3395vb6/INYW4bgouoKGFeEUeoV71jl1klS08+CSdLjoFqseglWnUavAJA04k3z9GugnioT85uz9u7NPsnINkkJAkNHmYctH4I3FZ7CFDWtPJygKaB7lBpydBqanFLCzckkp9/DXwKy7ubSbGGkWvwUjtxCK2qHstmxWWzq68gqyNCWv6Ld0yl+RkjQY9y5anIMQZeGUIF4jhtMM5baBpL3Qxhipc5rZMUbsGKPWuEicJhCu9C61NptWm8nU3RN1Zim6QVJjjrgtj1yajpGlEZU54npspYUtbkAUt6BkrbgqK69zuNTqqbM5dXZP65C7fcjdJkPBLAAAIABJREFU7vC2Dof0NldFUzffMCAcGCl1jGs73ByDi9QVxrR6cg1eiDmC19nRVWaMNajo8pc6xtoGEm1Gd41+WNE/prJPq1r9go5QSWDR8vLs+Az4+OXb529f/yYZ/4cZ+TefHeACuPh+PD3Zr1ba+ZyAiONhk4dZxG4GsR4DK0VDK2nEMgpJhkIpkajigkIRDq3kMLtbGp19tuHB3lginJhIdg3Y2votFpdd01BZqa+vbKruG+5j8hjyUpnJ3sYUUxBkOIlDhOHgICQ4C5aDJKMpPBpfUUQTUiRlfGWtUFhGp4gLqTKUuIZLV5JQnIJCJhRJL5CUCSoay5FkBE/C9YTdXb1dc6tzjYbmAgwiIy8rLS8zA5qdiwJDcLA8VH4mNCsDci+nIBuEzINhQIUkGAwHzYRmpIFScxA5EBwMgoPkYbKRDHgBHQ4m5UMpkHwiKBeXDaNC0NxCKBWEYcMoIgy+CE4UFFAlKCwfxiln1thqqi018gYZX8NhyyhMCZYmgBaX4jTVpP8i94OQwWdBeAwInZgtE+Caa6UN1WJJEb6YT5IIqFIRXS5hycRMqYhRLGIpitlqCUXMQZbKaVVantVS29vf1O/QlzcI5GVUsYogUGAlSiKDW8hgo+h0NIWG5BaReHwyg4Wh0pEUKpzJQglFRCYLQaOCyaRcKgXEZILZTAiHBeWwwHQmGE3IpHDgVFYBm4Nq1CljUfv+3szrV7uvX+08fb52+mjm9MHE4UF8ca5vJGoYCbdMRNtjgeaAq8HnrI8EDdNTfft7sRfPF54+mnr+cOLVw/Gn++G1ZGfIpgyYxOMD6jlX9Vi/JmHTRKwl67HOs6fTwNvl9w9H3z0c/fBi+tPbpS8fNj9/2Pn88ejs+5PLyw+Xl+eXl5dn5x8B4O3l5YPPnzffv509PQ4cbDtXZ23zo8aJYPN0uHllrGNtvH17zny86T7YcN1fdx0vDx5OWx/M2l4t218v9T2Z7How3nmQMGzGmiedVQMGXoUYUl4M0xajqkqItRpKmQxbKce31fEsTeLWSsZgp3x9ovvRpvfpju/1QeDtUejzw9jXR8lPD5Ov9oPPtr2nK0NbU9ZJv87bo44MVYYGq6OuhoizyW7WtNbyWur47Y1SfZ2or6vKZqzqMVU7+5rHgj1eW73DWNpeRm9WYlrUWGeXIjJU32Msq9DyK6rk5U2VkqYKdpWWr63nyOuE5R0UWTlawkAKMUQRVlRWxFYVkVUUQgWCVA3Dl+RzVGg2H0VnQ3jSHJ4qnSi+TlFcZ2iuYUR/oiluMWT3SLwsDCOVLLjNkN+hSW+TJDdBjL/kUv5MFKQWSSFsNig79S9pV/4l68bPWbeueAd65seTp8c75+cfHj05ePLs4Oz8zcn9ha3N5Nbm6N7B9Lv399++O97cmto7XDh9sP7l67OPnx5/+fTk/duT50+2To4W7x8vPnyw/OjJ2smDpd2D6Z39qa39yY3d8Z3D6cPThZPHy7tHMxu7Y3uHM9v7Extbo3uHcyvb06MzIY/PJBTSWIxiobBOWWbQ1rWI1cVShYhHZTEx5H5jWzxo9wY7h93NEadxxNHltzX7bc3GKmlbubS1VN7bVN9RXtFWVtFeXddUXq4r1w7aTImIOzBscZmqmsT4BgFmqF7ua9H0l4t7VEU9GpFNU2wplfXWlg21NVma6xrK1WZDy1jCnwgNBD1dHkebd9gQ9LaH/X+0Iew3hAOtf2RmBb2GsL897O8MetvDQVM0bA0Fu2NReyzuGEm6Rie8vmDv7EJ4cSW6ujGytplc20yurCfnF2JTU5Hl5ekPv798/HRv92Rh7+F8nbGEpyYWldMZGhJNQ1QaxG3eukZHiSlW0RVXBbfa26OllXaxsJEKZmWlwG6qG7VP3r9c3duVqlQ0DsfS1/3h/P1H4M3O48XRVd/qozGyHALlpBbyM0GMFAQ3p5CTnYa68kve/84iXy8UplHLwbTqPHJdJsuQw+3IpjVnINQp8OKUPPY1ViWKpkGIdTSKCk5Q5pHK83h6WEk/tsKNK/fAy9zgugBEF0Iz61OwpbeZ9SC2DlxswtAb7olNuSV9EGFHJqMhFS75hajOkDThxY04UX0hpzKHr8uVtUGVBpRhSNIXqutx1Q352x2eDpe/yxM0uyNdjpChqVvW1CtxTjY7Jmq6fBJLiNcdo3YGkB1edHeYZQ0KDQ7+4EhVX7Sq218dWe71z1naXcpWD7szwm/xCobnWk+/rH4BXn0HPn0//3Zx/h9s/GPW+ve9xf/G+g9Mnp0DF2fA7x/W3S4rj2Nn010CtlPIbqPgK5EFjQyqBothZmaV4cmtHEEJBl+EQsaGHUfrq4eb68vzM9FouKFF5woHRhdmqvSNlc11loEeTa22w9pRWVdeiIeZB41CDQ9NR5J4BCwdg6FhIRgomoriK4rUtcqSWlm1oVReI2Ap8BRxIUuFJ0sxSr2Mo2FieAgUo5DMx3OlnHwUSFOlTkzG9R0tz14/NVo7C9DwXEhOBigDgoXDSchCEgqEBmdAMtPz72XBMvMQuVmwzGx4Fgj5x60nOAOenQ7NyizMghBABdR8EC47C5meT8zLJ+alFdxNgdzKQKXm4jMLaSAkA4xigLBsMJ4LxfGgjBKCsJZDkWGZSjJTSuApKCwRjlOMZYmRYg3xHzMSC7lOQ6ex8JlkxB0qKl3AhBXRYWjobQo2m4LNpWBAZHQeCQUioUAULJRBgDIx2UTILQ4+T8AobKqV19YUl1fyi8S42kapTq/U6ZU1OqmmrEip5paoirRaiUojLFEL5EquVM4uljLlCpZURmOxkURCDhqVTsBn0aj5VHIOgwbisMA0Wh6eko8nQ1DYLIGQ4Bzu3N4YPdqfuX889+TJ8ovXqw8eT29s+hcXBxdm+2cmLJMjxpCnwT1YPdCjdQ5UjSa6ttZ9J4fJk6ORvc3gytzA/Fj37sLQ6+PEu5ORnSlrtK80aS8fH6pa8LcsRzqebPiAjxvA561vr+aBr5vA2Q4AHALA8eXF6cXFw8uL55fAewD4DgDfLy7fAcDLz192nj+fePQgtrM5tL8+vDzdvTBiHA80z0Ra1iaMq+P69Ym2mahhNta+Om7en+25P9f9cL778azl8VTXg/H2w3jzZqhhI6Rb9Nf3N7Ml5Fs8wg0G6gYLf5eBTcFBf6UWXi8VFhoqGS1l5FFX4+N1z7uj+LvD0O8n4c8nobPH8e+PYp9PIr+fhN8fhd/sBx4sD4w4ylu1WK0gt1aJKC+GlUng5TJUlRJfoyY3VrD1NdwGLbVJS2ssY9XISdUyYqUEo1dTW9XEZjmyUQpvUaH0ZcTmMnpNKbOuUlhVK9Pq5NWGcqVK0awzVFU1CmXFAjWltIHWaVXoO4sbjUp1K4dckY3VpuIUWdRiCI0N4/LhUjWMJb2DYv9Mll5nqK4TJD8xVXfIojs4ViqBk04Tp5DFN8jiG8ySVIz4KoT1Zzz/OlucyeXl5N77t9u//Z9pV/5X+o0f3PbOtYXk+vL4wd7i8mJye3Pm9YuDtZXo7LRrZsq5uZ54+3r3xfOthfngwnzw+Gju9w/Hb9/sP3u8fnI8t7Uxsr2W2NsZP9gb39iIvHy58fbt1sZWYm0zsn84ubEd2zuYODie2DuY2NyJ7+wkj44mHpzM3T+eW1iOzS1GXM52LhPHIPGZdBWRIsWQ+GQGj0EvoiB4Ioo0OOTyOrudgRa7uybkNQYcna6epqjLFB7uTHgtgYHOgN3s67P0G9t6TR095s4ea4fXa0+O+RMxR3SozWOs8BirYj1N8e7GiLk+2qULmXQjtrZ4X6e/u81pMQx1dw7aOh0D3SH/UCzQG3AbPY5Wn6s16DWEfK1hvyESNERDbdFQ2x+5yrGQMR42xUJd0YA5FLCEQ7aAr8cf6A8GByenIzt7y5vbc5vbsxvbUyvrY4srI/NL8bmFxNRUJJn0bW7P+cP9Lr/p+PmCe6RTWIHrcFV2emrKu6QyPRdTDCpuoXWGyr0ret96Q2Cj2THf5lnq6Qq2aNsUdZ3VY0sTz96/OX74JDE2uby+8e3y+znw/Rvw4fjFZmtvZblBSJCDcfK8Qn5GQVEGoRiCF0OxQnAhJxtMTwExbiIlaQR1BqUmi6bLwlXdKlD/BhL9Qq0C1w9KW11lqlYOSQZmqAslTQSU7A5OmyKzQqt8OKElldN2RdGTKrWmkSuvYUqu0SqzaDU58i4cqylL2Jkt684Td2WRqq/iy24rTfiOkFpjomIkN2llaZy6VFUXVN4KabZz+sKVNlfFUKDZ7mxyeNs8Eas3ZnHFu+pMxeWdRc6p9sFx3dBEVbub2TSItMUZg6Nix5gqsdo+s9efWDH3R2sHYo27L8b3Xk64plq6Y9KqPkLtAMe73PURePIJePXm44s/wHh59j/NyP/AJACcfz8Dzs6At6+Xhga6i4XdYp5JwNaxaKVEnIZMqOKwK9kcGQ4vKUQqiaTlkRHgy5dvb9+8fvr09Ojw+Ph4eXVlY2+nxdTR53K0mNq01eXaGm1Da/2Qe6C0RtXjsmoalEQunlxEJHHxZB4By0DRBGSxpkjToFTXyyta1ZIKLkdNYZYQmCoitYTU7mrTGtREMQHFKISRoDgGFo6HKbTy5o4mnoi7uLbQ2KrLzs9Kz05Lz03LReTnIEHZhbkZsKwsWHZuYQ4ImQdC5WRCM1LzUzPhmRA8PB8LTQXfS8lLTYfdK6BCCqj52ah76fA7ubjsfGJeDjYrF5cNoeSBybkgXCackovjwNHMfAQtF8eDUmUoYnEhhJpJFiHZUiKFi8DSoLQiFFeCk5Ux/zEjETk/FWb/iAb9isn/DZHzEzL3Z0z+VRToCgZ8AwO+hcm/jcq7ici5ici5iQal4MAphNzrmMzfUJlXiND0qhI+m4qEQ9Nzcm/kQ+/giHk0ZgGnCKMs4ag1goqy4oaG0uraktp6dUtrlaG9Rt9aWVevFIuIKOQ9PC4LjUon4rMopFw8Np1MzGJSc4j4LAIRTCLDaRR4ZZkgGuhemQ+uzPs31yOnp1NPn80dHiVm5/onJ7vnpnunkuZ4sHXQVh7ytkwmrfNT/ctzQxvL7rVF5+LMwMSIZWbMOpu0zCbM23MDL44SH5/O/P5o4u1h/OGq++Gq+/lu9OzVEvBtD/i8DVzsAd+3gbNt4GIHAA4A4AEAPAaAFxeXry4u3gOXH4DLF8Dlgzdv5o8O/Ae7rs3VwaUp62SsYzJkGPU1zkb1W9OmjfGWtdGWhYh+3FU/Mlgx56s/HDc9mbc9W7A9W7A+mTOfTnbsj7Suhhrm/XX2Fo6Kfa+Yns4j3GXh7zJQtygF19jolEoJurtRONgu25nse7ETfLEdeLvn//Ywfv44/v1h9OOR/9Nx4PNJ6P2B//W+9+mmYzHaZG2gSel3ldwsGTtTwsgQ0jP51Ew2IZVLzpCw8jj4W3TEFTb2DgN1m41JK+HA2eg7AkKqnJYuo9zlY69zMNc4uBQeKYtFArHI+VR8Gh2bKsDl8jFgYn4moSCLSkzt6BC06phiframnKRqoJJUGYSSTJwUBMLdAkGvkilpkpJ8Iu8KlPhnovA6Q3GTKr3CKrlDEd7CMVOInDsMyW168Q1GcQpXnUGX38ILfqUIrvNlmVU1RLUSVSJFlSoIAi5ssLdhetIVi/REQt1j8YGZMc/uWnJyxD4Ws43He5bnfA+OZg72Jmem3POzvvXV2Mnx3N7O6NpicHXRtzTnXp33Ls66luc9k6O9Tx7MvXq5srzoW5h3rq4Gl5Y8Cwueubnh9dXQyrJ3fnr4cDfx/PHi/nZidsa7uhyxW+uZxAIhkyfgKskkPpUuotMFODQNkY2V0ItjHq/LYXIGmu3+ettw04Cv0+E3BqK2QMw6Mj4QSfSFor3eQM+g09w73NU9bDYPmXp93QNRuz1gG3abA15rNGSPB+3xoH08OjyT9E4lfWNR9/REdGTE7/IODDj77d7BQZ/THXQ4hzvdgy3uwRavo8XvbPG7mgLuppC3KeDWBT2NEX9rPNSRCJkSIVM82BULdieiA6MjrlhkeGTEv7I89+z5QwA4Owe+vv/48vW7x4+fHR2dbO0drG5uLywtT0/PJuaW4h09VS1mxcyOu9rERRbd1juUz4DtqZOAzMCmaOEGv9Y6Uu5ZaUgcNNtGlbZE/cJJcuvZ4sL+1M7p9rvPHz5+/XYJAF+/Xf4hlt5+fP349XFHn660UUxTFNLLkBh5Lk6ej5dDSIoCsqxQXMsKLQ4VNzAg7Ls5tCtwwU2cKpVYkVpY8muB8hek6gajLq/Vp9C7StRtTAj9Ol6cKagtZFZnk6pu03W31XaI1gGWdqer7Vnq3myh/h6jOpVUmkouu8dtgrCbs/ntmcW2HKE5nd+Rru5FabpxnRFFk5OPlvzGrEoV67Oq7Vi1saC2h9zlkdo8KnescTig84RbA0mTP9HliLZXdYgqTSL/vM071zkwWlnaDi/RZw2OSsY29KNrnQv7rvXT8PTW4EC0vttXNbXjevR5eWzHHlppNniKtGZmp7/22dnRN+D9d+Dr5eXfIyP/xsiLS+Dsf4aRAABcAsA3APgGAOeXZ8Dld+DT2+mAs14mrJHyy8VFPe36EiG/iE6p1pRopZJ+Y9v7J4+A8zPg/AL4/h24BN69ebu3sz81NeMYds0sLPYNDvBERZqKUnW5ilXEqNaVdw+a3HFnhb6cxMdzFEy6mIxlIfEspFjDE6g5yhqxpIxXUi+W1wgUDUJ+GYNUjKaraOXGCraaheahCDxsIbWAJWaqa1QKrRyGhhagYUIpH0/BZoEybt69DsOAYTg4BAfJx+T/cR8JwYLAmDwQKisXmQ1C52YXZt7Jv3s7L+UuND29IPMuLDWjMBXNgCHokGxUWg42C0oBgwi5WegMECEXTALl43MQVDBVgMWxYFB8ZiE1B8HIxvIhBD6cIkQzxAQYNqsQl0egw4vEBJbwv9iPZGPvsDApRcR0GQskomZRC6/j8n+hFFyHp/8JkflXZNaviMxfCu/9isy8gs6+hs25irzzV3TqT+BrP5DB92oVInhO2u0rf7l1/cerV/988/aPN2795VbKj/CCjJyc23du/5R655e0tCt3037Lh6QhULkUaiFfQKZTCwoLUlHINDwui0rOIxNzCLh7VHIOm/7HGUQhFQh5JEOjOubvnp90bi4HH51M3T9Obm75Zmf7Jie752f6Zsa7x8LtCb9hYdK+terb3wpvrngWZwYWpu2LMwOLU/b1RcfMmDURMoxHOlam+482Q89PJt49nvn+eun1ceJgcXh1wvZsPwF8OwDO9i+/bgJnWxdnm2fnm+eXOwBwAgAPL4DHZxdPL89fA5evAeAZcHn/9cvJnS3H3vbw7sbw3Kh5KmqciRgn/Pq5iH5jsn11tGEl0fBgsXd3tGvGVTPap57oV00NqFd9VaeTHbuJphVfzaKvZspVOemu6Wvhqnk5IkqakJ7NxN1hoG6zsXdE5KxKCdpcLxjqUK7Eu55s+F7thn4/Cn87jX088n++H/x6Gvpw4P145H+z63q943y2NXw4Z43aNeXiXAk9VcXPUwvAiiKwSligEMDELJCAka3g5rbXMqWc/DIZXsZF0tCZHGIuHX2XWnidhb7JRF1jom/ioVfwsJsI8E0U5BYq/1dc3k/U/J8xqf9amPozNP1ntRTt6K9A5P9r+s3/o4iTLVUV4gUppOI0siAvE/Jz6r3/TSTdVmjhFP5NOOknivguXZZCl9+giq8xxHdI7NtY2jVq0VWOPIUjT2UVp7Ilt5nCGwzeTTbvrlaLVigQRTwQk5WlUGJ4RflSKVokLJCJ0TVlrBoVs7G8qKWK31ov7myWWzo03cZyc4fW0llmt9X1WqrtPTU9lgpzp8reXenoqw249AO2qpi/wz2oG493T470RP0dfxiCJ+KWydHe8RHb4uzwwtTQ5EjPzmrw8fHkxpJvddGzvRoestTKOLgSAVvI4eDxRCqNRaczCRgsqQChFYmcNnNXZ7Wlv9LmrDUN6vq8xuFQlyvS5YuYEhP9yamBxMSAN2T1x/t98aEBv63Xax2K2AeidovL2Os02R2dDqfF47cFw4Oh6EAs7kwkPbGkJzbmC454XFHHcMRlDwz1+4fc4aGhwVb3YJPX0RJw6UNefdDTHPY1RwP6aEAfC7Ymwh2jsa5kxBwPdsUC5liwOxlz7ewsnZ7uPX328OPHD38oib9rl7NL4PvZ5ZfvZ58+f3n/7t2bZy8fTK9Euxw1miZGeTuTVwFlVoAYFeDRY4c5Xl8gyaRVIit6+SI9ssXHDW7WhtZ0M4e+B++2PwNvPp6/fvfpzZdvX79+Ob/4Dvz7y5Rz4Ht8JlTWLNc0ieVNbHYNBqvKo5UXwosysBIwU4vnaIhLJ+NdviYUPyub9BuMdxMlTcGp7iCU17Cl1zGaa5yGzJJOrKaTqGolKVtI/Co4RnKTUZUubsvjt6U1hHD2VUnHOL0lSugcYSo684RNOfTydEZVFrk8laG7xzWkSbozaS2/CbrSqt0EuaVQ5+Y0ubkkzQ2pASxth5T1YGVtUIUeVtGJbbYyB4Nad6Q2MNLsiupsrgpDX0l5G7d5QONb7HFOGaqslKLK1NI2yMCIIr5kmNywL+6Hlg8jkxsO/0SHcUjb4284eju3eOxPbHYNT9fV9omNft2jj/ufgfeXwNnF2eXF18v/5Kfz74z8n6hzAPgCAB/OL84A4NOXj2ffP//+7uVIxBdwO/q6zZGw32DQt7W1jo7FT04PL86/nJ99Bi7PLr59BS7/lht1dHC8tLD66eO3leUNTWlZva6hsq6CyiJrKpWD7p7yerXBpi9t1LBkdGFpEUNCJvMxNCGOVUzgq+nlLQpNo7SsRSGrEwqruIwSMkGKRfGRZDmlkFUApoAJPDyjmC5Wi1TVJUK5IL8QhMIjcsBZIFhuLiQ7F5oJQYHgeFghGY6gFMCI+WBMDhiTA8XlwfB5BWQIBJ+XjcxIK0hPhafdhaelFmSkF97LQqaj6FAsqwBBhyAZcAg5Pw+fA6WAs9AZSAYczSgoIIPRNDiSCoZhsyC4jCzUbQQrn1iEQNEgNB4eiQfjyXAMLp/KKCTR4P+YkVJGtlYIr1VgDZUMYx23Ro4RUzMEpDRawXV64Q0y9Dom52fEvR+RGT9hsn/FZv+KvPUD5s6PsOt/lhBRTSp55s3rd6/8mnrr2q2bV1JSrly79pdr1/5SCMtOv3v157/8868//cvdu79eufJvV6/+8OOP//TblX/JzLqeee+31Lt/AeVcwWMyycQcDCoNj0qlEbPp5CwqIYeEg1CwUBGb0FKt9Ay0jkdtyzPD22u+9RXn5KQlETVMjJrmp3rH48ZksH1mxLq/Edpe86/MD0+N2iYTlrnx3uVZ+/KsPRlpj/pbRiPG1YXhg+3w3mZoc9W3terdX/E8O0q8uD92fzv09skMANwHLg+Aix0A2AWA7Utg6xLYBYDjC+DkHHhwcfEYuHgGXDwFLk+By4PXL8a21vu31wa2Vgc35oc2Zh1bM47FhGUh1r4x2b452bwzpd8faz8eNe7FDGu+uim7yt1M66/FeQ10XyenX0f2Gvk+qyzQq+5qYFfJkaUSZAm/gEO6R0Pd4RDSpQxwpRTbWVPUp5etxCyv9+NfH018fzj27TTxbs/9ft/z+6Hv3b7v/YH/7Z73/YH/8frg8YJtLtTYqEFoBHnlxTCNEPI3RvLh8qICjQzTZ9Y8O5083E2eHM0nokOCIhKXjaGRIQxiHp2YySRlCJgQCi6DSsjFY3Lx2PxCeAYRkwnL/ldE7p8K82/kZP6mVrG1peyctP8Fz/m3Cg1eqYTTeLdYwrtMZho0/y95oD/R2enaOjRDfAdFv85S5NJld1jy2zTRDbYkhcq5jaNeoXB/4UhucsQpHGEqnvALlXydTr5JI99RKtACIZRAToWjr8AxV/MLf8aSbxGpd/CYG1job9i8X0nQ68jcX9H5V/Gwm1j4TWj2L9DcXwmoVCI6jYJLxyNTSJhUAuo2CZ3CpmQ0VDIbq9mNFWw2JYtHz+XSctiULD4rn0PLkYoQ1Vp6fSW7oYqnq+S11AqNjbKuZkVXi6ynSzlo1RrrJE2aIn2luKFSVF0p1+m0tXWKmipBSzWnu1U+aK7r0GsMndoOc6XRXGvuqu221PTaap32er+zJeJti3jbgu6OiN8SDvQEfD1eX68/aHf7e+2OToerw+FsczjbfQFzNN4fifVGI72J5ODktGd0whkbdYxMuMZmw/Epf2jUFR91DdqbHX31Tnu9z9kY8urDPn3E3xINNifCbYlw20ikMxk1jYS7YgFTPGgZifRNjAV+//AaAM7+9pe8AL5+u/j2/fzL2fm3i/ML4Pw/z/rOL799AV57xi0GR2nzkIxXCyNqMtEl95j1CJQyr6iZWtpTzNVhkNKUoqa87jHZxFHXwcvpp+8OPp2/+vT17afP779+/gKcAZffgE+/fwUA4Ozi+6fzj/ZAT6VBRZGiORWEogaCwsRmVCIL+Jk0NYpVRqBIkc4x22DChJeAUfxMZjmMVgaiVmRjS27j1Degkn+RGkG6YUbDAFOpR1V0kqX1BQTZTXLpDUlHdrUL49pShY+r7MvF1hlBjRPNrLlO0fxGVF+nVaSilVdxFdfIdb+SdD/CtP8Xz3hLOwQvtSOa/awGJ13Wnt/iYYtaoHwdlFsL4lRksVRpxZU5zRZqv1fqDJe293E1OpSwAqJuIZv85dZYfYWVxy5NY5fe0tvJg3HVcLR2ZL5vbiO8vJsYXxoKTZu73bVmV/X8QWThKBRb6/bMGYyButiq53fgxftvrwDg4m8i8vwfMPK/bfXjP+qPT3z8cn4JAN++nT1+/Pji/Dtwef7p4wfgEvjw4ePbt+8vAeACOL8EzgDg++cv7y8vzs6+fQcugC+fvp59+5sI/vzxWyI2GgpFYrGYSqPQlCltfaYOSwsGJ9KoAAAgAElEQVRbRJNVSWW1coGGJ9LyqUICV0Hjq+loZv7/w9p7PrXVdume/8Z8OzWnzpk+b79PO4ExGJMzAkWUc84SkkgCESQhCUTOOeeco8g552gccAAMtgGTUdrng9/QPdNPT03VqFaVVFt7b33YVfdP617XWleIiqvLUcSmhcalh8k0Qno4CSdC0iKo5FAKUUZihDMwfAyaiWJI6RQeGU6AoUkoNAmFJSNh6EBYEMgvwAOJgQQi/CBofygehCCBg8hgDB1O5KBpQgJdjCfxsUFUCIIGwQtweAEOQoOAiIFQOhTHRuC5cAwThuchKWICiglHUKG0YDKSDifwsHgOGkWHISkQNAWCJoExVDCahSCK8FgmGkvH0PkUIg1PpmDIZKRUypJI/6QeGS2CpMRRchI45Vmy7hptW7m6KFmcFc9Oi6MnyslRfBgX60oCvyQE2JADX9LBDni3Z3g3W7TLy1gBKz5U+vIvf3F8YePw0tbe9rnjazv7Vy/s7Z8h4SA351c2z/7i7Gj75o2tnd0fzs62r179m739H56e9i5Oz17b/9XXy45MAFFJgUEwZxTClYjzIWI8sSgvLNKfhIOFCuiZ+uiWmsxJQ/XafMv6YtPcVMXUWNHESNHkaPGYoaivPcvQkTs3XjM3UT8/3Tg/XT8zXj1mKDV053U1pzXXausrVUO9udtrnR/fDu1u9SzM1k9P1S7MNEwOlgy2ZY32Fuytdj5ergMPu8arFQDYBUzrgHkDsG4C1m2LZddsObBYP1qtn63mLxbzodX01mreOT0eXl+qXJurWJmpXJ2q3Zhq2J5umusrmOhMXTKkb4ylv5vNP5wqeTdSuNubdWDI+TCSN9MQ25TKqE4kdRWJ6zPYPZWRbSXy0jRRfBg2IZqanxEaH00P5kHZRE8h1S+SH5QURStOllVnyb9tDZi+zT0eTT18HQVOJ4xfBs93Wz7MlV1/HLo4GDw/GLx4P3CwWLc9W700WlyUKtBGEbVRZGUoMS6EFCMjKsNolXnqjYWem/Otm8ttADj7ebZ7e/N5bWVUpw3RqoMjwqhCDpxBA4mFKAYdzOYhGVwkg4OmsdBECgiHd6RSXZAYJxoDTCB5I+B2QeAnHMobvZYqEvvwgt0jo6EysR8Ra4dG2/AkvsoUMkvmheW4CKJhnEhfQbSfJMZPFOHNDfbkSzyEYW48mTNP5hkSBQsODgiRQIP5ID7LN1ZBDJEFcbh+VLYHjuZE4XkRGC5kpgeN6k7GvaGi3xCg9hSMGyHIhYh0JgQ5QXyewf1tCChXKOhloK+th9sfEH87f6+nLg7/p7/HXxLj6FX5irzkYFTAczTEHotwCvB+QsK4MkjeRLQTLugNg+RNDnKmIp2k9AA+wYsa5CZlQUP4AcFMnxAmNFqEl7EhAkZgiJgQKiVHRzHCpcgIEUgZAleFUTTRvLgYblQkS6UQqKK42hi+LpanU7BU4dQEBStdHZyhDUmKFSepZNnJsXlpqtSEyARNWHJiZLSCo4kXJ2jFiTpRWkpIVkZEdmZ0bo4yL1dVUqYvLtMXFOuKShOLivV5+dqCXHV+RkxuanhuanhRdmR1obK2TF1bpqopV9VWqGvK1TUV8Q01+saatMaajNaG3O7W8s21eYv5AQAsDw/G31rKfwx5+duoF6vltwOt1QqYLA+PwMUP07v6obzkWnl6q4IeD6GoA3GxoKgyScl4VkgOByv3Jcf5hGQja2fjmucT5/c7jy52b4w/ru8uLBbL3c292fgPsab5wXL/ANz3jHXqslVNg1UhOq4iP7h0OIsTT5IkcdSF0axIkjw5uH+xbXC5RRCHZ0XDpMmE4CRUXAk9tUVaMBChqSNq6wmpzSxtBUkU702UveTEuIanQ0KzQMI094w+xsjXjIZVRdV8WPVsOD7qKTn6JTrkOTXGmavzo6vd6To3ut4BHfsvYPl/k1f7q5uQ2iZ8br8gt1dYOChuWoiPLaNI0pHh2biIDLRQ5SfTgJKLaHU9ka1DyvRSukzlx1V46Uu5LdNZeR1KgQ7OinHlK12LOiSNw5ravqSBubqhhfaRpc7hpaYmQ25tb0Zdf3bnZMXETodhraZ5PL+6r2Dx7eQjcHNvuQYAi9lo+Y9zWS1//4/y/+/rT4Wyvx/6w4Px/v7+6OjL5y8ffp9mNpp+f317e//4+Hh7f3N++d0CGM1mo9VqPT09tVgAwAo83psBK7C7/XZ3++2Ps59KpZLJpLe0NR582E1IUvGkbF2WTqGPDo6RyDXh7BA6P4IVqhIxZISweH6YVkAWI7lysjCWTZESYDQIMZhAC6UFkMD0EAZTxoCT4EGUIBgeDsNA4Vg4BAUh0YloAso30BuKBMPQgUIZly9jMcRkEhdL5mHZUqpIzhGEs1gSComLIQtwRAGWwMcQRXiKhEQOJhL4KAwDSuYj0XRIIM4byYDgeWgEAwalQoKYCBDBPxDvj2Ei8CxkENEfjvfF0iAYJgLHQUMJYKqQSuIQ0eQgIh0rV0hCIngiKf0/Z6Q+mpihZeXoBcUZsqZKdW9LendTakd9UmtNQl9rRmOZOlXNFlM9CeDnRPBTvP8zrKcN0ecNyuONUirkkYkOts9tnz39469/efb0rw72tm7ODo72NiAfTzgYZG9rY2vz3MHe1tPDxc3Zwen1Sz9vF18v5zf2Tx1fPXF3tsGhQEFQLy83Ow8XW29P+0A/5wA/VzgsAAYF4dHgdH2MobtifLB8brx6fqxsciR/zJAz2J3e3Z7S1Zre15kz3Fc2Plw9MV6ztNi2vNQ+O1k71F/UUq8vK1QU5oS3NiROjpRurbbtrHesLDZOjpUNDRVOjJZPGyqn+iun+su35lrP3o3+/DD8/aDv9ovh/njQ8mPMfD5uuZwB7tcA877V8gEAvgDA14fHfQA4BIC3n9/1b8xVb8/Vrk1WrU/W7s037y80LQ8XT7Qmznfpd0az9sdz3o8XHowWvhspPBwr/DxR9G4oa6FROVAQvNimW+zUL/akD9Zpa/Mi64tVpXnRI4MVmZkRYjGSTfdlkb2UMmyhXtJTkTDckHqy0XX9ceTXx4GHI8Pt5779qbzx5ui+6sjDpY7DtYG1ifqN+eal6fqhvoKu1owUnVgbw8/Sy/OSYtNU8pI07XR/29XRO8DyC7D+AKzfAMsRYP4KmD4Bd+/vf278PF74+n58aqxGE8+hMvx4MhQnFIvng+lSJDsYwRQE0nl+FLYXheUZGg6PV6LY1Oc8yr/FRfioVUHBMl8G30Uo85HKfHCYpzDEH8Hh4Ag1liR0xws9hCq0WIOWatACRSA/3CcsBiKR+4fFQgURvtwwf2kMiiOFSMJQshC4iO8r5nnKQ8BsupNI4M3h+jB4vhwxlC2C4MhuGLwzje5JIXuQib4sKpiC86TiXEloJyTYFg1zQAW5QKCuAWBXGNzT0+uly+t/gfo+18fSyzKl2To2n+YFg7xGY7yxeO8ghDMe5cqlgzj0QBrOi4lyEeI9+AhHAcqFAnXlEAJ4JG823o1P9uMR/UkIFyz4NQXtzaVAuFQwA+vFxLoxkM40hCsV7kKGu7DwPlSUJx7hSghywyNcMVAnLNQFh/DAwNxgfm+Qga5YmDfE53Wglz3M/zUZ4yuX0WXBVALWl4r3IKJeg33+NSjQBgt3hQe4wsBeCIQfEu2HwfpQyCAuAyagw/kksIgKC2Uiw9noUCYyjImM4GDkAmyYCCvmwiTCIJkEFx3FUsg5Yj55oKf58ebceHcNABaLyWx6NP6t5cAMAFbAagGsVsD6T+XI7zBZgBszcNE/06wvV+R0J3BScLQEZOFEatVsXlq7khGPwEZ6YaNcuMn+1QvKrt2M/rXS9cPRO+DyxnTz8/LWDAD3JuOPX2dnVyc/H84eAeMjYPx8+vnk/Pj9l11dppIUipWlipnR9OzGrME1gyCWry+On9ge6F+qU+UJQlPwYZmY8CxsZD4hpTlY38iNr6eFF8E4CS7YkH9Di/4XK8ouJMkrJNVLkOwaVQrO7GMbDtOHP2fWL0Qz1K+w4c8Z8V6EKFea0pcU7UmIcWfrfVl6d1zsC6L6WWIbLrOHmtpBzupm5vcLUlvpRcOyhFamIAOU2MzhJ/oxY90l2sD0Cn5VZ1RpS1hsKjIyGR6ZgsxrDikfUEVkkcKzsGyle3gGtLBLXtSrzG5RN0+V96221Y+Vd8zXGLZaGscKijr02Y3xzWNFPfPVbaOVjX01n04/mAGjyfJgAcwAAFgsf1J6tP7z/f8ZZrMV+LtRMABY/mHR/Ps4AABms9VsNgMAcHt7Dfx2wPpbWP5u5my1AFYzADyYTVbA8uvq58m3w8vL41/nJ3fXPwCr6f76BrAAFz8v727u7+8fT0+/X15e3t/f3txc3dxcAQBwd3cHAIDRaL68vLJYgLGxCb0+uaKiwmAYGBsbCQsLKSzOq2ut44cKeSECTgiPKWFzwrjCKB5VRqRJcEQhAk7zJQlRcSlympgYRIbQBFQsHQcjIkgcMpqKQRKCICgImoj18PWEBiECYXA/CARLJvsEgpy9nKl8Gj+UJwhhC0M5DAGZwsETmRg8HUXlEigcPIWDxTGReBYSQ4cHUQJwLCiZj8QyIQwBGkMODCL6omgBCKo/mOILpoIgNDCcCQdTwVAqGEaDQMm+QTQ/LCsAywqAEX1wbASeE0QPJrHD6FBygA/KgyzBk4JxaC7iP2dkUgwhSUmKl2OVEdiMBG5zlXbKULqx2Do1WDYxUDzWV2jozMpPEQbT3WiIF4TAZ9QAB4ynAzHAXauQoaH+di+evrR98fz506fP/vr0yb/avHhi8+KJj4e7v5+P7Qsbh1f29q9euro4ub5xcH79KsDP09vD2cn+hbODjbvzSzwajIT5erk7uLvYe3u8Afm6+Xi7BYB8oBB/VWzYYF/9/FT7mKF0tDdv0pA3MZgz1J3S1qCpq4itLlPWVye2teT2dBWPDFWtLHdsb/Uvz7cO9Rc11+lrK9RNtQnjhqLZicq5icoxQ9FQf05/T+bwYN7sRPX+Sv/uQt/aVOvaVPP71c7jnZ7T7c7v280na9Vflyv2p/I2xnMPVhuOPg6fHs9+O124vN46v1o3m98Cpr0fXyY+bHYdbna9W23bW2g5XO/8vNm9O1U13ZE83apZ6NQutMXvGrJ/M3JvMPu9IefjcN52d9JMbexsg3quNfHddNXKSElHVcJId9FQb+nkeGNRqVoYjGTRfNgUzzBOYJFeNN2Z3V8V/3239/xd76+Pfad7LWNt6sXB5IV+fYGOWpUZ01Cgr8zVFmbF5WZHZ2crigo1lWXJcxOdH7YWfn19d3v88eHsE3B1Ctx9B66PLZeHwMVHy4+9x5NV4/Gy+WTJfLJgOl4ErveBx8Mv+yNlBbHh4XiFmqFM5snVVHksMUyBkypwoggUW+gTGxdUms/ISgQnxHgkqHyVsWBpqC9b5B4SCY5VwsUSdzTmiUDiK46EEviuFKmvWIuT6ggRSSSpCimKDJApArkSd3EESCgHBcchIhMpIgVWHk8LlaNEIl8JzzU2DBQu9o0KgwYHgzl8MInhT2AEEJj+JHYAiwehs8FkGoTOgNOp/nSyJ4PsTsE7EzAuWIwnDOEdhA5AoAK9fF77+9hRse4ZalZhEi9bwxCz/FAYDxwVRqLB8ERfKtmfz4Jy6FAhCyGlg6UkbwnaNZoNFVEQfCpSSAPzKD48GohLDSChPLAwZyrGh0MGcwgBLJw/jxjIJYAERH8ROYCP82ah3aloZ0KQEwbqEAS2R4IdUTBnDNwdi/DCInwCvF97Ob3wdbUJ8HrpaPs/fF2eqBWCqFA2Bu6OCHjh7/bf3ez+D3/n/+Fp/78cnv5fjnYv3jjYOjk9d3F95u3xDOL9EuFth/R4GeRui/VxIPg5/g5yoAsF6kqEuxKRrgS0G5XgS8T5kYnQ5MS4Dwc7gPkR+L07ZrEajUaz0WQ2WkyPZqPRbDZbjUbzw4Px0WT8nUearSaT6dFqebACtx+/7yaWKJGyQF4qTZTDCs5nqWrDFCUiUkwgROhAiHFnJHpmDATXLmp61vOmd9tOrj8+AqZbo/XryY+BkcHCyryc8vTajorR+ZH9LwfbB/ufv37af7vVNdASn6MSa0Qipai6t7bJ0MoKZ5c0Fyy8He1brJUl4hjR3px4P34iiK3zFSRBOEkgsOwZIuwFN8EzrgiVWE7QlqCjswOkyR7B6V6idE9dM7n/fXrzSnx2N5+tckJLnpGi3YPCXUix/lQViBbvK0iFCZL9mFoXXrJLYjOueFiQ3UvLH+AVGcRRRdDMbl5MNZqofS0vxcSWEdhq7+BEqDKHoswiZ9eIxXF+oQnQyLQgdRE1voShreAp8kmSVHBUPiajNSS5PjS2UJjSEFfYm1oykNG+VN27Xp/fkZhUrUiqiK7sy+2aqW8bqVvamv91d2kFTCbLw++U0Ww1/d8VOv9xoMB/ykgAAB4eHgAAeHy8f3y8v765OPt+/Gi8/X2DX7+uf3/4bSb88HhjBYxWwPjvMWm1Ws1Wy83D/a+7q7MfJ4df3r77sPn1697l+ecfp4f3NxfGu2vj3f3V+QVgBR7vjUdHJz9+/Ph19fP84uzs+/H19a/fpDSbzQ8PDxcXv96+fbu2tjE6OrqxsWEwGNLS0gqK8tUaFY1N5Uv5DBGLwCYT+SSajI4XYIliNFGMxPGgeC6UE0LhSCh0LhFHQWHIGDwNT6ATcGQsmoBCYOD+EBAIAg6AwvwCoXAU1tMvwDvAH0Ml+AcFBKBAAUF+BBoGRUJgKEgUCYEkwgl0vB/MG4IOQBKhELSvP8IdjvfFUAMwNH8cI4DCRmIpYCwNQuDAsWwoigkOYsPgTBiUDg2kBIKpYBgNAqf6o9mBZBGMKoLj2RAwwQvHgbFCSWguIpDqC2VBYBwwnAcHs8B/MotOAk6KxmWoqDkJrNoC+VBH1vZC88mH0bvvq4fbfZtzjesztV218Ukx+HCuNwX2jAlzCHJ7xsEFJsaGejnbvXj+x0u75y9f2T63efaXf/2f//bkLza2T729PHx8vGxtbZ2cnF7Z2b6xf+n6xsH1jQMkwMfN2eGNwwtnR1tPt9dkAhKLgvxOLkEgDyjUFwTygID92AxiZ3v11vrY1GjDcH/RUFf2xGDuWH9WX1tCQ1VsRZG8tEBeURJXVZFQU6VvaU6fm2rYXu9emK7vac9qrNK11ukN3Xnj/QUj/fl9rWktdbrWem1XS9JwX878RM36TPvGbNf6TPvSWP3aRN37lZYv6y37M6VHazWHi+UrhoyJruSl0eKdtfa9rYHtbcPyWtfWdu/BW8P7vf6dtfaN+cb1uYaN2YbVqdq9xaYPq+1bU5VzPSlzHbrVbt1yp2a9J+XtSN67kfytvrSd7tS3/ZnrHfrxaoWhLGKoOm62K9PQnNJRk7Qw2bAw0zI309bfXxoiQ1MJLiK6TwTXvyZTerjUMNGaeLrbdv1p4NNGw+5cWUtpaFW2MCUKKaN5M5G+MWLO0sTA5dmH7c2p7a2J0287lz/fWe5PAON3wHgG3B8Dt5+B2w/A9T7wcxs42gI+bZnezl+vDZ/P914t9Zk2RoDdyYeNUcvbWeB442Spr6NEU5Ul76xL7GxOripXFpQocksU6XlhofIglRJZX8pvLGVU5hJS4kHRcj9ZiC+T7xIaEajVoONVcCrNThjsIQr3p4k9eFGQsGRSWCJBkUIJVQUFK8CR6iBpJCg8DhESBw9VocK1RHE0Lj5NGK0khUdAw8ReKjlYHYmIDkeEhaI4fCgI6uALdcBQQBQOjM0PYvKCyGw4Q4AWSbECAZTHBXE5ARSKL57gjyGAEVgIiYoJCeGkJIRqomjZGkZpqiAlhhjMDSRRwVQOhs7D0ZhwNgvO4yB4XLRUQAjhomX0AAnRK4qL5FPRQjY+TEyQCoJkQrSEj2RRA6kEXxYVzGMESXg4ERspoMPZ5AAO0U/MgEpZUC7Zm0P15NA9yLg3aIQdHu2MRjoHwZ1waM9Af4cAP3v3N3+4vv5XX7fn7o5/Bfu8TIyXVJalyiQEIcufTXhDQ76kIxyCPF+ifFw9HF65vLZzdbL1cLP1cXvu7/YC6v4K5e2A83Mggd5QIC40mBsD4cZCe7IxHgyMOx3jTsG48elQBjmAw8BMjPYCf1siLRbACgCABbD+9un9vcxZLJYH4+Pt/d3944PJYjYDgBkATBaz2WgCANMjcDe1PRGSFgyRBPgI3PjpjJyBlIaFErYORYnxh8lehReicgzS5rWEgY38reOhC9OXa+PV9c3Dybefq+srfYNdKVm6tDx9ZkFGWU3F7OLC94vzL0eHy5vzI4uD+9+2+2f6MkszNRmaiPiw/umutQ9TLSOF3FgYPcqHFOmClb+GhbzwFz0BiZ+DpS/BwbZMtY+ugpHdHJxazdIWE2ILMIIkX0qcU1wVeeRTSfOCPr8nVF1EZsZ44uSuUIk9Xu7BjAdxdAGiVAg30ZuX5KmsQFZMSHT16LQOYumwOLuLndpMS+/khBXDMMqXoqzA3N5QXkKAMBESkoISxoN1xQxNITUqC8tX+0Vm4WRpSG0FL66EqSyhqcsYSXXC2GJGSDoxLJMalcfSVEiaZvO6Vytz2zS5zdqS9vS+hdado5X9462fNz/MgMUKWIzmx78z8k92Vv/LgqQFsN7e31gBy/7BzuiEYX1rcWp2ZHNn9f37g9+uII+P9/8uZTT/I/79dqvFYnn/4fDk9NvB+731rcXJ6cGpmYEvX3dOTg6Ojz+YTXdnp0fHR18AK3Dx8/zL58Pbm8uj48OTb5/fvd/99Pn9xeV3ALCYzUar1Xx1dXV+/uPm5mZtbWVnZ6u7u7O+vra6tiK3IFMWIRGHiXghfH64kCGlk4NJGF4QUYykhmCoEhSOA8YyIVHxElVCJFtIZfEZzR1NumQtX8Tmi9jCYC6RjCOQ8EgUJlYdT6LRUQSCTyDIDeThBnL3gngGBPlRmCRIUCAMBUETkD4BXj5gH1+Ij7u/Cxjl5wF2dgW9RpBBaHognORLYsMJdASeBidzkHQBmsxHkgRIPA+JYMBgNGggCQwmQ+AUCJwagOXAqGIkLRhFC8YS+CiyCEuTEPACLJoXhBZisGIMko8iSIn/OSOzlPjGfOloW9LKSPHBUtPRXu/ll0nT+QoAfARuth6+L96cTH/d7d6YKmsqieDh7FnwVxjvJ1EivDKC6+b04qXt05d2z+1fv7K1s/nXP/7y4sUze3s7X19vP5Dvy1e2jk6v3zi+cnxl6+nq5O3uAof4u7x59cbhhauTnY+nE5WEJuIQYLA3FOqLQoGxWBgCASJg4Vlp2rXlkdWFvt72fEN33nh/3khvxmBnUmejuq5SUVUWWVMeV1WuLCyIzsoMqyhRjRrKl2YbDb0FTdUJjeWazobkoY4cQ3tmX3Nqc4W6tii6sSy2vU5r6MyYGy2fH61dnGzenOtcm2lZnqh9v9Z+ut/3Zb1pbThnxZAx25My05+1Nl2zs961vTm4vTu6st67u2vY3updXWrZWG7bWmndWm7f2+jcmG/cmm/anqtfGSme7tTPdyas9SSsdGhWOhK3BzL2h7K3e1LXO/TLLdqxcnl7pqA9V9JWEFKVHlyWETLSXbC+2DU12rAw19HTXpifGZGu5SdFU6KFAWUp3P3p8vaS0M/rtdaLqdN3nfOG7IqsYKUUJiS5SWkgOtw/nMuaG+67/vF5Y21qbX3y/vYbAPwCrOfAwwlwc2i9egtc7ljOV40/F8yn86Z3c5bdhbvVkZ9TnSdDTd9Hmq4mO+7n+oGduR/jHab1ceB09/tS30Rt6lh98nx/4fxk1dBw6dBoZd9QcVIKR6NCV+TQa3OIdXmE5Fjf6HCfEJkPlWYvkfqq4xBJOoxQ8EYS4hUc4ceWeUmU8KhUSpgOF5lEkmtx0hioUk+M0+FVSSR5PDZMiQqJw4SqKemFEZpERowCGSryVMnByWqCKhKVoGGFy6kBMEfvQEcqB8WTkKWhNFkELUwlkMWxItWsEDleFoYOjyTyhWgqA4HEQyBIEJ1FLCxKmRptqi2KzU9glKWws+LpsREEaShNFiUIUQjDowSRUdwIOTtczpeFsMKDSapwemwwPoKPE3IpWq1Cp5XGq7jaeKE2XhytYMsjGJFydqScHR3JVcg5ijBWVBg9RIgLl+DVUaw4OVkeCo9RoEIkYC7XR8AP4HACWAyQRIIV8lEhEpKAi6Lg/IMCnVAQFwLSIzqC2dJcmKAVx0bgZVxvOdc3PhjJRXiRQJ5glze+To4+rvYgL4dAL3uwpz3S14UI8SSDnWnQNwyECxvjwSd48cleQrKXgOQpofvxCV5SJlzMQspl7Hf7awBgfDQ9GM2Pjybj79X50XRntj4CgMlifbAARpPl4dF092i6M1tN5n/oSKyA2Ww1AZZb4KG0vwwqhrISmHGV0TXTxVUT+QQ5SJZBZupAaZ3BuYPSionozsWMvdPhW+Db1cP5zc3d73oVAJjuHi8PPu1+Pv18dvnDBADffnz/8OX9xe334/NPJuDmAbidXp5QJSpjdYqZ1ZH+qeb0cgVO6EoMdYOKXoBFT+HhtvAwO7LWJ7KEzk6AMVUBokS4JAEqiPcXxPsLtQHEKBdkiL0oBVY1oS3qiy7uURS2hUsS4KQoD4TUARPuzNEF8BICOAl+RIUDTemoqkRXT4fJC/1y+1gtSzHZXezUZkZkISwkH8pJ9QorQNbO6MJycDwdRKxHihKDFDmk/I4IXRWXFuMp0kNjiui6alFEDllVytBUsLSV7NgiSlwxNaqAKE6Gy9IxxX3xHYvFxV2JNQO5ndMNy++mL4EfD8CdCTCZAYvZano0/S2PtAB/4nT1XzHy94VGK2Ba3Vgsrcjv6m1q7agdm+z/8vXD6tri2fdjADDd3d1YLCaj8eEfXPxty/zvGXl29uPdh/ez81OTM8PjUwOzi0N775b33i0fvBcSzAoAACAASURBVN+4vTs/Oj7c39s8Of68v7e5tblydvZ5Z2fl4+He+sbCyur86dlXK2A0me/Nlofr618/z0+/fz/98vXj5taqYahvanpsfWOpb7Cje7C9vr0mRhvFlXHoYionnEGWYAkCOFUSRJciKUIYgQWOTZCp9ZEyubChte767qK1o1GnV2oSYvMKM6pryiIiQ6uqqn5d3UikIQFQCJ5CAMFBHiDXQKQ/GBEARgT6Bvr4BHj7BPh6g7wCEAFwLNwT5OEL9fIAu4JQ3gQ2Cs9GoOkQmgiHpcGwVDiZg6YLsFQhlibCEXkYOBmMIMPAhEAIEQwjQ2GUQDQLRhQiiEIEloMgiQkMGYUowmMFGIqMzInhClRClACN4f+JrnWwLnahL21vquzTcv3pbtfl4dDj6SxwswlcrQN3m8DDNnC/AdyuAMb1k722wiQGH/uSGWSXFMsM5iADfN84vH5h8/KF3WsHm1d2fzx7amv30tbOxtXdxTfQz8H5tYOjnZvrG1fHV75eroH+XnCIv7OjnYO9jbOTvaurPYEQRCQikSgwBgsjEJEkChKLhcjEDENP3fbq6PRoQ39H3lBX9vhATl+bvrNR3VgZVVUaUV0e1VCjqqlU5mSHJei4laXKkYHiqeGKjsbUxor4jvqk3qa03vqUkfasgabU1nJ1XYGiviiqpTyur1E/2V+4NN20MNW8Otu+NN00NVy+Nlt/tNf7/f3g8nDBVE/qcJt+ajBvY7F1a61nbXVwfXNkeXVgd3d0dbl7drJ+aa5pbbFldaFle61zdaF5aaZ2abxi3pA/15Oy0pey1Ze02qldbteudiZsdSdt9yRvdCbN1SsHikLbsgT16YICDS1TSa8til2ablqebx/oKx8ZqhnsLl2YaJrsK6nJlRdomR0lEfNdyQmhoCI9uas66nCj6WClqaVMlaHmFiWHq2X0dFV4QXJ8ZkJsQWZCbnZCcXH65uYsYLm0PpxZbr4AN4fA3TvgZtt8vnj3bfzueOLq7cTN7vT1xujl8sDFfO/1Qv/twsDtwqBxZfz7eNf3qR7z/gxwOH+x1Xey0vZtu3tvtX12pn55uWNzp6+8XJGRTKvMoVZnYCtSg1JifOIi/GTBXgScTbDIR6mA56RSwkI8QsO9xGEerGDn4JhAeRI+IgEfk0qNz2CGq9DqZKoqiaJJpcckkmP1lBg9TZUuLKxWJafzo6OCxBzn+AhwfjIrTUdP0vFUKl4Q2hOB9pXKufK4YJUmJFYXLFOyJXHUcA0tJIYQHI4MVRCl4RSWEA9Dg8BB/kQKOi1dNTlc01KpKkmiFyQQ8xM5+nieWhemSolVp8bp0uKS02MTUxQJqXFqnTxeE5qXGZudLNcpJWptbGtPy/hUx/hk08xc58JS7/Rc18R05+RM19hkZ1d3dW9fzfBQ48hwQ0WZPlEXnJEclpIo0unoqekcjY4cqUDGxOGjYknqeGZWrjw/P0avl6Ymh6cly3lMOAXvy6KCY6I4DU25JSWa9CRhBN9PK0MUx/NC8WCYvY3/S1ufly+9HWz8Xe0Cveyhvo4YsCcDBaLBXJgIJw7GRUDyFDJ8RExvMcNbQvcOZ/lLKb5cjDcN6RUpZX/4sHP3cG0CLA9W4735wQyYTMDjzf35vfGXFbg1mi8swI0VuLVY70zW+wfj7YPx/tFitlgBixm4v7Ne3RvvAPPy1w22WhCcKs1oT2+Yr+brqWQFNDSLmtIs69rMbltN7t3ObJlOGt+oPbvZN1ovAcBiujMCJjNgtZjM9/fGazNgubc8fjo5Ov7x7eT85AG4twIP9w+Xj8arT5/f1TVWFZflru7MLG4OFdRpCUIPgtQNG+pIiXOjaNxxsW/YqRBOEoIY40eI9KZE+1DlXsQwF5zsDUpsR5C7EOQuZIV7eDYuNp+a0xxW3BoZkoBgq0DESFeywl2WjgpOhrHivcH8vyIkf02sIyY3ETXVqIoxadNCTEoTlZ/oIc0ARRWjY6uImhpG5bhGWc7mJQQJE1HByVhpGjamiB5bzODpIGSFZ2KdJLFOwtPBIrIImlJmUg1HU0lJqmcm1NDCs+ER2ejqYW3falllX3rLcPnoysDbk51fll+PgNEMWCyA1Wg2mSzm3xD8U0b+g5T/nG/+T+mNFbCYLA8m6/3Zz6/9I51NHVW1zaXdg807+ytfjg+WVmf2DrZ+XpxZAcvt/c2D8fFvN7P+hx+zWq0mk+Xw8HB7d2N5bXZ63jC5MDi7MrLzfnnz7cLh8d6HTzsrq7NLSxPLy5OT4z1zc0PT0wO7u8vLy5PT08Onp58AwGi1PDw+XJ9++3p8dHj67evjw/WH93uLC9Nv97cuLr9d3Z6d/Py08Xa5oaNalRJL5GEpQixXTmaH4oUKsiSOLotj8EOJoTHcUIUgKUP96evB2vpiXn56eqYuvzCtb6B1dXU2Ny9jZ3uzp6cnKSlJqVbFa5VYEtoP4kVhESRhwfAgGAIJBwX6u3p6gBEQcBDUD+oHRUO8wR7+SB8cE0nkYTFMBJYFJ/PRSAoEQQKjaTACJ4jGxzCEOCIHDSMEwIkQMA4MJUARVDiSDsfxMWQJlhSMIYkJxGBiiEYmUooQLIQgVpBSnhKdHh2bGSuI/pN5rQtdiZtDmfsTBe9mSg6Xa47Wm7/v99x+Gb35PPJwPHF/NH5zNHJ/NAxcz1kvpvbnSmKE7hKaY3IsmYx2hUNcHR1tnj5/8sLulb2D4wubl3avHJ48e/rKwc430MfN29XF3dHd5bWr4ytvD2dooK+/j7ujvY2tzRPH1y+dnF7i8QgqDUckoUhkNJmK4vDIIhGtpDBpeaZ7dqxlqLtkrLdooD1jsDO1p0XbWCWvLpGVFUorSsJrqqKryqNzskP1ibyyopj2ptTOprS68viWat1gR7ahPbu3PqW3Tt9Tm9hRqWkrV7eVK1tKY9sqVf0tadMjlVMj1XMT9bPjdWOG0smhss25+sPNjqPd7o2pipGOtLG+3NWFlvX1gaVlw8Ly4Or60M7exOamYWWpa2uzb3urf2O9Z2e7b2mxZX6mbn6yYnmsZGUod3Moc3swZa1Ds9wev9CiXmhRr3ToVjv1iy26mUb1ZJOmozAiI4ZUlR0+OViyNN00MVw3PtY00Fdu6CmZGa3pbkjJ1XHyNYyqNF5veXhZMi2c8VrGcMzX03MSWMkx1OLUEENznjackasNK0hWJEaLE5UhcQpJRpp6d3fZar603H9/+PXp9mzv+mT1+mjh8sv41dHE/dnc4+mq8duG+dua+XgV+LoKfF0FDldMb+fNb1eAT9vGt4tXO+OmT3OPnydOtzs/rjatzdaODZXNz7e8/zBaU6PMzWDX5NAq09BF2sC0GF9lmK+Y54pDPZOKfGMjwCW5vHgVLCLKmy91ZoheB8eAopIIManUtFJZUp44LpmRmi9LzBIl50rSCqXpxSHaHJFCz84uVWTlhWhVhBC+uz4mqDCVla1naeJosbHMILQ7mQ6PT4pKyVblFmhTcqK12ZLSVl3neH67ISslRxQShY2IYYjDGHg6KiDID42DJSUrRgcq6ovkBQmEkmRKnp6TlihOyVClFqamF6dnl2UUVmTklaVnFKVnlWTmFiYXl6QU5GoyMuNT8jMHZ0fWdqe39sbfHc4fHq1+/Lp2eLT+6Wjr45eN49O90x8HP34efDvbHhyoSU+LzMlSpKZKs3MluUWylEyeUkNRamjxek5Gdmh1nb6gWKlJEGZmRhYXavgcJJsGCeZjlHGCkvKUghJtepJQGQKPF4LlRC/Cm6eBT/4S8OSZ3/PnvnYvAlzsEH5OeIQ3kwgX05ESSoCM6hfKDpCLwHIZRC6DRMsgSikshh8Yy4cL0N40uEdiXPjZ2ec7y90jYLo1396bb83A3YPp8vr22839sdF0ajKfPTyemMw/LNZLo/ni7v7i+u7i7uH60WS8vTFf/Xq8ujdemu6vAGNGY05EdlT/dp+yLBohAYVmcJgqOD8RYXhbVjOtbZpP6lzMNixXnZs+3lsuAMD0N8Wmyfy7q8EIGC+NV0m5qXFJ6vLm8p/3P+6N1wBgNBlvf3w//nj4dnNraX1zenapd3ShOTKRFpqAiy9hZbTJIvLRKPkrRPgrqMwBKnPCRnrQ4vwZsb6MWF+6wgMX9oYW48mO9+dqA8RJsMgMfE5DSG6dTKKGCDQBbLUfVwOKKaSEZWI48X6+jH+BCv+a2szQVGFTm2ntK/GVYxFh2WBqzJvYYlxSPSu7U5rUINTXCWUZRI42SJSMEyXj6MpApjqQoQoQJME5WqiyjCtKxrDVUHk2MbGSk9ksTKql62tIuipsbCFSX8lonU7rX66s6s6s7y2Z2Zz4fnt2Y701Asa/7WBbLf8A5P87I/9DHfJvjDSaH62AyWS9NwH3n04Oxmb6W7pqiquyegebuvsbRia6t/eWF5Zn5hdntnY2r29vzCbAYgYs5n+Ks36P2Xm8N559O724/P72/VbfcFttW2lDZ9n0+vDc5sT0yvDUwtDETP/EVO/6xsT0VOfgQN3AYPPCwsjc3NDMzODPn18A4M5qvbu/vzg/P/769d3JycfT008HB5sLC2NrazPLq1MLK2PDkz09hrb69qqcklSJQhCmEsUkh4aquRE6niJRGKZmSxUMaRRLmRAxMtG9sDjZ3FKTlaPPykkYGGjZ2VmYmOjv6WkZ6O8uKc7/+uXTxMRYa1tDcVlubUOpLkU9tzBdWFwkFIvoTEZIRDiJTvb08xKFiihsMhQHQVLgZB4OwwyCkwORNDCSBoaTA8F4Pzg5kMAJoggwDCGOzEEiSYEwAhiMCYQRYSgGEsfH0kKpnBg2J5Yp0Ukj06PiC7SS+GC8CB+iC9GX6CMSwxsNTSVNxX/CyM74raHUd1P5n+ZLvi5XfV2uPl5r+Lnbef625+pj3/Vh/93R4N2X/vvjfvP34V+HnZXptFiRhyoEhofZwUCOr189efLkDxtbuzeOrrY29g4Ojk+ePbW1s/EJ8Pbwdff0cXVzfuXhbO/t5oiCgTzd3jg72tnaPHnjaOfs4kAgoml0PIGIxOKhJAoiKjo4N083PtQwN9Y02FnU3ZIx1JXd35baWqtsqlKU5glL84TFeeLSwpCykvDSoojcXGlGhjg3K6QoX16UG1FaENVck9Dbkt7blNLTmNxarm6riG+riO+qSehtSOys0bRXqXsakwd78kcGy8aGKkYN5aOG0tHB4qmR0pXp6o9b3Ztz9eO9+QOdOTMTDcurA8trowsro7MLA8srQ2urhvU1w/b28Pa2YX1rYHNn4O3bkZ3tvp31js3FutWxgtWB9OVO3UxD9EKLcr45brYxbqohZrpBOdemW+nN3BwqnGxNa8iPHO/K317pXJlrHx+tX1nuHxurHzWUTo+VD3dnlWWK8zTkHBVusDpqf6ZouDFWJfNVhvgPtSa+XWxsLompzonorNBUZsgKE4WNxarWqrTUhIimuqLryxOr6cryeGm+/W66PjZff7ZcfTBf7Vuu98y3+1bLJ8D6GbB8BkyfAOMn4OEzcH1o/XkA/PgAXH6y/Hj78G3d9HPt8njyYKNhcbJ4fLiwpzt3arbx/eF4ZWVMVhqtPJ1YmoQoToSkxfkpJB5CjjMJ91Im9g8X+RTncDMyyGFRXiyhgyDMPToRHZtGUWeyS1rj00rk6aVRZS3JGWUxWaUxJU0JRQ0aZZpAIMdr04ILSiIzU7lx4eA8PaU4jZmTzMxK4Ws1bCzRUyjFF1UlN3eXDI7UNXdlT65Vf74cvrIu3ViXJuZLMvOl2UUKZWIIjUcMCPIjkFH5BYkzY7U1+aH5Omx5Gr0oVZCXFVlQllHWXFnVXlvbXdfUW9vYU1fUVF7ZWVfWWFxWk1dSlpFXkpFWVtw/P7m2P7e1P/n24/y7r6tvPy+/+7L+8Xjn/detr9/2j8/2j75tH35Z6e6tyMlT1tWlVVToKqo1ZTXqoorY7MKI9JzQrEJ5WbW2oTW9sjapskZf35hZVZUULMJKxDhZMDEqklNUmV5SmZqqF6fE0hLEMKbXE9Sz/0myfwn94wn42TOQ3fNAF1s0yJGK8+UzgiQcdDgbKucEKMSQmDBYdCRMIQfHRcASItFaGVIlCJLiQeFMdE1x1tXV2a355vzh4uzy+O7x3GS5eDCd3d5//vVr/+Ln1q/Lre+na5fnuzfXH25vPt9eH19fn9zdnd8/XD/cmy8ub00AcGm6PTNezL1fmno/27naxdNxVOWKjBZNZB6Xow2aP+lonk9LaZRWDiU3jRXcAN9uzD+NprvfK/vt9c355c+zi9PxxYnG/iZWGJcTyZNqpClFeqPl7u7218P99fnP053ttc3Nxb29pcUVw+xyV351XHZVRFlXXNWgSllCYajc8VFvWAkgus6fnRjITQikK70oMe70WE9ajActxoMe6xmZi1UVk2OzsSkVrIRCCl/hxVP6CTRggQYcnUuW6BEcpS+U+5SmcEquZSbVUov7pN2r+qxWvijBhxHjFp4RlFzNKe6OyGkNjSti4MO9WWqEJJXE0iJRYZ54hQ9c9kaSiY8pZolT0BSFnyQFpyph6SoYqXWshAqiuiRIVYzQlRNKuyJq+vWtI4VlLdmlDfnji2O/Hi6vHq9MgOk3I39z8e+N+P9lH6QV+GdzyD9P/a30MZkB45356uf1yfr+wuBEV3FVVl5xwtR8z9be7Ohkz/La7PzizO7+jslivrq+v7s3Wf7eiGmxAGaz2Ww2Wkzmq18XZ9+Pt3ZX2vrqc8rTUot0WRX6VkNdY19VdUuhYaJ9YXlwc3tsYb7bMFjT01s9PNI+OdW7uDRydXVsMl08PJzf3n6/uvr29evbjx+3Nzfnl5cnl5bGZmYGu3sbKmvzx2cHZpbGyuoKNSlxsfrIjOKk2KTwGL00QsOPSRCLIsiyKEaMVpJXlLywMlZTVzw01NnWVtXdU7e5PnX8dXdirHtxbtTQ37EwP7W9tWYY6t3YXO43dHb1NQwOd559P15fX9Xo4uO16tr6GlmElMljtPe1hUZLJQoRR8bEc9BBVAicDIJRQDAKCEaDgMkBKCaUIsbQRBgyH0lkwbA0CJwYCMaCoARwEBOJE+LoUXSBli/UCUKSQ7Sl2shMBVFGoIbTotMV0ekKjpxlmO/f+LjyJ4xsi9voS9gdSnk7mvlhMv/DdPHxcs2v/a6bd713h31X77quD3uuP3X9+thxf9Rz97V7qj1GH+EfJfCiIB0gvnZv7J/avHhmb//aydHV5rnda3tHGxubly9tvHzd3Dyd3D0cvdwd/Lze+Hu5kLAIbw9nL08Xx9cvPT2c3dzfEIhIMgUThAKBoR44AjgpNXrIULc43TbQmd/fkdPVnNbflmroSqsuDs9P52bq6dlp7IJcYVGepCBPkpcjzs4OzsoSZ2dL01NEacnC4jx5Q7W2oVLTUK5sq9YOtKZ3NyS1VcS3VWt7GxK76hP6GvVDXdmdLWl9XbntzWkNNfq2ptTO1oye9syR/vyDja7D3f6txdaxwfKRoZrpme7p+cGxmf7ZecPComFtdXhja3R7d3xrb3R7f2z3YGz3YGxrd3Bnu3drpXltomRtOGdzMGOtJ2G6MXq+VTnVHGeolPdXRIw3aZd7s1eHioebUwea0udGqtbm29aXu8fHG6ZmWvv7S4cMxWPDhf2dqflJnPwERkUKpz5TWJ/J76mM7KuJ7qiMWhzK+bbX/X65acVQuNSf01ehqM8U9tboeutTGyvSN5bGLI+XgOUOsDwAplvAeAmYLwHrOWD9AVjOAOuJCfhqBI4twIkZOLJajwHLMWA8Ae6OgIfTh4vD65Pdy2/rF9+Wjg9HFufK2po0/T3ZHZ1ZM/PNh0fTlZUxGSmU4jR8iR5emYbMUIEigt3EPFcm3SlUEiBkuuals7JzmeIwdyrvpSzaT5dFj0unx2WwyzuTc2q1xc1pjYNlqaXxyYVx5W2ZJc0p4Vo2JxQblygoLo/NyxJpo4PKs7hVubzKXFF1cXhqEg9HdA4Ox9S1ZIzPNWzu9U/MVU4s5S3vFs2t5Xz82ry6Wd7Zo+8dKswpVOMocBg6kMYhZOdohvtK6krkJcmkfB0+N5mblRFRVJVd3d3QMNDaZGjtHGlvH2lrGeluG+tt7G9q6a9v7a6taqsqaG2Y2t96/23vy7eN4++7X3/sHp5sfz7dPf75/ujHux+Xny6uP38/f390sjEy1tjYmDkyUtvZWdjant/UltvamdfWld/UkdPand89WNpjKBscqRqfbpycbjEM16QkhyfqpMoYfnJKVF5ZekV9viqOqxAhNHx4CMyJ/cYG88df0U+foWxt4A4vYG4vsOA3TLKfkBMUzEGopNj4UJRWgU1Q43XxWI0KmRiPy9TQctVMJT8ohAxOVQSP9DTf31/cWG+/XZ18Pt69vftqtZyajV/u796ency92+072O1+v9f/6d3Ity8z52frvy7e3vw6vLs5ub39fn93Y7Zajs6Ov12d/QKudk53BtYHaApqSmNSx2qTrjZaWSrN7lCvXwzv307kdMTFFARHZUm+XB08AjdmwHRzd7u1tTU8OjK9MFPRVCVSiOlhdIFKyIphMWMZxGBC30jv776Fo+NP7w52373bWlub2tyaml3s7h0ubenLzK2Vx+cyhCp/QbwvT+vHSwxk6vw5+kBeMoSu8qbEuDLVPrwEf5EewohxS6rh5LSIlTk4dQ5WnYkWxXlzY7z5KjA7xl+WhGUpQPQoH3SwQ2gqsmxAoa9mNk5pkmpY9GhXaRIMK3WUJMAjUpD5TSG1g5q0mhCkwJmnwUhSKQQ5CBPqBQ12RoW4aqtFmiohSx0YmkGSZ5MTKtiKXHRsPkpVhFYVIzWluKwGfst4anl7YutweWNPdVlD6cj08Pnt+ferMzNgsv67PNJs+f/CSMt/qFD+bu3/dXf5+eTw0+mH6eWxgfHurqGmho7ChdX+2qa82sai/XfroxOGq5tfn79++f7j/Or61vy30RGAxWIxmR5Npkfj3T0AWK5+/dw72GjoqFSnK1Tp8shEaUqxrqghM6NEN7bQuXMwvbDSNzFR39FR0DdQ3dNbPTLatrY+fnN7dHV9dPnry9XV8adP27/j3fvV5eXxg3crm1szq+uTWTkJuQWp2YWpSRk6pS46Ik6WnK1RpShS8+JVySHJuTHhSm58cnhOsb6iJq+ju6G8PLe/v7muvnB5ZWR0uHV1eWRrY3pkqL2/p3lqfLC3t3Vy0jA+MTi3MNoz0DS7OLy5tbK2vlRcWlBSVlhQlBuuCM0pyugytOvSVBnFyfL4ECwrCEWHYJgwODUAwYQgOUFwJgQnQjLDiXQJBs+FYpmBGAYYRYVCCP4QYgCUDkXwkWQ5hR3P4mo5wSkSabJErBOSwgisaHpOfWZxa744hlvSmL/+bvFPGNkas9mnezeW8XEi93Cy4Otc+ffVuvPtlpuDrp87LTfvu3/sNt987Lz+0Hb/uevha+dyn6Y8iSAi2DLRr2F+dt4uL1/b2Tx78tzu+auXz+xe/Ntze1sb59evPNydQP5ebm4OIB9nTycbsL8bGh7g4+ni9OaVm6ujk7O9j68rGOJDoiADwG5giEt4BGvAULu83DNuqGiuSairULY16FrqNHUV0aUFsswUdmYKOz2JmZHCzs0UZGXwU5KYqamcvDxZZmZwQgJLraamJfPLi6Kaa7Wt9QlttbqO+sT2uoSOWm1braajVttRr+tuSOxu0jfVahvrEqqrNNVVmpbm9N7OnL7OnIHOnMWpuoOtvu2VztnJxpnp9onp7uHJnpmlkcXl0fWtyd29md39qd39yd2Dqb1309sH45v7o7sHY28Phva2u7cX6zcmi9cGMxa79eONMcO1kcO1irFG5VC9ursypr0kurVM1VIWP9yVPz1SPTveMDpcPTpaMzpR196V29iUNDRU2NWWXJQpyU/kFeq4uUpGkZrdmBM22Zo21ZG+Plq0PVlytN58uFAz1hDXnR/clRc81pA42po9Z2g8Pz4AjDcAYAQsRgAwAsADANwB1ivA8guwnFusP8zA2QNw/AicWIBTAPhutZxaTWeA+Rww/wIsV5brk19nu+ff1vY2e/q70zrb9U2NSTn58pXNnpPz5eJSeU4msyAFW5qCLEsLytJC5DIPqdibSnKUigMkfJ/EeEJOPpcndeEEO/FDPSLiUaxQ/+g0bnxeuDxFmlKuz2vJTyhNDE2QRiaHpFVqS1oykwri9FkRJeXKqrLI9HhCfYGoszq8uSKkqToyI41DoDhGqoitvWnt/Rnvvxo+HvUsb+ZMz2pGRqN7eyPGRrWrK6Wr6415RXFIrC+WjGALqVm5momRmvpyRW4CPi+RkK1npybLKhoKKzpqq7sbKjtrmgeb2sc7Gke6GoY7GwaaO0ZaWgca2obba4cG1k4+fb34ePbz7Y+LDz9/HZ5ffTm/+vLz15cfl59/Xny6vP788/zD1c3H+bmupYWupYWuqcnW0bH2yem+ienu2YW+qfme4Ynm8Zm28Zm2iZmW9e2h5dW+/03Xe30lvjaLuv/KuTpn7L3W/vYXZnfP2TnnoN1tzjlhwCyKCJKULEGQnEFQkoCAKEnEjCKKOec22232dy7mSnuPb41RF3Xx3j+j6q16yuvTYrFFBEIZAVeOwVbSOJQWUTMCBmqsTq9L/1zx9WnyP/5X6m+/pdz7I/XJo8QXv3988D8y4p7nZ33Kzwkryf8GLfzeCE1ogMfDayMI+GQMOppCTGMQc1gNhaiSpKqsGHRlvkrScvJz5wo4X9mZPfm5dHw4tbnqW5l3rC/2zE1o+3pauo3EbiPRbWOM+eSBIc1CqPtwZ+L0YO7sdP3iYu/oZOvn+cHuycaPi63Q9mQNtaqMCGab6AQVpoZd3GIhKX2cmYvhH8Cs1MlMqIwqxRdvX2+dAb8ugMuF9YXRYODk+mL5x1o+tKgQCQah86NKIxOhCWmI1MTyRCqPdWd3XgAAIABJREFUcQXc3gI3G1ur0zPB6ZnxYHDQP+b2DRjtTkVnD09hwFVj4/GcPIGumiLLL6VEJda9TKx7mVL/Jgn+KhX+KqXuVUb9m/S611VN0Yz2UoIoC8tOw7YkF8Feg6CvYZSEAsSXalIihJwCgoWnVr7Lgn5EcbJxIhCWnwVjJsWVPsqr/1LcGJ0G/VyEjsqHfqTwC3jtMFZrLQSfWoRJSKr8/CX3ydeCx1/yH5SQ4rHSwkJ8ZC4qrI6djRHkkFvzK5vCYcyoRnEqlpdMbwW39RA6PFzXqGFwyq3ukAsVgkH/wN7x7tnNySVwfgPc/tPW6g1we3178x+flP+W/HtD9k9X0Z+YvL0BgD8/JIHb85uLueXZ8emx4Pz42PSI3qqStTdzJHgqG82X0WxOw9C478f+9vRs6OTn6dnF+fUNcHRyvLu7e3FxdnV1cX5xenKwf3iwOz831e00tZmkWDq8El2YU5lSWJvV0FwnbGsWt9GNVnFHJ7+zk2MwsGSKpmYWUqcXWG3KgUHL9MzA6trE0nJgcWl8c2tmc2tmbT04Nu6ZmR30jzm7nVqhmClTCmRKAQaPqoFD0DikUM6lc4m6TgWBhkDhIeRmlEjWLJaz6EwCh09zOExCIb1/oMvXb+nv63T2aF0OnalD3t2l1bVLZTKezWawWPVOd+fAiCMw1e9wW+0Oi0jKkykFNqcZS0TQ2YRWvZgro7OklCoUOLM4Mb04rqwelFES/y3jy7uk9x/SPsQURUaDwqPzvkRnfwpPepUI+hqR9vFj3OtPye+jC6ISKxNSapMzURnZmKwsZEYFrbyCUppUGZdcEYcXYCQmXrOM1GaVDYU8/5yRgxqovwMxacXNO5tWetkrveyZbsaYkRC0NM04WSv9gpVB4U5AvjjAnutjbk2IlgaY/Ma4rIj/lR33IPzd3Yd3/uXe3//3/bv3Ht578Oj3h/d/u/vgzp0/fvvrwz/+/v7N0w9vnzz8/X+9fnIn6tv7iK/vHt2/c/fOX588vf/02YNXrx/HxodHRL2PiHydmRXB5WBMJl5Pt0gmrOcxy6V8aLsCLRPUsOlgBhlEbswkN2aScJnExgw8Ng2DSkIjEzGYlMbGdAIhrx6ZWleX2IjJZFJLhJwaKR8mE9SpxUiNDKNXYvVKrE6BUcuQajFCIapTyZFKGUoiREjEKL2OarPyHDaew8br7RaOD2r8A9o+d6u3V+fpMzm8nb2D9tGAJxjqC80OhKb7Jqc9fzJyaq53ctYTmnOHZh2hKUtoXDvZLxvpYfaZcM72epO4UsUskFLzBWQQhwDikooFNIhGije1N9uMXFe31NEt7emRut1yk6XFbGO4e3mmDiKPUcxsyGWhs+l1ac11Kc2INLsS22cgzvoEUx7WpJM27WIMGzFacpaFVRLobFkcNPzamAJuToHbSwC4BG4v/g2QwDFwc3h7vXd9s3cD7J3fbJ4DWxfA9hWwfQ3sAMAPANgHbg+Ay33g+hC4PQEutve3xgc8rVoVTtdOkMswzS3VnoH29R+DXGFNEyWNS01kYD7ziN+o6C/Vpa/zcp7Gx9wtKw4vBr2FQsJJTRmg0hc5Jc+Kqz8iCKkV6IRaUh6UXIrmoHAiMppDKsVV5yOLwZhiOL1GpGcqzQKJmtZhZqoV9TRsYhu/WCcubROCJZyCZlpOLuhlTX1MqwFrcdE3DxyzK+qjYy0AdAFAJ3DZubepGhthDQ2IMY15UfFvoxPDsvJTaM3oHrtEyq2iomPp2Hg6LhtancqW0QVaMU8raWnlUoVkmpTeJGuhKjlCvYijZGqsSrVVpfJ0DyzPbh2u/jiY2ztc3D9a2j9c+XG4vLO/tL23sPNjYXd/fnsn9GN3amjAGAxYA2OdwUC3y2Vyuqxut8U3YB8acfQNdbp9+m632jugC0x1j/g7ux0KGCwLhysh4iuwOAieQWQJmAhYEaYyrS79S9X3l+l3/nfWvTv5z55nPn0U//xOxMu/IioTeKxqIbeOz66VsKByTo1SWINvSEajYqprwqDV30m4bBapnAgvaoCCWSSU2aDYO1g5uzk4ulg73A8GRrQOM7PHRB/q4cyOyoM+nkVd18otaeWWmFqRTjNtzKdaDHWtzLg3locvr7aPf66dnG0d/No4Aw52zlaZreTqprI6NgQlrcWpEE1GHKeLyjQTPavWuctJrLShqqnGvzF2DBx7J3pleplQLRFpZK7xvlxYQRQ4OhGakARPTEOlZjVkxpXFkzjUo7OfF8DN6tZKaHYiND02MTHgH3N7eo0uj8bhahXK0E0tZXp7k7YLz5CXMHWQyLKH38APEmrfJMLepiE/xUNepsLeZSE+VTfFc7TVnHYIQ17SyM7Iq3qZXvYERkkorP8aV/C0BB0DJaflQsNAiO/59d8rCPGljTGZtR9Tqt6U4RPzkdGZsIi0yi/l6JgmfglVUEYVVWGai8swKbFF777nv8iAfS1qjEXyQRhRPhgflQn/WE1NalIVt3SUofiJjaL0Zk0Jq62Sr0equ+hmr3x5b8oXcEvUQmNXx8rm0unl4SVw+uv6+J+ehLy9vb28vvpTcnR1c/1nfvunXuAWAC6Bi9OrXyeXN5f/WU3++eDy9mZxbWlqbjI4NzESHNaYFVwpGUetbmyqbubhFRp+/6h7+8fqxJT/6uZ8d2/n6OTw+PTo8OjH4dGPre21g8Pdg/2d/b3ttfV5T1+XQMmE4SqqMEUZpQmpRTH1FAhXSW2R4HkyIoleRWVUCcToFg6SRKmRypta1c2dFnn/QOd4wD00bO/1moaG7SOjPf4xp7fPHJz0+Md6up1al8cibxWKpDxVu9xo7XD09rj6HFKVsM0gbRFSWAIyT0qXKFrYPCqLQzWZNTa7fm0ttLIaDEx4RoZtVovcZBRbO5V6rdjj6ZycHLLYtJ1WzcyCf3Uz1OM29g30uL02oYTFFtKFcjYKB+2wq20eHVtCQeAqYbiyJh5WpucwZaSsssTsitTs2pwPaZ8SSmMzIUkR2R8jst9HZ38IS34VD/oamR0WDfoWDf4eWfQtuiwyoSY2ERoHJuWDGrPzsTm59RkZNUklGBBdTjC4lZZeja1P988ZOdIBHzbUjejr/R2oCTNhwkwY1mI9irouQZVLCQ9YmxZ9vGFTo1VcYZWWD5owfQY4CfqlKOV+aea7jy//9uT3v7x+9ujJg4cP7vzx+PeHT+7ee/nk4aunD589vvf21eM3Lx/cv/svn14/jIv6/PnD87v/+MvdO399+erJq9dPX7x8mJj87UvY889fHlWUp8ileJm0oVWOlYvrxHyIXFyrkiOEXEgztYjRVMhoKiThskn4HBw2o74uoQ4aW1+XgEYmIpGJaHR6XV1ibXUsvDYBj8mik4u4zRUiTo1cCFPLkNpWrF7dqFFiVHJkqwShkMA1KqxaiZaK4DIxUquhWDpb7J3sbgun28z29ogHe1X9veo+r65vwNw30u3zO0cnvROhvqmZ/mCoNzjlCobcUzO9UzO9ofm+qTnv5Ix7erpnbto6HdCN9Yl9XbQ+K9mkhInpBSx8DgOXx24qk7Lr1BKCXs3QquhaFd1i5tltInuXwOUUW20sgwXn7KVaTA0ceg4JEU1DxDJRCWxUPKb4jautbtxBPlpsO5yTL48wFvqb/BaUhVVsZUH62+gTdtXVzhJwdnR78fPq/Ojm5uTm9vDm9sfVzebF1fr55crl9cYNsH1xvXkD/LgFflwD29e3W//GyJt94Pb49nIfuDkCgKPrs9W1pT6fR67XNQmECCYXanXLZtfdLH4VHpcgZKZQke8E5Ag6NhwO+ZiT9Tg26rfqyqiywk/FBW/R+ORqZERe6auSmk/1xDRcM5jMr21gw2G0+hIcFIyrA6GrC9CVRZiyKnw5u40u1rXw5aROS4uYW0WER2n5YL0IrJOWqMSlRHx8WuYf8IZYVQeq00Ve2jIGZ0TjY8TN1ZbjXfH+pnhtjjc6QLVbKdDaxITUj7Ep4TmFKSwOztEtFbMrqOhYRkMCA5+NQmYL1EypSSY0SHkavljPFxmELRoBQ8UR6wQ8FavdLBG0cdRu2+Tu2t7PreOT1eOT9cPjtcPjtYOj1f3Dlf3Dlf2D5b39hf292a3N8dFhU3Cs0+dRTY7ZvW6r29U90Ofweru8fZa+AbPbq+vt1w+MGCdC9vGg1WzlV1UlEQglZHJlA74ajkcyBEwkogxVnobK+V4T9Sbz3t9y/riX/fBRxpOHiS/vxb7/B6omSSXDGrQUvYZsbKe0S9F6NZZKysGg4qG1kSUlX/A4kNnI6zRKjDpZp1E9Ouo+OlnfPVhY2/CvLToNKgyHBGKTchSs4oCHfbjYMTfI95nxXmPjqIPld/GHXPxhj3RsoG1x1rG9G9jZCx2eLP283LgAfhxcrbfZxeCGnFxUKqSlBKOGwyRVpc35CXXRFA1u7mKG0ynKQhSCG0pordQaUnVmRXpycWpyWSaMgUyDZUeURiTA4uNgMV9KPqUi01JrMyQdrSfXF5fA7dr26vRcMDg5Mj7uGx1197rNXXaNy60Ty8nKdrLDJzZ10zVdZAy34E3K36LLXqXVf02s/ZTVEBVf8yGp5mNi5btyfCKnDS7So4Q6JE8FhVNSy9ERpejvcfmPvmf8nlH+HkHLrSVnJhS/SS57X92UXtwQF1P0PB8ZWU3LzYRF5aOTEsAfSxAxXCWc14rktKJbFCgkraiwLr4EmwIhpRNl5RRlWR0rFYT6HFf6KBv+Hi/Na5SkIThxBGkeW18rtxIUFrrKyu0ZNM6ujXX3mbQmxexy4Ohsd/tg9RI4vgbO/ykjgX/Xyv/pE7gFbs4vz65vry4vL/8UIZ3/ujr7eXl9CdzeALc3/6YPvL4BTn6ejk2O+4b7B/0DgdB472APnYfDNkHw9DpKC6qJhTF2qacXxw5+bt8C5+tbi4cnP35dHF9d/zo7P97cWjk43NneWt1YX9raWRyf9MnbeY3UOiQZklWWmFueWlFfWIevRBIqKSx4A6mskVjSzKmlMWE4UiWjpZ7OQvCEeK2BZ3e0We2tTo/O6dE53Fq319DtbB/224b9Nodbb+3S2bo6vP2u/kGvy+NcXl3Y3t3oH+p1eiy9/TZbj661XaAxSI2dbRqtotOic3ksq+uhweEeb39nd0+bw9XWYRKq1C0KJburSzs/HzAYWw3G1t5+2/CYS6Rk2d1G34ijVStq5hEpTCxbQlnZDfnGuphCPJmFJLOQOrtcom1JL4qtQoFVVmkxqjihOCm2KCYa9C0q93NKaWRqWVR8YXgiOCKxOCqlMj65Kj62LDK2MjK1Lj6jPqmEkl9OKyrC5WbDU8ANOeiWWqaKJDYwxZpmfbfsnzPSb6of78T4jWifCuYQV9l45VZu2Z/rCqaWkqCl6WRG36/FaJigDi7YrqjSC4qa0bFZMb8lfrv39cPvzx79/cHv//jw5vWbFy/fvXj17OEfL588ePX0/tMHd149/+Ptq4cfXz34+uHZ18+vXj3/4/c7f33y+I/3H169fffsybO7UVEf4hM+JSa8JeCK+exaCR8uE8HUinqxsFrIrRTwKvnsSia9mEYqJBNA6PpUFCIFXptQWx0NhUT9iUkkPBEBi6+tjq0uj6ypiELWJpIaclpopSJOjYQNkQlqWyUIlbReJa1XyZEaFdagwXdocQZNo0qOlIrgrXJseytB00rQqUlWQ3O3me11yAa8bX1e3cBw5/CEa3iyd3iy1z/VOzHdGwy5J/8jpr2T097gjDcYck/OuGdne2amrZPjmpF+cV8P06zBSrlVHEYplwmRCFCaVppZzzPoONp2lrqV3qFnm4wss4nZZeMYjZRWFbzLRjDqkOymrKb6aDY2gYtNoMG+QrP/MEmKu9WQ2UHm/rzyx6x8Y5w/0IGaMDUNqkmDupaxLhXwaw+4OgVuzwHg1y1wcAvsAsA6ACz/l9i4uFq/vt26BXZugM3r240bYBO43b692QaAA+Bm/+bqBwDsAcAeAOzs74112/kcbi2TC3P51BMLXdTm4gZsLJ+RxGz4LKZGNzd+wyMjCvNepSQ+QkCTIOCv4Lw3tfDIZn4RuOo9uOp9LSaewi6X6KhNEjyMhsqFV5QSMOVkTAG6qgBVUokra5I0suREtqShy87lMosboeEafkEbN1crAhtVECwyIj7hb8jGeG1nQ4+PtbRlnpgWi0WpSkmyzwltk6Zr5SBPd2NbK7wRl5eY9ik66UtOYQqbh+u2CwXN5VRkHAMTj0ckEgmFNEEjq5UpNomFer7WrtR0K+VWuapbpbWrrF6tvVer61JpPZbg9tLeyfrR8crR8drR8drB0eqfpDw6WT85Xds/mD89WfyxOxkYs3pdcrUM7+lRDvnsg17H6KCrr7fT22sYGDJ5fVrfkG54vGNs0jQ5bdV1NJeVxVAoFU1NlajG8mp0LV3ARGMqUJUZ2Pzourh3WQ/+nvnH3eyHD7JfPcv48Dg57A94RbxMjNSoiKpWvFFHU8sb2lsxEkG1VAzlcqvwhPwWLsJolXU59LoOlUIlGhx1nvxaX9sYG/N3TI20dSgQal6FWQFzabHLfun1ds/Jkml/VnewYDjbch4sdy0FtMFh5fhQ62zIMj/vXt307+5Pn56tHf5c3j1ddIwYwaicHExaHjE9n5aVQUqJqAkroOZSdHjXskvRqysjQ2NL43IQGaD6zKza1CxoZjGuLL0uJx6S/LnoSyTkeyTk++eiTymwtHRo9sD0+AUAXALXK5vLodmJwMTQ+LhvdLTX6bRYLBqn06jRCzu7pF1uSYeNJWpHf02//ybx7yk1X1Jh4XE1XwpIqTnY+ATI56TKz9CmHKEeK9Kh+Wo4X4NoYIHKUJHg+vCUkmepJa/jQE8rG5MRNFAU6EVqxedyQkouPCIC9LQAk1BOykqriQAhk2MKP+RCIrhqlERPFLTj+G14mhiBa6lC0ArQzAK6qoYkL6kgR6VAnoWB/hZd+kcp+VsB9l0tM65JWcJsr1NY6CqbQGnku0Y6p1eG/TOuwKxn+2huKOA02dtWt2fPr46vry//ryXFP1utfyoFrm4ub/9z9/HmFri5vb29uri8uri+vf4/1zb+1JH/+jkW8Pd4HJbuTlefs6fXJlK14GiwWkwxAldJYaJ1nTJHn/nofOvH4fLkzNDm7vzG9sLx6fb5xdHO7uqPvfXFpZnpmfHQzHBweqDHrVdouFwZBUWsbmJjSUwUnUdoFhBIzXVoYjmWWIrGFzUQSpHYwkZiBZ5cRWqCtnCx8tZmVTtb3tosllHbtFy7o83p0QyOWEbH7YMjtqERZ2BiaGomMDjss9k71zdXtnc3vP0u/1j/4Kizb9A+OTO0ubM4NtHfZTf2D7h8Az1en83eo7PaW5XqZmOnWCKjyJQMdRvX67OOBbwiaYtUydaZlT1ek1jNtjkNzn6r1iznSGnNAoJSz59aGtTbZDgajMrBtJmEqg5hFaKwDJ5v6mlv4hNzKrLjQPExudEJhTHJxdHJJVHJJVHpFXEJ4IgEcGRGVWI2LC0FEp9UGZ0Gjc1ExFdSi0pJoDxUaiE2u4EHo7fimAoCW0WW6ljaLsk/Z+SYFRtykmZcTYFOnFsBNbUUayh5amLuYFtD0EJb84mBje5FL8/AKRY2JktI6R3iiorcp59e/D/JMY8ivz19/eaP5y8evHz19N7dvz99+Mcfd//24Pe/PX7w2/17f3n2+M7bVw+/fXz+5e3jNy/uP3n4j0f37zx9cv/V66cvXz168uRO+NeXxeAkLLpQLkLJRYh2BVLfhhELITx+BZddxuGU8zlVTGY5CZ+PRmVWVkSXlnwvK/5WVR4BqYisLPsKqfgOq4mBVUX9GXWQaExtAhmTySIX8hll3KZiPqNM3FIl4dX8CUtdW6PZQDZp8RYDyaDBK2UohRStkGBapVhNK8HWwbSbWnod4gGvyutp6+s3DI3Zh4KuwQnn8KQzEPJMTntCM72hKXdoyj051RsM9U1O+4LTvuCMJzjtmprpmZjqDEzohwfkbifb3EHVaijadrpOx9LruDq9QK/jdxiEOi1br2XptDSTgdZlYRraiVoVocfEMsjQTGxWc32yEJfeUh/TWPaWWhsuJKVU5T1GlLxvwWfoJXCXnmKTYUxsaAerxiLGj3a3AzdHwPXx5fmPs/Oty+uNq6vF6+sZ4GYKAKaB22ngavb2cv7ibOnqYu3mZh0ANgFg7eZm+ep29QbY/LOmvAX2boHdi6t1ANi5vFkZHTe2tNRy+IipWUdosZtKL8Jh49jEGCHxu4wazWr8RsXGlha+y8t8jYalVhWEVRR+qKj8rDGiINDP4NI3dah4Fr+qrbOFyMbAKKgKPKqM2FiAgRdiICXYClQzTOeUEdhwBh/RZWezGQWEum9aQaGWB9JLwWphCaEhPiPzIbIhWW1oGAood4+9oYV2paJYyE83aIrp5EilJH+wn6lQwiHQxMjEN2ExrzNA8Uw21mbm8Kgl9Po4JiYeXx+PRmUSWPCGFoxAx2Op6AQ2UtbBVXUpFRYZV0nlyYjKNoasnaVzdoyvTO0ere4fLe0dLP/YX9rdW/yxv7R/uHJwtHp6trF/MH/2a+XgYGpi3NJhaGbSqjo72ENe03Cfedhn7HWrvR7V0HD74JDaN6ScCBn9E7rQnEXZhi8sCqdSK5qaKuuxxTAcjC6kYxvL4BWJqPyI2rg3oGe/Zz+6B3rxLPvN8+R3DxI//VENjpYIUCo5USzEKpUEhbxBLIC3tTaYdBSlooHDR/JkpFajVGFUMcQtuGZCl8e4uTM1P+sZ6Wsd6xO7zSRnR+OYi7U0ItucUO+HdCfzputt5+0PL3DmB36O3pyMXh6PbK87Vha7t7ZGtneDuz9mjo5Xfuwv7Z2uTa4NV5NKCgk5ifXR36BfPla8+1L5sZRbglWjFf2t/eujXUGHaVRHkCPyUInZiIQ8dFY2KicFlva1JDKsNOxredjHgg9hhWGx5cn58LLV/Z0rADi9/DW3PBOaHQ9ODU1MDA0P93bZTF12c5fdaDArO3varB6VoVtQiU59E/2XdMjHnPrImPK3MZAPeaQkcFNGfPWXTFgEtCmHp0FJOxq4ajhLWYPnFEJJCTXEWDQrNQ/6IaHgWSUuEUbJyqwOiyl4kVETFlf8Orr4VSE2saghJac+PheZlFAWngmJwDBL8WwIgQOlCOAUAZwmRlTjMhvZYIKwCMPLBjeGR5Xc/Qb+RxLsaQ7mXS76A0Vd1uZhCI1kmYndahFJdWzXiGnzeGJpxzc+Z+n2yagceIuIsLQxc3V7dnNzBfyn7+bm/9rlOL/8eXx68Ov85OL65zVwdQtcAcDVf3XI/akUv7q6Or+8uLq5vLq53NpZX1yeGxr1uXq7jTYdR0JHU+oaqYiGJhiOBm83i5z9Hfu/FncPZ2aXhnb251c2pg6OVs8v984vDy6vj2bnJoKh4YERx0SofyLU5+k3GrtatWZpj9ckUbGFchZLQIbAC9HECr6cxBSiEdgCFA6Mo1TQ2XAaC8FgI4Uyskrb0sLH0VgoZTvT1acbGLX4hs2jE3Z/0DkzNzI04h4e8QYmRkZGB9bWl+bmQxPB4bm58bWN6RG/296j8/psg8OuUb9vfmFyem5sfNLX22/tdmu6nKoOi4gvInBFRKWabbaprd3a0WBfYHpQqRPxFc26LpV3pKejR6PqEHNldJ6cJmxt5slpWEptPb6KzsOZetQkJobGIXQ6dGq9jNSMp7CpeeUFhdWFaCqivL4wuyI5D5qWVhaXUhITlx+RWhqfD8/MrU1NKY9KKv2WUh6RCUsqbMwpxGaDG0EoFpQqx7FVFJGeaehRKo38f87I8a7GkIuy4GXO97Jme5qDlqZRHWFAjZ3sZGwNKGa7OceTutu1nkUvb7ADN+VpGXOxWOSc/KxXJYXfU9O/JCZ/Tc9KzMxJTUqOTYiPevny4aP7/3j57PcXT++9eHrv+dPf3r26//b53RdP7j599NuTh/ce3L/z4OHdx0/uvX79MDryTUlRQjMVwqFXqsSwdhlMq4KLhZViCYTDKadSC8nkAlxjHrI+ox6RXlEeXQz+Vl4cAYXEQSFxFaXfKkq/waqjYeUR9ZXRKEgsFppAQqQyGnJYeFAzHsQmFnCbikXNFRI2RM6DKkR1bXKUToXpUGNsBmKnnqhra2xX4tqUeJ2aZOlotptanFZen0Pi88h73a09TqXTq/X5bb1jNu+4dWjCHphyTIZck0HHRMAZDHimQgOhmaHQ3HBw2ucPOf0hx3ioKxDqHAt2jPrbfYPqXl+by6vpdqrNVqXeKNHohUaTxNghMBo4Rh2t00jrsTFNWnxHK8ZjpulEVTTEdzLkLR32moN529ocIWV8Yza+K0j//woz/grOuV+U9bgo80VZ5isWKpWPy25lwUZcagA4AICjW2DvGti+uJ6/vp0GbqeA2wBwNQFcBoHzKeBsBvi1BFxtALebALAOXC9eX8ycn03/+jVze7t2C2z9Sco/e7O3wNb6+qCAX9/aStzdDyytepqbSwgN8WxclIjwXU6NZmO+0jCxxbmvinLfY2pTyjM/Qoo+1VR/sXQR4PXf80GP0ZgEmaK+w8ZpFhNqifUEQUslEZePrK2moCpxlQRuvW/K2sSv58iQNjujhZ5HxUTphAVGMdgoLVVyCvGouNzsZ43EHIUaY3W0jIf041PtkyHl0lL7wpxysJ8xMS4MjEva9YSCssiv8S8/R73MzE9gsrEWYwufXszGJrMbk2i41OrqGLaCiGTU4XlYBAWSURzdZhVY+/WC9mYKG4HAFuCIJXlFMfw23urR2tH51smv9aOT9f3Dld29xe29hR/7SwdHqz/PNw+OF09/Le/vT46Pd7apyQx6RYeW2t0pGOxt8/SIjHqqSoHRahsHBsWBSdX0nG54XDm/YpW1YnLzPlBpZXR6VQOxAsfE0EUUVEMRpCSyJut9RdTTorddp1ShAAAgAElEQVQPc589yH/1AvThdfrHpwmfH2QmvsFjwCxaXQsL2USHMNm1ZBKY1wIV8+Ds5ho6s54loXZ4rfIuA1ev4milvqBnfmkwMGwYdAldJvJgDz3g5SyMyjYm1IuDsg2/6nanFzgdA84ngNtp4Of49eno7UXg1+nI8bH/58/5g8OFk6O1i7Pdk5Pt0/Od+a2palJpYk30h+LXHyvevS1/lYhPiMfE5pJz6GbG4vnKEXC0djtNUEDT68KSaj7HVIRHln37UhT+MutNWGlYZGXE5/zPYTnfwjJjqhtRR5cXl7c3v85/Lq7Mzs0HQ6GRsbF+t8tutXaaOo1tmla9WdtmlCk6BNpuCZJanFH+Hi8orGNmZyK/xtd+SEB8ziPEpSO/ZcG/5sDCYeQ0sgCMY4MwzZl4HogkyoM1xWLZaTXE2PTyl8jmnJa2uqya8LcJfwdj41OrPiVUvE+HfU2sCkutiUiq+h5fHp5U8a0Ym16KyaomFsBIxVB8YZMQgWjKryGkQSnJdc0pIOynsIK/RFfeA5E+5ZPDSsiRCjd5YMmidookBo6yUyzVsXxB88qPvv4JpdKIIbUU4hmlXZ62X9eHt/9FKf5/xtUtcHV8ejA9O7mwNLuxvTK7MLW8sfjr6vT454+9/Y2z80MAOL8FLv5dKHh1++9xfnV6A1xs/1gNhsbc/T19oy5rr7Fv1KHUCxG4craUYHEqx2cdK1sj0wt9a9uB6YWBlfWJlbXJ/cPVg6ONmfnx+eVAYMq3tBZY2QyMB11ur7G3z2IwKvQmxViwb2TCS2FiUcRqCrseRSqvQeUisAXQ+hw0vhjZUIwjV7EFjcp2ZpueJ1bQ9Gah06v1DhpdfbrhcZs/2OPt7/QN2Mcn+kPTY8src5tbK1OTY6urs7OzoxPBPo+30z/umV8cC04NLK1MXVwfTS8GJudG+v0Of9A5MGrpdquHxmwCKamjUz466elydZi6NdpOpdosl+uFXX0m51CXyanT2lTNIopAydRaZCwRCUWspnEb20xSTae8RUS19Bi0JjWJRtAaNfUYtEQhd3od9l4rqaUxpzw1sywxvTwxpSQuFvQ9tTSxBJFXgckvReaUIDKK6tLiS7/nY3PKSeAKIhjBgJBFWLoUR+FjsQxYi6zpv5nZMaP8XY2TDsqsh7nSL9j2Kw4C7Qfj2gO/7nSyY6VXvDemvl6x746pT+dMNzuuXzuek71+PgdaVBRZAcnIKUpOByWxhAyb09xhbkeioAkJ38LCXr9+/fDVqwevX99/+fTO2+d3Xz699+LpvRdPHzx+9PvDh789fvzb549PszIiK8qSUfBMLCJZzC5vFVYqReUScYVICqHSCxDIpFpYAqQ6rrwiGgJJrKyMr6pKgNYkw2qTYTUJkIrI6vLIOkgsoiIKVRmNqozGVseR4anMhlw2Pp+FB3GJhTwKWEAvE7EqJWyIhFcj5UPlQqhWUW/R4Tv1RIMGr1MTdWqisb3J1sHsNjJ7u4U+p2SgV9HXq7bZpVa7onfY5B23esY7+wPWscmeyaBjcqInOO6cDHgmp/pDM8OhuZHAzIB/2uOfcflnevzT1pFgx0jAMDhu6B81egeNLq+xy6Ez29QGs8JgkuoMvE4T32JkWjpoDiujy9hgUpX4rFVd7Vnt3E/t3BdS6t80vLtTgwkrM/m9zkix4AmN9rAG+reC/H9NT/0fRbl32YRECT1Xxavx96tvrtZugO0rYOMaWP15MXl9EwSACeBq9PZ44Gpv4PbADxxNX25NAKdLwMUKcDR5vjd6vjd8sjO4tey5PpsBbtauz5YBYAe43QKu1gFgZ2/br1VT7F2Cw8PJpWUXi1GCQ0TxibH8hjA5JYrX8J1SH5kT/0dx1ruG2tSS1LfVoA911eEmI6qZnlGY/wiHTVAp62VKvELLFrSJFRYDVS5tUgrJEiaMDGXJCd2DbVaf3NYr6u3j89kFHGKCjp9vlZXqRWAVrxhbF5Oe8phAKZK34sQKrEpL7uzmuHyi+RXL+pZtaFSkN2KpzEIMISenOOJ78vvw+A95pWlsHs7a0SJmlAoa09jYBBI6rrLyO09BwDbXVTeWFNVm5JREt3aw9A65qJ0hVlO4IiSXB8vI/sQUN63sLx1fbJ+cbRyeru8eLG3szK7uzGzuzu3sL/44XNw/mjs8nd/eDYxNWAyGZpkcq9c1WQzUIa/ErCPIJdUsRh6PW9jXzxwLin1DLT0u6vySUaaAZ2W/JlOKqdQKPAXSxMeReZh6bG5VSXhF6ovS7w+KPz3Kfv5H/puXBV/e50W8T/36Ivbrk6rSlIb6EmpTHRZfhiOVNjbkUwjFdFIZl4lgsLBijbi91yboNomdFlWvdWp9YmVjdHJUP+zg2XUNs37x6ab9es9zvuHYnTYezHYCRyPA8Rhw7AdOx463etcXbVsbjr197+XV9Omv5YPDlavzg5vLk5+nB6dn++uHS0RRw1fwl1egp98R4cnkxAIeKJuRVSuHcns43gXv9OGEyEYtbIhJgLyMLn/+peB5eOnH8NJvb3Lfv8h68a34a1J1akJpagIoh69svQaAm5urq+uz1ZX5ubmJycmhkRGvzWqyWCz6DoNAJlHq24RtwhZFs6iDIzJRGzmgZnUpVpgNavgSXf0suvZFVuPXnMZvuaiw7Jo3RfAP1Y3fSpCfyjCf6mgxtU0RFbjPUFIEQZCTB32HbslR2AhpVR8+pv6G4hSA6iO+5T/+mv/0XfqDj9lPP2Q9CwO9ji79XELILUCn5yPSSjF5oJokNL0cRspNLHpdhI6AMZNyse+/FP4lAnIHRPtcxoopocSpepnjm952l5zfzpIYeDIDa2zRNjglV5pqmwQZZG62wc5c3wue355eXl9dX1/e3lwBt9fA7fV/PcdxfXsxtxiydBnd3p5AaMw37B2ZGNjcW/X0dfW4jWMT/Zs7izt7a3uHmwfHuxvbK7s/No6Of1xcnp5fHN0CZ6vrM0PDvd3Ozv4xr2Ogx+Y1ido4IhVDbeJ22EXuIc1wwDy34t0+CM4s+pZW/dNzgxtbs2MBr3/C65/0Dfmd0/NDgUm3f6zH129xOA1ms8rlsUzPjQ34PdD6sqTsKFBZMgQJIjbXMPgIBK4IgStCNBY3tSDEKprKwGEJG+lctKy9WdsptLnVPX3agXGrd9Do6tVPzw1Oz464e607OytnZwdjY/39/T2LS+PzCyNuT0eXva1/yBYI9k1NDw0Mu7xDjoFx90DANTBubzPy2k281d0J14DB6tQMT7gC04PdXrO0jae3t4naOAZHu667zeDQdDi1Eh1frhc6h2xdvR1yLb/NJLW6DDansXfQabWbbN1me4+V3kwz6EyD/SNqtRpPbEAT4ZX1JbkVGWnFCSlFcUkFMWnFSfmQzHIECI4rQeJLIZj8wvqs5Kr4bFhaLb0Ky4HDqdVQfBm0sRxBqtbaVf+ckU4VpN+AGO8iTPVQZ93Nq3383VHF4bh63SOcszFXPIIfI60LLu6klQ6s9ZwuWHbmzKN9Yh6rGt8ILqtITcuKzi5IRRPrbU5zYHKw22GgUFDZOXHv3tx/8ey3928ffHx9/8ubh++e//7y6b23rx6/f/P09YuHL5/9/vHtw/KSVHJjKawyrgmboeCUmpRQtbBELi6XSioZtDw0OhmNTatHpkOq4ysq4srK4qqrU2C1qTXVSZDymOry6JqKmNqySGxVbEN5JBIcjigOI0BimNhMPqWATy7kkQq45CI2uYhDAXNpJXxGGZ9VIWop1yqQZg2uU0PUqxu1SrxGgWuX4zpaSTY93dcjGnDLB73KwX5td7es0ybrH+kcnXYOTHaPTHYHp13TIc/0pHt6snc21D8x4ZsMDU7MDAXmBsdnfWPzvf55t3/WHpyzTcx2jU3ZBwNdPr/FO2xz+axOj8Viazd0iAyaJruV0mPB2DqgbivMaQG7O5NGnYmD9q+zQzEHS2lBz1OP+V+2F8J+7iftbSbs7+ZubYIHfUkduu9k3B/Yut81ghybGu420XZWvQCwBQAb5xfTx8dDq0vGg03L2Zb9ZMm0M65eH2zdHzOcTffsDJqulwaA7dHj+e79GcuvVdfpUs+aX/NzxQVczQGXC8DV4vWvuauzBQDY2Fjp77byh3xtO9vDsyELkwxCVX6WUpI4qC+KphghPooM+5YU/q/gtNcEWDo46U1V7idI8Yc2JUSjqqmueEtsTBAJqhoIIJm6qWfAorK1q+w6z+SAzCxlSImeMWP/RMfAhL53WOFwsloYOVxKikFY6GivMcsqlZxiIjI5I/VZQ0O+VEmUqZv4UhxbgmFLUAwBVKhE4qggFCm3Dp9dUpdaVJsRlfnte2p4QVUOh4836+kiGpiLSaQjonCIODgimcarpwob0YyamkZwI62K0gLjSPBKDV0mwwv49QIODI8vbtXx/bODW0dLm4eLqz9mFzYnZ5bHppf8syvjy+sTc4tDmzvB3b2prS3/1JTd6ZBYLVxzB93TzRkdkKiUdVJFlVRdqdRXe8dYnW6csqNGpq0OzKv4iuqUrGcNBBAeX9RAKG0SNOBYdQhMFqw8ojLtZfG3eyWf7mc+/GvG43upz+4nvXyQ8OFJ3JdnVSVpcCgYjaloIJTXY0AYTB4Wk0cmlsmkZAaX0NqpMg64Fe4upceudpkmV8e29yYWZ6xDLt7suPJg1XJz6L3e8/xctR8vWH4ud19uuM/X3PsL9v1l5+6Kc3vNs7vbf3A0dHW7eHiytL+/cn19en52vL+3dfLr4AL4ZRuyFDaAYmtiUnEpZYKSdFIqWoMS94uY1uapw3FHsAMnKm0x1lXQ4pPq3iXCvn4Ev42ujktDZ4cXR0SVxKZUpkfnJpYjarf3j25ugYuLs6vLX4sL01OTY4Hx4eGhPqvN1GEymqwWYaucqxAJ2sRSs5zWSmdrKWIzuoGXUYL/Gln6+8eCv6dh3oNIEdmYz3no8DJ8ZB01HkFPgFIiG7jJBHFaScO7sob3eEEKXphZhPpYQ4khSwqLGyISy57hxGBwQ9SnrHvfC5+H5T39lPPsY/bzsLy3McVfa5srcuAp0UWf8xEpmZAoMCIxsej9y5i/5NV/Q3CzC3DfvoLvfCu/m0P8UMVNAJNixN2U4XW32iFtVlK5arrEwJhc71J2wgncRBI/UWooDy4broG1i6s9APh1dr5xebF+fbl3fX14e3P+H1c4boDL/cNdp8feZlD29Nq8Qw5nn83SozNYW1V6gdWpGwq4ewftVoe+VS+mcQjNXIqpq31xZer419bFzcFEaMBsUas0QqlWZHYbFUYJQ0zq9LQzxA1QbK5EQ5K0EUdDlpXdIf+kdWLaNTrRHZodkLWye9wdHTaVSiMwWhQavbDXaxoZddrtupYWIgxenpufWgDOTMqISs2LzSlOKoflIollNF59LTa/GgWqRoEIzbU0HprQDKtBF2AoVTJts84mcg7qPSNG97BeZWDrzcLZheGZuRGDUbG5OXt1dRQM9vvH3L1ek7fPbOtS9w1Y5hZHNrdnt3cXgtODkzODI0F3p0MlVFG5cmJ7J983bh2f6ZW3c3qHuo7Pd5x9lhYR1T1il+p5LFmTpksl1vLVFkV3v8Xo0Fhcut4Ru3vAaunR+UYc3iHHgN/rDwwtLM94vE65XNpjdXSZ7TKJnM/n4imN+WW56YUpyaDElMLE1KKk1MLExJzo9PzY0pqs8tqs7OJYUE1qVnVyHjQDVJsNrsurI1TB8JWgqgw0FdZq+W9mduzSsj4NbNSMCVpx092kRTdt1cNcdjGGVIghFWLLK5jQ4weVyPNJw/WMecHJFxFzYOCPmJpERHVKbMTzuJiPkdGfYhO+18BKjRaVUExv13AlQmJk+KM3z//1y9s74W//iHz3NPzNo3dP7715+vvHV4/evnzw/PE/wt4/LM2PJaPzWwj5ElqRTlBm4BWqWDntwlIZr4hNyyZgk9GIBCQ8uRaaWFUZX1meAC6MrCiJrYUkVZfHlBaGF+d9Ls/+UJX+igqJU5BBaka+jJotIKUxMPEEWDQJkcTA5bGIRXR8PpNUJGRWSLlVQlYZHZ8vZFZLOTBxC1TGrWsVIpWCeqWg3qSmuDq5I31t40Md/X1al1Pd59WPjNqHxxyjAZc/4JhfGJqf6V9dGgsFvf4RZ2hmeDw4MDrlCy4MBxcG/TMu/4xzYt4RnLHOzDv8E27faM/QhH1g3OYZ6Boc8vS67A6L3G5EOy3g/p7MMV/azGjGSjB1fer7j9kvB4ufD5c+7i+82Ft4dLz6+Gznxenm0x9LD3fmn+2vhJ2sJ5+s5qwH0vz2FJeyqE+D83eJgdNl4Gb7+mfodNe1GBBO+2jLfYx1F3OhgzgqrhsRwCZkyAk52seHT3UwNgcUs07enIO9MyRb626Z0RM3nRxgrRv46b86HgRuZs7OQ79+zUxP2/u8rf4hzeaKZ3KwjYFOb6z4IiMmM2CflE2JYlI8AxmZHvGvZZmvGqqSChPfV+WEVYHe8xn5LgsZCQ0nNCYolFAsIZ3MLOHJsQaHxNyr4rSSeSoSS4K2+2SewVabQyAQwlsVCBEbzCQkaYTFVmV1lwrWLqzA1sbmpL+kUisEUqLSwGbLKc1SfBMfRWipQdHK6ijgamJRKTY/ty4vDZL9Pvnb46+v08CpLF6j2cAQ0ApaUNGM+mgcKgOGyGpqQZDY9eXI/HJkXj2uBIMrpjVVcRi1kha4lAVnECuIDSXy1ubx2YGl/fmZ3dmFH/Nz26Hg0uj0ytjSWmBmfmB+YWh3K3h6MLu9Mjob7Onq4Js1LW0ivMPcEhhV6y0EPC9XaK2zhpjaEaKoB8Y2ltPawf3LcmZbWUTqbxhCFgGfT6VWMSSNFD4KiyuoLPwKz/oIevvX0je/Zd75fwuf3s17ei/12e/xL+9HvHmYmx6NQlfW1RfXIfOR2Px6bC6sPrsantXMxzbQ6rVdWmOvTe+0arrN3QPdi5vjs4ue1dWezVX75fHgyY7zYNVysdOzN6eb9XGXB0XTbk6fgTzhFK5NWo42h04OJg4PJw5OQsfnC8e/1o9+bp6cbZ+e/fh5fnBycXB8ffQT+Dm5OVXPRBVgC6uaq5lmptAlJmiI6iH55EEfSVZJ09ToRpg4dUUuKT6PnB5RHUk1s8Uezcvk8K+5CUXISutAz+DU8BVwdX17dQsAp6fH8/OzodBkMBjo6+u12a3mrk61vl2slou1coFWxm4TMtt4bD2TqKguaPgaCb7/Put/pyM+ggiR4cWPEmvep0A/FTbEorj5eHEhhpeJF2aSpFkYbgKtLa9ZX4hgxxRiXxc1vC0jfoI1x6C4KVQVGMpI+pJ772P279El7z9nv/ia/z6hPDoyN7wUDYrN/xKe8TS+5F1S+fs0yOcP6fffpvzxOesJCJNYSc3ORn4vIkQhRZl1vFQwNYpmrJM6mhUOgdIuklv47U6huZ/f3FpMEKU0yZLcE+SDS9clMPnr59TCbNfoGL/HhevzCcbHTdeXe9dXZ3+O39zcAmsbqzanmSdhGLvUHfZWEhPFllC4MgpfQVUa+RxFE7+NIdGz65uqq7DgmoYyHAvhHLbMro1uHc35Q+6RQI/KwFN1SrqHO9U2mczIk+hZzVIcW4Gn8Org+FyOAqmzs6wekcUlnZh3MblouZoRmhuEwosxuBqFmktjNtCbG8YCvTqDjCeglkNAmbnxaVkxcSnfEtK/p+XGFlSkF9Sk1eDBTSIMnoMA1aSW1OcU1WZUoEDpxdFQHJguwTDljXw1UdBGMjgF/FZ8u4nvDzr7BiydttaV9Ylb4PDicqd/wNrd0+btMy+vBXwDXdOzI4HJQVev1eEyOh1qdTtD38lrYtcRWmp13ZLAYv/Mql8kY1q7dIHgAFdAN3appTouXYqTmThd/cZWo6Rv3Dm1NLp7ujo47jLb2owW1eCo0zfU3e00zS4ERiYGFtdnewfcI/7BpYVlr7PXbOxUKBSwekRWfk5+OTijKDuvsiC1KC21IDU2Mzom/XsaKC4lNyohMzyvMhEMzSiuzs0ryYQ31OKo6Mr6YhihnCbGY1uQ/00dqazubYMNaBDDelTAjJ2y4ac6G8d1yJAZH9BjgvrGeRt93krb8PAnOyjEoo90WKS/m3G21Tc5oK0CJ759dTfs8/NcUApfyJArOYNDXQBwEJp0UvDl9dXp3z7c/f72/ve3D8PfPPr8+sGnlw8+vnrw8dWD9y/vfnj5W0leJJtcqhHAbEp4V2uNgQuSU5MN4uI2IVjUnNvUkIiqi0XUxtRB46FV8RUl0UWg8GLQ13Lw94qi7+WFX6uKwmvyP8Oz38kbs/vb0EMd2E5xKZ+QQKoNw0A+Y6ojsLVxBEQ6HZ/Pp5VL2BBJSwWPUcwiFvEZVTI2TMlDtPLrpS21Eha0lV/vtvCcVkFfj2KoTzc8aBroNw4PWcfGXcOjzsBU//CIIzDhnQn1z80MDo84xgO9Y8E+/6RvbHpgbG4wMNcXmPWMTTvHpmyBSXNwqmd8om9kwucPOUcmuwdGeny+7hFfV79DOOSChkZAWwsZJ5tJJ1vRpxvhp2vvzjdeX2y+Ot98drr2x9HyP45X/3q68ZervTuHy3/Zm//r4cLDH6EXG/7XywNvZ91Rw8b8ERN23MY+W+m72R45WrBvT0jHLXCfHNzLzfVQc31NBf6WygUFelNPXusgL3VQFjppS46WCRN52tK03tMyqUD6GGAvo2jNTjub0wGXoxe/hq+vQ6c/g7Nz9j6fwj+sXg6ZR12CZlRSY+kHUWMiCx6uaEpmIsPJdZ/yEv4KA39EV8RmRD4pyfgAL/3KaEzv66azablkQrK6HYajZDSQM5v5lXorvdMlsPWKbS4hnQNRGyhKDaG9jeiwc3wunoBVSGuI10sqOuVVZhlEzS1HVUZkpTyjNpULJASxupkuItLERJqgkdiCQFEhUEJJeSO4CA3OgYMzoEVhWQmvYj5nl2ZzhASbiSWigel1EU3wSBw6G1KbReUiqUJsATQzuyK5oj6vBp5LpVSyaRBxM0zKqmc21ZCIVTIVvT/onNuZnt9fWDteXj1cWNgOLW4FVzYDC0uDc7N9ayvDRz9ChzsT80GHqZ1l0XE8FnG/XTo21N7t5Uq7sPzuelonhGQo4znqsbJcKCtRYkc2cLOjM+7VY5PJuPwGLIghwZH4KCyxtDArrDL1Q+6bf1R+epj9+/8EPfxr5oO/Jz78R9STO2HP76UnfkWhK7E4CBpbBENk1NZnYElFcHxBPbm8nlTd2dvR3qnp6DZqzRqDRRWa79vZ85/89G9uOQ5/ePc3etZmtfN+SY8O2crK7xCWmyU1XkPT+qT55mjq8mT6cH/q8Hju+Gxp/9fi6dX2ycXur8sfp5f7P88PTs6Pfl6fngHnxzc/j25Pee1ChqqlvVdHaaVphwybwKpxRFJFTcMrKrR+HkEDRSiqcslZeeTC8Z+LTLPiSUxYFChL020+uDy+As4vgJ9XN5e3AHB8ejI7Pzc1HQoEJzxet7mr09JjUxu14nYZTyXitoklRpXQ2EpXMeIrPkaWPIoAP44ufZFWF5aDjk6qCYsu/RCe/6qElImXQ8itELKyiCDNIsvTmnW5IjtEYIcQlZmZ8IcZtffhLZF4aRpTVyTohMBbkhOrXr5Pv/M553F8+ZfokrAv2e8zKpLA8KzIrDfvEn6PzH+WBvmYBg37kPngTcr9Z3F3o4u/QGiFOElNSwdKaEE1tZUn176vExQSlbVUNUrTK9R6+Kx2VEsbrJYaS1PkWIYaty86jy6doTnloI/bZW3oMP3/dL1nW6Jruq77E/be61h7rzXX2j17rtmze4zuMWqMUTlXWdGyygQKKEpQBMEsKhkFkSQoKAoK5oQIAkZEzDnnnHPOGRXf/aFG914fej7H+x/O57ne+77OyJp6Wl1jfK0l/WBv/u76ErgDvlfEXVovugbaMvNTi0pVuSUKlpAUHR8ZI4iIk1JkuQKxks1OIlNF4eHcAFYKlUD3IQtDVRrp5vnsBbA1tdJtadWlZPHUpkyNJdfQrMkpV2bpU7L0KfFp0cI0qkrDS1CRNVVJ+QZRbWuBpjw1QU6fWupa3RoTJjBieVHSFG6JPlssZecWKkQStkAcjfSDwrycfPw9sUHevgRPFA6KDfHCEL28Q9xDWLgAhi8iFAIPAqPDoIF0H0SwGzYKHkhHMhND6PGBiZkMRRE3OSempqm4vkVnrMq2NGjml3qXVodm53qaW4z1DbqubtPiynBza9XASNvIRFdtfXlOXopCEWMyqQpLxIocdlxSVH6ZYnp9cGi6y1RrMBiLC4uyamoN5iZjeqEkpUDYOlE7uT7Q1FfTM962ujd7ertbbtYUalRjE91dPfVjE92TM4NLq1PDk70jU30TcyPrW8snx4fLi0sFBQV1dXU9fb1V5hpuoiiUFkliU5EBaDgOjiB4IQmeXjgI1MfVGwtG+Duj/F398PCQcHwsNzpWwCBzQjlJFGmeILlQ8s8Z2arjtOo47TpOl4E3XJUwZpIMlsf3auPm6lIXGhQHfUUrLarlxvTWfEZCsH1OnPftuhk4aLXtd5+st6clkN1dXoUEIDMykpUZSQ1NFZY6fUoyJzwEwWUFZ8hiIwPhHi52MKd3Hs4fPUGfoU4fne1ff/v03PnLM6fPj4gBbhmyyNrS+N66pL7a+BYdraYgvEFPN2tpumxieqKPIMaDQ4ey6Z4suhcp3C0s0Ck8wCki2Ikc4sIkglkkN1aYsyoa2ZhFn7LIxmslDUWUAglaxnaTRLsJ6e48KlQUjUzmE9JFIXIxQRHvLxfjs5LCs2RRhQqaLoutzWTlJEflJJN1udzGKmVNmaK+Kqu3wzg23DA60jQ82DQ43No/2jmxMNo32DYw0jY10zc63tnWUTM83tE/3DI81TUy2zMw2TY01To21zY20zQ0Zp6YbhgebRge7RoY62rvr27tregeqO3pM3W1F2wKOgUAACAASURBVA32JM+MRa7Po7eWXHaW7PaWnx+uPj9bf3+18fl66/P19oerrZfnG49P1349WfvpZO2nw+W/Hi79erjwbH/mzcGM/f6k08oAZLojoCLbI08M7i5nnUyWHAzmLtXFNykw5SyXBgG8XxY8k81c04v3LcqDluy95qyTzoLd9pzN9pyVJtVGW/Zue86sQdyTQTGLse1ZUWudmcDVAHDWB9zNXBwP93UXW8yy5npFd3NGfZkwTYhOZDgXSJEFUi+9CiPnOiVE26NA/0YJfMslgwnwl5QApziyezwb3tumrDRypAloQ1lsYTFTrePkqWOq69LqmrLHpkxj41WqDIbBmGgwJLQ2Za8u1k0OlqRL/dNEKEtptKWEYS5mFKeH8SiQUJx9hoKmVkvy1NLkjDiJiiuWsfmJ0UxeRCQrKJiGJ5BxfqQATGSAM8rzC8TZLxAjVwir9YocSXgKA5rGQyeIg6mx/il5AqUumSwihsQSKPywSBZermRnqmLzsriFuQJVJjdZGZtdmlLXWzmzOb52vLh1trR2NLO6N7m8PbK41r+42jO/2Lm21nOwN3qwNzo92VBRlmaqyuhs1jRWZtVXZ1gas5r6Cqp6MxRl7PhCYoqBkapl8JVBKYUUCsfD1f1XSpR7iigkMT6cLaUyZQy+jIn3dwtCfPV+fz8C/AH7+iHh3XOs3TOk3TP4h5egT8/RcMcYVphQTBWKw7kCApuHi08Kk6RRxQqqqjChoae6c7Cpqt5YUl7Y1Gla3Rpe3uha3WxZ22jcXG/cWKlbmi2bGS5qr02oM3AGW9LmBtR7i/XHG12XRxPWs4WL86WT86Vj68rZ7eb13eG17eTGdnJtO7Nen11cnVpvLm6A60ub1QrcnNjOFw/XWsc7+5aHjoGz1Zvl3HpFcLw3Jz9S06NKquKXT+r4Wr5YL9sEztiZSSC8ryQvZ+vsxArYboHry+vT74w8Pj2ZnZ+bmJocGRttam+uqq2uMFeVVOjV5bqc0iKVNje/siSlODMkLhQS8tmL9AFB/YKmO3tTXH0YnlgWyjXQ0YsE4+YwFeVCWSkz1UAUq9GiIkiWOaC4NVpeEZ6gxoXG25OSnBOKsTQZiCx1Sa+IJIpAwQIQmvbVJeA1igby53gF8TAxyZF4ihfI187V76038Zt/tLsPDewe/NnRz87B5y0iyo2REiYtiknWMBMLouJUwUE8FCU5mCkPYSkIBTV8Y5skqShEnO2faaS0jGcuHpuWD6p7hlU1ljhLbWxlJaWsgljbwDZbxHX1mdbLHQC4+Ud1zu3dTd9gR646PSNfJssQccR0elwEUxjBTaLzUpjR4ihmQkRMEpkUHxoY4xceh6eKw1iJkd1TlqmV7s7h6ubuMmNtbrYhVaGRVLfrx9f6zV1lWktubZe+oELe0Ket61EPzZoLDAkp2ezkDHaFJf/ctmGsypWksHgicgyHaGrQqfUZouTYgHAfL18wFOXs5QsGe3396vYeBHeAoV3gODCcAHZGf0GFwLwC3FAhME88CEP0IlBRcLyLK/IjBOOAJ8NRIS5hMchIji8jnmC0ZOaWSNQGRUOrbmK2TV+RWVKaVmMpGhypn5zprKoprK3XHZ2uLK4M9/TX5RUmp6YyizRiRVaMREnL1knTisS90y3mtorx2f4aizE7T2GoKMwskonSWewUkrYhR2cpMHeUr58sbJ4utvTWFmhVAyNtKxtTbV21g6PtQ6NdHd0N7V2NrR31q9uLhye7l1enlxdndXW1q6vLt3c36ztrg2MDU4uTBrORI+EEkPC+ocjvnhCIrysywB2Jd4X5OMDR4NAoAjUmIoxCiIgh0EXh4qw4YQbvnzOyrTSurZTTZeD1VcQPVyUMVYr7jYKeUm5rPmO/v2irK3ehIXW8Slwo8C4WoTb7Mhe65BPNyb01iaXZDG/XJxCnFyxaUAwzXKvNjYujBQWhUQhX569vPMCfiQEIBhEHc3oHc3kPB9sjPRzxvlASERfPp6TLOeo8sbk8rac5Z7pfvTpevDiYNd6cOFDLHWyI7zbzakroOTJcYqwHnw6Jo0FjaVBmFIgS5kgJ+UYLc4ohuvBo7vEMGD/CuZCP7SvhLzWlj9eIm4vIJcm+cjY4geaSFAOTsL2TYn0ksb6iaKSQAZfEohQibEZCULY0tCA1sjidUqSgZErDcmUkQ4GgvFhiLE6yVGUP9lRPjbcNDjV199R19TUMTvYNzQwPTPQOTfWOzfT1DDc3dZo6Bxr6RpuHJtuHJtv7xhr7xupHp5onZprHJxsnxpva2iu6e5v6hlqqG9QGU3ZjS2lnl6a3O316gr+1Gry/6baz/GZj7uethf84WPnb0eLz0+V3F+t2V5vvrndeX+++uNy+f7Zx73D5L2cb987WH+zO/rIz9eRo/sNS74t67Z9TuP9FEvOHbNGjVo33dhd3pTZmuoTUFO9liPwyJg8+qU66ac267VFbB7QnfcU7HXnbrVmH3QVHfcX73YUHPUXHveqdxsz5cklnJrkjm3I0UAxsNt5sttwe9QDXExNDOoUsOCs9PCctPDc1OIWPkMa4ZScgClPQKVznZI6jjAfydPzv5IDXqXw0NfALNcBBxEbEx3qV6WINuhihAF5USC0rF5jMSXUNio6u/I72ovGxqsmxqjJ9Qk9H/viwfrS/dGmmprc5UyXxz5JiatRUUyG5Vs0oSA7gUSDhuC/JotB0RbQ8jSVOogkTKTwhicOLimaHUJiEMAomKMqXEOmHj8TB/by8fOEkSmB+jqRWL8+XhsnokDQuQizExwgC04viiy3ZBTWZakteUU1OfplSW6Eqq1BVVmZUVmeVVWerK5Wl9fmNA6b5jeHd04W949m17ZH17ZHVzYGl1a719d6NjZ69vaG9/YGt7Z6JyRpLXWZFZarRIMtXxeWr4jTF8eU1cn1tSpaen5AdFSsjxKcTZZkUfaWUy/ODQx7TwsESFiYu2o9ARgdzQgSp7MAQL6z3N5dX9wKcP+A+vUK/eYx8/cjj9SPo+6egD088wXakCHQsO4jDC+QKCDGxWGasHz8xVJAYqSlTtnSbapvKLc1Vje3m8emejd3J1c2B1a2uxdWm7e32zfXGtRXL2nL1ynzF2lLF6W7b7dkgACxfnU7s7YweH81eWNcubjbPbjcv7/Zu745v704B4PIOsNpur66vr25urDbg7hYAji9ObgCbFbg5Ac7Pgetz4GofOEwuFROEaEZ2VHpdstjAHzkbLh0oSzakr9we5tdWqvS61eMTKwCc39z83sp9Z7sDgKOT4++MHB4daWxrqqipLK+pLC7TaSr1uUZNuiY7y1AoyEjyCIa74j+Cg96CAz+4hzggybAgXmAwPwRJ9qGnMpJLE9PKRRItJVFLSNB4i0vAiiqUvDJEVIyXG8OTtAHCfF9mGiSA8y5C/C02A+FLfxcqAkUkesJJn/AcaGx2hLCAzlEQ0eFOEMJHjyB7Xwo4jIfG0mFugQ7OuI/ekWAiH8dVkcV5DEEmiasMF2aRY+S0cEEgSYyLEsGlBYQCM0VWhJMV+7dOZkxsls1uV3eMZlXUxlWZo5uaY8y1lJYOYVk1y1ge399fBgBnAGC7sd7e2QCbDbixXa9tLgyNdhXrcxJk3OQ0MVtIi4gJpPHCyNyQSE5QVFwwVRROEYcTmD4RvAAi1z+c7ZetT+oYNXUMV1ja1BlFInmRyNhSnF+uKq0rbB2xdIw3TKz1Di405+qleUZJ36RJZ1Iw+UFpecKjq+XNw6kkOUuWFhsnjAiKRAmkdGWuhBITjMLDCEQf30A4HAP+5Pr2M8jOAwOGY93dfZxAaAcQ5hucAAahHdwxjnAC2J+ECqRhoH5On9xeIIPcMOEwT/w3T7wDOtTVnwQRK6m8lIi8UklRmczcouaJIqM5weY69frWaGNL6dBow9Rsx/La4PLa4NBog7EyMzuPL5IShckRLFFwrlGWqU1SV2VpqnL7xzvUpbnq0lyhhM1Ljk7JEwpUzNQSUbpWVt9nah9pKDHlFxiySqsL+0fbO3vra+r0vYPNw2PdA8Md03OjoxP9J1cHB8dbK6vzK6vzU9OjO7vrV9bTw5Pd86vj9d1leZYsIjrMNxjhhYd64aFwgrsL0sER/sENZe+G+ARBOgUQMSFkXCAZwxQRoxMjovih9ETaf5q1tmqZPYbYgQpeXxmvqzS2S8vu1cdN1yXvDxVs9mTNNkqHKmOHTOyVbtlyb3J3OUMn96stpLRXJMSEucFdnof4w4RcarpCFEUk+CAhnrBvHu4OnuAv3m6ORAKaHOonFdANamVXS+XCbN/J0fKdbRcAdgBgA7iesx73X+62Xu7UHy2Vrg9nLPUp5rpkEy2SFmN0SXqgXOAlYcFETKiA5sanu8WSnGMjneLITkKaS2qch0qAUHI8a9KIkxWSiQqRRRmqk/qoxYhMLkzOdpcy3WRsr+RYdEI0Qsz0To7zUYr9s5OCZBxUtiSwSB6pVkQVyaPyU6KK0uj6fH5JDt+gljaYCnq7qvp769raTW1tNd19zcNTQ21DHb3jfYPTAz0jrW39dW39dfVt5T0j9b2jdX1j9YNj9UPjDSMT9WNTjZPTzd1dlaX6rCpTSUePpaq+uKRcWVGdazKn9HaLJ8ci1pY8Drbtz3Zen2/fP9v6j5P1P+/PPzhaeHWy/Op87ZV1+9XN3surnQen6z8frfxwvvnz2cYvu3M/bU892Jt5Ndv5m1nz34sz/kuH+enqEGyzH3XUH75RG7pQEtaZgGiJ89rQcq5blWetyqOOrP3ews1u9Up7/mK9Yrsja7c9Z71Rtd6QuduWf9BZtNWcM1MprVcQO3LoAzr+zoAGOOq17naYSoU0olMMGcwgOsdSwTwaODbqm4DqLI4GJcQ4J3HA8ngPR7v/MxT9OFtKkLKQsjiMiI1k0SF0kjM/zpNOc+bz4IkSrEDok5QUqFRE5qiYKjklQ05KFQfnKciGgjijWlCpERqLYrNlgSqxj1oeoE0LLlWG5STiRXRPEv5bHA0liMUniIgSSVR8AjE6GseKxrJZfjEsH2Y0ikJHkmioKBrG198tOMwrXhChV4tMJYIiWaAiBpTKgfDZCL44RJYRo1QnFNdk6ZuKNTX5peb8clN+VU2+yZxvri8yN2sqm9VV7drG/sr55Z7D/anD/YnN9b6djf7dzb6ttc7dzZ697Z6j/YH9nd693b652brWlvyKypQSTXxZSWKtUdFkzraYlMayZENlir4qJb9EmJYZU1qaNNRXJuUFYiDP+GSohOEVR4fT4gJJAqJIwQ4JR+JQLt9e/oz88tr/m53Ph+eId0+gr36F2j2AfX6Egb1j09BJCZFJEoo4kcQXRvCFEWIplcUJ0ehUre01Ta21jS2W9q7mheWpxdXxsanO+ZW+3cOx9a3ujc32rZ323f3245Oes/Pek5O+s7Ohy6vpm7vVG9vm2eXaycX6hW33Cti/uN69vj66uTkFbFcAcA3c3dhur2+vb2w3vy/Bn55dXN/ZbgDb8fX5kfVs6WiVJCPj4/1jC9iSMikrjz16PD55OpdtUu/eXW1eXmwcn1oBwHr3vWgNAIDf20sPj4++Z63DoyMNLc0VpmpLc72mvLSoTJtjKE5T52Qbi+UluSQRw5fkhY6C+lG8fakIRjI9PjeBImEyU2LFhZIkbWKqQZBYQuYX+SbovFOqPZIr4IlafLQSxUhDxBcRhPl+5CRXSjIoLgtBTgL7sz/6c74QE6CBAnCMKkBRGRejCsRHu4Kxz2BBHzyCP6MiXCME/lial7PvZ+8w99A4LFMaFqcgi3OYSXksSU50Um6cUClgSqhkAY4s9FTqQtSWyNQiVEkDuW8hp6Y72VAfb6zlGc2s6jpGQzOtpZ3V0ikpKImurFGsrg8CwMW19fLmxgYAwO3tre3OenN3uX+0aShX5+Sndfe1VtcZJWn8SFYQlogMYeKCGVjfSDiOgsRREQFMHwIDGRLtw5KEFVcpmgZKG3tK6rq1qpKE5Dx+aqFIV5c3uT4wvtqnNecUlKfFK+hCOaXElK63ZHYMVbX0VUyv9C9ujablCDiiCDonMJzq6xvgRiAiEDg3Lz8QmRWKDoS7o5y/m6Qgvq5uaEevAIiHv6tvONw70B2Kdf4G/wT2cUQFeQTTcB5Y0FePd75hnv5R3lCMgyfuKzLQxScMFECHRfLQsckh0eJAsYJK5wYhcS76iszGFoO5Tl1bp25tN7R16BubNd19ZcbKdIWKlZhCYYmCmfFB0QlhRdUqeZHY1GbsGW/P1SgzC+WxIho/NVqYHs2Rk4RZzHRtkqo0Nb1YlmdQGeqKS82F5pYyQ5V6c3f+7HJve291cWV6Ynqou691bnFqfGpwem50b38dAK6s1yeHR1vW65PVtTljubqwOJPJIaMDvdzQzq4oRxDGyQn9FYT55or85Il18sa744hIvzB4IBkVLSaGcfyjhGHURPo/Z2RDQXh9PrGlmNxVGt1VyurQMLt1sUMVwu2+vNUO5c5A9mqnYmdYdTabP90q7K6g6mReY/XCg0nteHMGL8oT4vAQDrKLZYTQyUF4HNwT9s3V6SPKCxwZ5p+SwO9prj3eXri92AJuD+5udmy3OwBwCAD7ALAJABsAsHh7Nnhz2H571HS5Wbk3W7g1nrnclzrbkdRTzSnPCcmTojPivdP4XnIuXCFASGMh0hi3lFh3FQ9WIEWWKnDGVNyQgTemF5ZLsCkRn3Nj3crluBIJOpMHT6S4JNDACXRYYjRcLsBkJwVlSQPThL5imntOIr4kjViSFlmcRlKnkYvS6EWqmEJVrLZQUlOR01inbWgsa2yu7OlrnpwZHpsdbepp7hrp7h7taumvb+mv6xltqmnWtfRUtPVV9g6ZB8ctw+N1Q2OWobH6sYmmto6ygkJZYbGitqHU1FhSVVtgrlObTLKWFsboEHZ9yflw4+3R2rOj5Z8Plv64N/+vW1M/7c483p97crDw8HT1iXXn+XdGHq/+eLD0w/HqT2frjw7mH+9OP9+derM58WZv2WFn0X5n+tPW0JeDHvicHtoicS6nfRtMC90zSQ4aZVMGTpea0a5h91ZIppszp+tSZmuThkq4PbnsvkLeqEGy3JS92pK72ZHflEVVRbkWxyJmamTAdltzqYDg9QTq+Fcv19/cHf4Kc/zZy/U3N4e/uH3+E+jTH8Gf/9UPdk8cA3G3/wMZ/y6B6eXn9hjp8hse9cbf5zUUfA+Dek7wf4Pze+mHfY1APvH3excZ7sphoKhECCMCGhMJpQY5UoO+0kJB5CBHRqgjPfgLNeCdgOyYyASzQ+2l0XAh1SMm3J1HQ/NZOBE3UCwK5cTiYui+sQw/HgsnjMMJuDgBF8eNw3E4hISEqCQJRZXKzFcy0+L907he8mhXKd05Kc4nURQkFofFCUL5EgpfSmfHkxNTOekZwpxsUV5uQmGBRFMqVxsUhWXpusqMjmbteH/1zIhlaqBqerByfsw0N1o9M1y5MF69OG2enzRtrbZODJc1WJSVZVJTpWyop2R6qGJpwrIwZpkcqp4aM8/ONk5P109OWqbH61anWhJj8ATICwkdLmNBE9ie+UX8lIw4aQozOAiG8f7qZPcb+O19369vfD6/RH9+Dnn5M/jVD+7v/+YDesoiQpIEgRJRWGJiZHwCUSyJlKexJEn0DBU/URLDYISFhvvFi9kTU73H5xvrOxNL64M7RxPLG127hwPn1onTy5Gzm5FT6+jeycDx5fjRxcz59ar1bsdq2zu72T293jm/3bsBjq6uDqwXh7fWE8B2BdzdALc3Nuv17eXN9ZUNuANub+8AALBe397e2W4BoKm3NTAuBMsjMJTR/AIBXRHdvtB1Alz1L4wd226uAMAKAJfXwM0tcHsD3N7e/cNisX94MD07MzE1OTQy3NDSXGE2mVvq1eW6XL06x1Cs0hVklWtyKrUydUZKkVyaL00uTOYr+XKtMqMsJ1YhSNGmS4uTpVqxvEyQrKcLi7GJBnSKCZFQ6sHLx0Qkwgjcb4w0RHyBvyAPw8vxocrcaSmQsPhvWPZHaiqclYnl5AQkGeicnABf6ofP8B9A/s8xFBCW4oGjIhChEO8Q9xA2liklcuSkWFkEN5UiUjJF6TGi9NgElTghSxQRiwliuuYayQWVEQlZHtWd7PqhxIJqSoY2MrOEWFxOMjWx61tiGtvidIZYrSFxfLIRAI4A4OrO9ncTB2C7ub28ubs8Ot3p7Gn+3rA6OjUsTRMSowPwUT6BFD882RdLRmHJCJ9IDywFHsBEBUcjyQIcXx5VXC0zWtLndjqnt7qLqlUqrbSyrcTcqW/oq2gbMVc0q1NyuUI5RVHAM9ZnV9TndY2YU7OEWepkY02OOJWWqGCwRUQ80RPh74ILhSMIEE8/NygGBMWAXFGOYB9nF59vX70/u+OcUSEwPBntE+YZSMN4BUBckA6uCAefEDiWiIT7uyEDYZGxgWDkZ99QCDIAjAhyQUU6hcZ5YskuIdHwqDgsR0rywjqlZgqMVbnsuHCzpWh8srmusaCxpdBUq8op5MrSmfzkyGCaN5HtG872k+Zw0zWSxgFzWYOu0JhDjYtkiWi81GiWjJyQx07IY7NlVF4aK7cis6KlVFOTX9ZQ0jfZ0T3SfHSxs723PDDc1dnT3N7V2NPfNr80vbQ6MzU7srG9sLmzuLg80dPTNDHRV1amLi7OEopYhCAfNN4TS0T7hiPd/UFf0Q7ueBcPf1c/olcg1TeAhMaEwgIoyAgOzjfKk50SzUqN/eeM7NCS6vOCa7OCmgujOkroXRpmn44zUi5qL4werYivz4lcbpdbF3UzzaKpFuF0a/x6n3xnKNuUHRFPAiGd7ju//RHp9o4UigoO8PLHwAQ8aqZKoilUzk72AbdnwPURcLMPAId/R+MeAOzc3W3c3CwCd4vA3TRwNWA7abMdN15uVuzO5G2OKdcGUld6Uycahc06slGJL07xLZb5Fcv8DMpAdTKmOBlTqsAZ0nBlSpwpC1+TEdCrYfQU0nVCVC7LrS4zpF1DLU3GpLPdpFSXeLKTiAqSxSEyJfiMRP8kjreACk6ggbPFfsUpoUUpYQUpxDwZMSc5KjuVlqfkaAuSKsty6i261lZTb3/L2OTAzNLE6PRgZ39rz0hne39T+1BT22BD+4DZYM61tGqbewyd/RWdveWd/RV9w7WDYw1Dow29/TVVprzyqpy65lJLq76lo6qzx9zamtvbxV6YCTnc8jze+rS/8Hpv+tHh3N9OFn/an/9tf/HJ3sLD3YXfDpYfnG8/Pt9+eLx+72Tz3t7Sj0drv51uPNuYfDDX98vqyIvDxY+78682Zx5uTf56vvDeOgVbrYM1J7lU86DTOs6ySTKkj65K9y9MQGQJkaXpkYPmlImG5F59bE1ycKUo0CgM0IuCm9W8QVPqanfRZndhRw5DF4euk4d3FLHYge9h9n/ydr6Pdn/l6fQY5vjE7dsjx4/3HN//9cvbf3f5+Be020MJy8fz60/0IBchFeXt+NDj62/u336BuPzq6f7Iw/0+GvkM4fXIE3bf2/MJyvtlgP+XMIIjMdCZToQwItwj8F8IqFcErzcY6BO400+QL3+GfvmTr9vPeI9HcMe/ejj86PH1nqfTQ4ynHdrzrafbczjkGejbQyTsExr22cfzsy/8E8b7Pcb7va/3R1+vL3DIe7jbBzjIzsv5Jcz+HivYMZOLUnEQUoYXI9iVGQ5jkJCRREQEER0V4RfNCKZHYWPpBA4jgMMg8GND+LxwDjeMzwuXckNV4qg8GSNHSs2WkNQKplbFzk+llGTElObFFWfGlGviCzOYqtQoVQo5L4NRquaU6wS1BllzRXpbdUarOavJktVQm9nVpmm1FLSb8xOj/aMJjhI6VMJ0iiPZZyjClankeC4e72PvC3nvYf8U9OZXAvhjgOu7SLhDuMfHMA+7YI/X4Ui7WCIogYUU8FDxYr94sZ9Q5JeqIGZk0uWppCgSjMcLYrKwbG6QoSKta9A4t96xstczu966tT94djljA1aOL8d3Twd2T4ZW9noOLmcugc3t47mN/fnjy+2r24Ozq52zqx0bcHJ5uXt+vnt+vmu1Httur2y319dX1quLS+AOuLqwXl/Zfm/ZBoDLi5utgx25VkmWMaISqSlaRV5lwcjK+CVgPbm5uLTZrLbfjYnA3d8Z+fezt7c3NTU1PjkxODxU39xUYTaV1ZoKjbrcUk1emS6nTJtpLMkwaBQlBfmV+hxDSZZBLVdnqkpzVcbsZHWKqkKVrE1UlCWmlgmSDMwkY2RyRZCoFB1X4ElXIKgpPrzcoITicEFBQFwOlprqESR0IMncopLBYWKXaCWKX0ggyTxpClR6FT02A+VLs/OjfSOLsZF8ApaMwpJ9yLxQWnwYOymSn0bhy8m8FJpIESPNEEgzRfFpfFEmPzIWH8TwSFCGpOQFJ+fiSusZhebI3KqwwhpStiEsvyzC3MozNcZVmLiGCmnvYM3J+RoAXADAze+iY6v1d7sHcA0A12fnh9br86Ojg4oqo6mx3GgpqWw2JGeLgug4PBmNifJCEaEYkgeWAseSoIyEQJWWn6HjxyWHSLNo9X3a6a3u0rrsdHWC1pxt6TbMbg/O7w5XtRTFK6jpal5Tv4GfQjHU5WVqZCEUdE1zkbZSIctikVhYdAAIHeQeSPZBBkFcvL+4+TqB0N8cvD55BkJwNB8IwdUB8RFGAKHDoHACmEDxCaT4QTEuLt5fwSgn31AEIgDqGwKPk9LgOFdUoBuC4AbDOWAoIHyMmw/FOZSDZIpDKdxAnoSWp1Hkq+U5BbLmNgMA7B2eTBor5Nn5sSnpVIEsKpKN9YuA+hIhJB4hNpmcoU+pajNYekwDs92xEiaFT6TwwxiSCJ6KxkgKi8/iFJpzcipVokxurlHV0Gvqnmhb3JnePl4bnx3s6G5q62zo6W/rHWgfHRuYnBle2pgbf7FKMgAAIABJREFUmugpryoxW4wWS1lLY3VxYVZ1hS43V8Hh0ijRYURmEIaIAmNdvvl8hQa7eQVDkMFQPBntH+XtR/QIoiNDYlDBLD9aApmnEvxzRk5Y4lqLI0wqQl1OWHsRrb2Q0V4Y3VUcO6AXWFRR5ozI8ZrElU7lfItsqVuxN56/3ClvLCAnkp0LE4NYoRDnt3/zcHqJ9rRn0QLKDVnLi0MXZ+sAcAwAp4B1HwBOAeAQuNu13W7d3mzcXK/f3KwCwAYArAG30wAwA9wOAedtt4eW8w3D3mz+zmTm5nDaznD6cldyb2V0TW5wmRJfkRFQlRXUXEKpzQ9vLCR26KgtamJtNr5GhalO8+0ppo0YOW15UfUZoT1aRquabEzBamVYGcM1keqcFO2eKcJkS/1lXCSfCo6Lck6OgWWJMHmJhOwEQoY4QCkKSksIz0imavITykuVdbXazq7akbHumfmxqfmJ8anB4dGuweG2vqGWpo6avrH21oH6mmZdfmmquVnT2m1o6yq1NBZZmjTdAzWDky1D4809A6bu/urBsfq+sbr2/prewYaBoZbuLs3EqHhhJnRjEbSz9OFkwf5qzd628eZ647lt/+3Ngd3lzquj1UdHq4/ONp+cbj48XL13sPLzwfJvZ5vPT9ffbE49XRx8tDL0ZmP87frUo5P1p3vTP2wO/PW4/9PtMGE036cizmO7MX2olFuc6JUS8zWV7ZIUA8pNxLWVCdf6c0drRPXKSHNyuIaLVVA89QpyV2XSUrf6dqV+oyUrMwqUFuYYi36B/PJHLOQ+2vUJ1uMTGvLBC/wO4vzK1eGpu9ML8NfHzh/uIUBPxQyMq90PJJxTAhOHhb5Du7/BeX+AujzE+XyEgu77Il77+73z8niKRrwK8P8STHBEwV+H+H9jkuDRFA8OzZMa5sIMBbMjoCSCA97rOcL1HtThL94u91DujxDgJ3DXx16gZz6e773dX4O/3YeBnkJcnoIdXrh8eun8/pGj3W+O7+45vrv39f2vDu9/e/v0b68f//jy/p9f/vKvz378vyLRn5Qcn2QalObz3vXlv8I+/+zv8c7T+ZW700tP8Huoy1sv8DsfD3sf6EcE+A0CYoeAfvB0t/MEv0W6vca4v/b3eIdxe4VyeRLk/T7S72ug99tQ1CcywTEQ8T4Y9RELf0P0/0YKAhGDHEPwHylEZ3qYOwXvQvZ3pQS4koJdo8LcSGFQUognKwpDxkNiQty5EU4JzK880odQ9FNOpFtMmBsW9hoNeuULeuf55RnZD5ISE6JXcM354nq1pKZAqM+MKc+Pq9BwDfrYIg1NXcIs1rLUxazSUr7JJLPUKatNiura9LZuzfbRwPxm28RS/exm8/ph39b+4OnFrPV2cftgYPOgf/dsfPNk7ArY3j1b3D5Z3jpY2T1YPTnfs94cXV0fnp5vXVr3Ts42j07Wzy52rdcn1zcXl5fn5+enV1dX/3BQ2G6A79XbtwCwcrKZX6OOz0hsG+vcudizAjcXN5f/8B5+H+D8ni7e3Nj+Ebfu7OxMTk6Ojo/1Dg5YmhvLak16c1VRuT5br8k2lmSX67LLdSqjRqUvydLrM7U6lbYk21iiKs3N0GdlVWYnqaVyQ3JmtVyi5cSrqRm1caraaL7aj5WD4uYFkaRoYUE4LzeImebDTEdh2Z8R1Fch8U7RSgQz3Ts8wZWhREYmQwMFzmmV1Pz66DRjpDgvPFYRQhEFU0URbCmdLaXy5IwYCZElCeOmRAnlDJGCLZLzuEkcoZLPS4sVKTliJYsrIyry6eVNEn0Tr7CWrDTisyqDlHqCShtcYoopr4tv6siZW+r+vihpu7u6vr76xyPye+Hcze3lre3Kdme9uDhbWFgymWtqmqpytKpcfSY3mUUg+QXRcf4klD8VRaAiA2gITKQ7ngrLMYpl+dGSTKpQEcGRhcoL45Sa+KxSaXlzgbGhoKJZPb832NinL7UoE1S0/DLp6FJLcjZHmhHHEIZyEsNURTwSG0MgeUAx9j6hEBjWGezz9QvsvTP6K9jP2cnnCzQA5BEKcfV38ggCeYe4+4TDPPxdPfGgMCYBF4HCRfjA/SGOnvbOXg74SLRIwcFHot1QDgiCGxj9GUt394r6EsDyDGIhODKSdwCovqOif6LdXK9XazPUJYrp+Y7p2VZjhTxfzZMqSOQ4HC0+mCoMCmNhSDxCfkWavqHA3FvRPtY8uzOZki8NjiFQRRHibE5SETcxPy6lOCExT6jQJqfpZDnlGeXNutru6pHFgaXd2b6xzp6hjpb2utaOektDVW9fx9LqTM9QR8dAc219ZW1dWVNTTXWFTq/Jz82Qp8sl4kROvDSOwScHUvHoCBQs2MMjBBbA8EOFwPwivH3CYagQECrM1TvUJZjlx0vnCP4zRg5WxoyZ49qKSZoEpE6MMSnCypNCypPCWvPYtek0s4ramBvTpeMvtKj2x3S7I5rR2iRLLqO/StZnUqbxQoKRDrFkbFu99mR/BgD2rZcr+7sT25sjwN3unXXj9GDWdr0JAHsAsHd7u3Z7vXxtnb+2zgJ388DNBABMALZB22nT1W715ZbheLloe0K1M5y2PShf75HNNIt6yxlNRRFNRREdOupAJbu3nNFXRusvp3frIhty/U1pqMpU5KCBMVbJHTKyO4rIbYXkjhJ6XU64WoJSxkHSOFCV0EvBg8vivKRseCLLM0calCshqITYpBgvMQOeGIOWsP3k4vCCDG6FXtnXXTM3Pzg9OzA5PTC/NDm7ND0xPTQy1Do20trT19DebekcbGroNpfVaYsMytoWraVZXV2b3dyuqzTnVdYVtvXXjs519g/XTs62dA1UdgxU17cbzU16s6W0u0szNixemY/aXIQerjmeLHw7mv1oW/9wMv/gavvZ5c7zq90Xlzsvzzafnaw/OVp9cLT64Gj10dHK0525xweLb5YGny70vRhtetJfe29//v362C8Hkz9czz4+7/0A9OKBzsR2SeBadcr5SMlci6TdSC3LDKjMI3YY+St9+VerlXtjRbOWlK4iTkMmo7WIN9KQuTKi352uOp83bbRlF3NRqUTHaJ/n4chHRL+3oT72WI9PAb4uSNgnBNwB5v7BA/we4vwS8vWJv9cnEd0P8ukXkr+rgOpHQNhjPD7ikA5+3p9C/V3RXm8IfvZ+qHc4zMfQQOeocCjW57O3x2sfr3eBOAdKBCSGBmeSITGRUHYElEdHsEnQEMwHHOKNP/KdD/wN2uOdv883H7g9AvrB1/uzN/SNm9NDqOsLT5cPIPs3CNAnT6fXTu9/c3d4CnV65Wz/9MPL3+ye3Xv9+G8fn/3t9S//EuT1Th7rk8r0ovt+QHz6K8blCcbthafjc5T7ey83O0/QG2/3t9BvT0GffgV9+hXu8tzT+YXLxwdf3/8KcXri+uW+u+NjkP0vX978Gfr1Nz+PN0jXx0jXJ57ODyAOv3o6PUS7v0CAnkK+PXB3uu/4+S/e0CeuH392fvs3F7ufnN/++OK3/9vu+R/sXvz7q6f/8f7Fr28e/fjmwf/7+fl/C/N9yA5/g3X6wdfhb64v/w1s96OL3b1Xv/7x3cO/fHzyV7cPD/2hH6OwzsGoT2G+9qRAFyLBkU6CstgwrsCLxfGIjUMIRTiROCApmShLiUqUhFXVpC+stq/t9mweDy5sdSxsdy5ude8fjV9YFy6vF/ePJ9Z3BzePxvcu5g8uV3ZOV/bONrcO1lbW53Z216+vT2y20/Pz7bOr7aOz1f3jlcPT9QvrwbXtzHp7fnZxbL35Pr/ze1R4dwfYbu5ubLdW4GbzdHNsaeLvdLR9jxGvLi5tN7c31mvA9vvz8era+vv/yDtgfX19ampqZGy0b2iwuq62qsGiN1fllmqy9ZqMUrWyVJ1TUZpZrs0u12cbDJlanUqjUZUUqnR5Sl2WQpeuKE1TGBQKo0yqjVdUiJLKYvnFEQFi1+BECCUFg6Y7+3PcSMk+BC4YSf+EZn7yorwh8L8JivD0dK/oDCQrA0VMBOHjHCKlbjm19PKeRFUZiyTyZUkjqILwmAQSV0bjp9L5crJQQeImR7ISIuKkNJGcJ0zl8xRxoqx4bgo7USXkJtEzNAm13Xm6OlFBDT3dGJCswSQUoBXasLxyztRakxXYtgGnNuDSBlzbgOu/Xx1+r6O7ub0E7q4BwHZtvTw/PVuYWzSbzcnpyapCZalJx5dxuclsQSrne8toMN0HGwkLZiCoAn9iLJKvIIrSo+LTIoWKiKRseqY2PluXKMuJKyyXi9IY+caU/jmLxpwqL4rly6NMHYWFlakCBS1WEsESBbLFAUQmAhMG9guHIAJBLojP9tC3jl6fXX0dIf4uHkFunsHuYIITNBiEoSF8ozwxER6oUAg8wBUXhQyi+/mFIwgkX4ivKwjp+BH0NkHJi4gJRBAgHn6ubj5ffMggXAwMFQVyw30OjfFDBLrLMkRZRYqUtPhCjUpnyOrsqRqdbMpXi7kCgjwzmptC5sgownQGX0ETKZmmTl3DQGVdb2Vle3n/Qm/HZDs/jStUcXPK0zKNyQm5XHYqIyY1OkWdlGFIz63MqeqoaB9t6Zvu6hxpMTUaR2cHxmYGWtrrGpprLA1V3X2tlbXGhg7L6MRgc0ttfZ2pv6e9q7VxuK8rL1uZmZmqykpVZCezxNH+FByGhAlgEryCId5BYE9/V98wmD/ZG+b/1d3fPjQWl5gr4qb9J/uRI2b2RD23t5xRqfTXJCDzuJ6ZLI8CHtqQFNxayOkqEVQqovRJoW0l/KmG9LG6tOXuwvUB/VxniblQXFmQMNNfe7Q1fnE4d3owc3E2f3k+d3Yyvb7aszjftrnSd340c3QweXQweWNdAoCNq8vZo/2Bs+Ohu+tx4GYUsA0D553n26aTFf3Feun5esnZUuHeqHJnSLHRm7LQKh4zx/Ua6T0G2kBF9Jg5briC2Wcgd+siO9QhbYVBHUWBXcWh41WxY5WcISO7p4TepaG3F1Gq0gPyBZ4FYmS2EJ7Oh0ljQGK6q5AGElIhCj5WwccmRiO4JIiQ4Z3MD5SLw3PS2IYS+UBv7fRk1/ziyMz8yOTM8NTsyOTc+OTM8OR41+hwW09f48BYV0tfq65Gn1GckaVJ11XlFZcq8jWS1m5DU5dRU56Zo0uraNS291T2DtaMTbd0DJn0NTnaiixzndZokHa1x06OBS9NueyvfD1dcTxb/Axsf7Jtv7rcenyx8+hy9+n51tOT9SdHq48Plh8eLD3eX3yyv/B8Z/bFysjTuZ5nC73v6jV/qc77w/LQ+/OVL0fjv1yPPrls/jCc9NQY9FIX6LKkEQFjZaejBTuj2WsDmeuDOfvjGuty1d2W+Wqp/HzKeDZqPBjSbw2Ubo6X7c6a1kdLr1YsewPFSw1pNWnhGileGuMeiX9PwjuRg6DkUDjayx7j6+yHcUF623tD7bDwjyR/V0kMzv3jT5E4R3YUAuPxHgGx84Xb+3k7hPqD8WiHsABXUrh7ZJgbk+odGujqg/gIAT0DOz/0hr0IDvhGIrqEBzqEYD5hYS9I+G9Srn8iF0clQkLwzkF4l7BAGA7jikY4YpDf/NFOWJSDr/d7NPw91tsJ6f4F6+mAdHvn7vjUw/UlzPW1u/MbrK9bWBAa6voeBf1EDnQTkL3iSW5SGiQc8Qr64c8o5wdo8DO48xMUzA4Be4uGv0fAXqM8XqEgLzxdHqHdX6HcXkMdnvjCPsBAL91cnni4v4SAnjl/+c0T/MwP/g7u+tjD+THS/SXS/aU3+Dka8hYNeQt3eQ5xeuIBeoyAvgLbP3Z6d9/1wwMnu3tvH/8Pu+d//Pj2p4f3//3ezz/8/NNf7t/7X68e/SEI/Ywb+SUU8sD/68+uz/7N4emfvrz86c2jH589+I+n9//064//z/sXP7x58sc3T//w/OG/PPz1v7569e8vXv/bi5f/8sbuf75+869v3//Z7v3fXr358e27nz/aP3IBv47lhzd3GGdXe3dPZ1d3R5d3R5a3h3f2Jo6Pp49OZnYORjf3R7ePpw8ulg+v1k+t+5e20wvrydHx7vHJ3vX1CXB7arXun15uHFnXjq82jq+3z252z20HF7cn59ffdcHXd/+76ckG2Gy2U+u5Fbg5tZ5f2azfB3NurLfAHbAwM725ugLc3dhur66sZ99bvG02G2D7OyNnpkfGRnuGBirqzOX1Zn1t9fdHpEpf/L8zMkuvzdAWKzUFSk2eUpuv1OYqtNkKXWZqSbpCr0zSSGT6hHgNiyTH+vFd8EKwH9vNLeQDguJETECHirx8mF+9qR9gka8CBc5MFSpc4kaRw3l5/pQUz0C+Y5jQhS6DFVg4hZZ4HB0MwX2G4r75hkFpghBeKilORuTKiBwpkZUQwZcxE9IE8WlCUZZIkBnPU/CFCgE3mZ2jk5c35tZ0ZqVrydLCgFRtcIomJFVNLq5J2jiavAVObYDVBtzagFvb3w3K/2DkPzp3bqzXi/NLXR3dLS1tecUFlva6wemhjqH27JKMnNIMfjI7kh0cRPPBRcL9SZ4Eiicuyj1GEhiXHMqVhabmx6SrObra9Jp2dWG5PF5Bj5VEJKpiOsYrDY2qxCxaQiY1hOktyWLy5dTUAi4/NTImISCU6e0TBvIiuLj7Orgg7V1RXyD+IHgQ1B3v4ubvDA+HICJh8AgImuLhT/MOYqB8iTAnxAdEsFs4i4AnoYKoWGQgzBXxzcX7KzuRwZfFoAJhXv5uYLQ9luKBJoF9oyAYEpzCC/YJ9lTlp8wsjU3PDTe1VXd2WzZ3Jls7jdW1ucpsNkccGsnBBcVgGOLQpBxOerFIXaUyteuaBmstfebSBl1tf62px6RvKtFY8pUl0tgUmkDFZcoYibkJWWWZeVW5eVW5hdUFlS1lmurC4bk+c1v1wsZ0TUP5yHjP6cV+eY3eUK0vNqgtTeba+uquzpbTwz3r+cnh7tZAb0dRYU5VjaG81pCWn5qgEhM54ehwJCIIgg6BwLDOUD8n3zCYX6QngYFkSCLEOfxUddI/Z+RoI2uyNW6iObbfRG8oDC6WeGZz3YtE3tWqkKZCWntJTF0+rTQlME/kUyILqC1gjjZmDdZlDTUWLgyYbAezwN2e9WTxZH/69Hjq5Hj89GRsfa1jYbZufsayvty2ttS+MN98fja1vzews9l1dzNnvRjdWms83GkBrP3AVff1Qd3+km5nOv9wruB4oeBoNm93RLk5IF/tSV7qlMw1iyfr+FO1vGkLf75ROGPhDpfTu0siuopDB/RR41W0aTNrtDK6v5TRraH1ahk9WmZzHqlc5l8o8M6Og2TEuSvj3GTRLjIWRB7nnRKLVIkCUnmEVH6QXBSaI6eX5IkMGpmlOq+3p2Z+YWB6dmBmbnBucWx2YXxibmR8ZnRmfmxkpKu3t7mjt613bLCytamouiJelZqUq0gvkOeWKAyVWdWWgtRMXnKWIFuXlqlJLS5VaPRppVU5BXq5tiojU52oNSrrG5WdHZzZaeL6ImR/zf549ePB/NPTlQdna/cutn672HxwsfnofOPxycrjw8VH+3OP9ueeHMw/25t5sT9jN9f1eL7z9frA1+qsf8sV/x89lhfH89CT0ZcnrY+n5H+pwv3P9I9/zHV+NZVEB/oNwHjJ3YIBWDVdL1ZeTJfuDeZbF8pOp0r3h4p3+ooPR4wXC7Xny3XH8zUHsxX7E6VbfQWbvfmVqoiqbEpaPIYa5sAkgmmR7tRIaFCgU3gkLCDYlYD/SouCBft9ogU7xdO9Qe//RAlwEsViSeHu1ChvuJtdENaNHIYIwYMjgt0SBSGxTDST4hVKcAkluIQFuAZiv+FQ73E+77Co1yjYw0Dv12iX+76Qx5GEb9EUD060D58bJOATuXFEJiMghhnC4xC5rOC4aDw32o9FRbEoGGYUOpqMoITDIkPBYUEgLOarPw7EjAnIzIhPFFGKcgRmvVSVECCI+pYcA4ny/+jl+hsa9gwBfQ4DP/b2eAmDPkMg34Dd7mMw7xDw5x6gR1gvO3+vDz7gt2EYV6TnB0/Pdwivj3CPt1DwcyT8HQ79BenxxsP1uZ/3Jz/vTwjIGxTsva/3Z5TnB2/3d+4OT92/PIN8e+f65bXrl5cO735xePuXT29/+GB37+37p0/t3v5w/+FP9399+/ZhBMFZEOUe6fkqwOURwv6Bq91vX+wevn75671f//3er//r0eM/vXz9o739r9+cH35y+MXu8892X++/dfjt+ev/eP32hw8fH3yyf2H37vmzF49fvn718Yv9s9fPiVRiTaNpZmli93hzbWdpY29l52Bp/2Buf398a2dke3d093Dq6Hzx3Lp1frtnvT29Ba5swPXN7eXl1cnF5aHVemi92d8/Wzm4Xju93Ty2bR9ebe6cr++fbxxd7V7cnd4A1lvgxgbcfrceAgBgA+6u72w3AHALANd3wB0A3N4AwB1we207Pjo4PzsCgOs7wHoHWO+AaxtwCwC272ntd0aOjo91D/aX1ZqMFpO+tiZbr8026FT6EmWpJqtCn1GmyzSWZBkKVaW5aZrsNE12ekmBUluYrimSawqTC3MVuvyk4rQkbTK/kI0XePrHgwNE7t5UJ7fgz94kl4hEDEmGxbBc3Yl2buGvsRyn0EQInutEToEnloRxc/2JIjCe/QWEf8BMQct10b5kZ5DvG1eft58hjzzx9nEpYTGSwOjEgOiEoJjEcH4qI1HFj1cJ47OlHIUoXikRKxMkGSJjXXFNu6Z3utrYrFDp2YoSZlI+VZYfY+7SXgEHt8CFDbi++/v5/y8Xf/9+T58BYGtrZ3Z2fnfvYO94f+twq6mzydRQXVVf3thTl5KRwBSQwxg43xCoF94ZGeiCJbpHiwMlmYyCckl5vaqsTmluK2ju05fW5kTF4mMlUbGSCLY0nJcaKUyP4isikKFORI5PXAo5qzQxMYNOE2ADKDBksLObj70z8iMI7QDFunoEuEPx4O9BawAbS2BhUGSYHwMewvaJ4OEwJA87t8euGHssGQHysXfHOKJDPSB+Ll4BkLCYgCytAubn+hX2ARMOJ/EIfmTPYKYvlR8Sn8Ymc0LTc5MPzjZswGlbV21XX/3W3uz0QtfJ5dLUQlueLokjowgzWPIiYVapNFsnLShTVDSqK5tLLT2mtvHW9snOrpme9om2YlMeW0Lhy2O4co4oK16SJ+HIOdw0bkJOAkfOiZYwe6Y6r4CzjuHmsbn+2paKroGmvpGO5k5LaaWuoraipbO5o6t1cWn25vri5Hj/YH97dGSgrbWhb7Cjtqk6JUMikHFpfJJfBNo7AIQOcodhnEDIr3A8CBHs5h3qhqV4h3ICRJnc/8Sx3MQebeeNtnJHWuK6qmhVeXi9ClOahinL8G/5/+i6r65E07Vf9N9gn+6DfbLGeud8u7p7dnd1hc7VXTlpWaVlzjliToiiBEGCqATJSJQcVBRRASOKZBBzzjnnyD6oueb7rr3nesZz8IzxfIDfuP73dV+XHNQrA7U2ZMsp6SJCEr8moZGQ3ttcN+/S7M2bdhct5zsTe+ueUafOalZvbTjW10xbm+bZ2a71lf79HcvhnmNqXDs3pd/fto84m/WdtKnx1s3V7qXZtt21zuNt3fmu7mRdvTMj3vCwNz2sjRHmmpOyYq//AuTCUO2yibhsIi4b8Yv9tYu9NfM9mHEtzKYstsoKR9SgyQ7IdBfM1VI2JCro4+UONgIH+EAtBaCojpOioxsq/LmIYDEuWlgTKyOlK6m5AlwGvy7P0EI16oVDvTJDB1+j5mja+AN96i8Dyj3j1tEJ2+T8yPTi+PjsyOi0a3xmdHzSM2g1DY94VIb+Siq7mi8pQNfUi0RNeo2mV82XUhulJI4YTxfW0MV4WTtXIKfwRMR6ZjWWAmfLCVReFZkJa2qtbW7OtdkyFmdDNpZe7i//dbD8+GTt+4utH8427p+u/Xiy+uBo6dHBwuPdmUfbU4+3Jn7an32yMfrrhuevmaFfZgafbI34D6l+ZFT9X62iR1vjMTczQeeDr+zIv/VkfKP89EgW8HICW+w1im9tjWeuxrWBBncLdtPEuJtt8i5pbmbUa8Nclxo32kHacsoOJ9WbLtnRdMuGQ7hi4XXwSqpL/AX1WQxCBgoSASr4VFIYAIVGVUCii8pCcwr8MwDv87N9gVk+8MIAbGnY55f/Acr+iITEZmd9ys8P8/f9tTAnCl6eXpQTXpQTLGDDkBUJ2am+eRkf89P8yvJC4MDIkqxPgPi/kiN/SQ77KTP817Tgx0lBj9Ii/yjI8EVAEmpxBbU1IDQGSKWhWYwaMrGShCvFo/NqqjIJqEx0RTIWDsAhARh4CrYKUAFOzMoKLiyOr6wqIlGQYhHR4+gY0jUQ4TG1oI81pZ+yEp8GffwuLPBRaNCjwMAHoWE/B4U8CI/5OQXwAlOdmJ76LD7617yUdznxbwHhrwER7zLj/ZJj3ydFvY0NfRYZ+CQ16k1O0sfMeN+UyNeZ8b5p0e/jgp/Hh7yKD38TF/Y6Pvh1avD7iPdPg3xfvXv1m5/PHwEffo4N+yMs8KfA4Kc+n1//4ef3s6//i6CQj2H+eRmhZRn+RRFPcwL/yIl4Hfv5uZ/PH89ePP7lrx8+BD31+fTr89ffArI/ZeR+jEt9Ewfwfe7/4G3Qr4HhT8MjX0fHffIP9Hny/M+f//jr12cvn7//8NLvI6K2xuJxLG4s7Bxure8u7x1u7B4uHx0vbu2Mra47NrdHDk5mz69Wr+92b73HlzfHVzfnd3c3Xu/11fXpyenu8enW2dX21vHCzsXSwc3Gwc3G1unKyv7cyv78+tHK3tn2+d3Zjff68u7iy9bDL0Zeer0HV9f751cnN95rr/fg9Prg+OLg8HT/cO/Oe33nvby9O/N6r07PDm+/tHTeeb23d6vLK5OTkyOjHpPdqtK2KTraZJ3tDUoZUyWjKyRUhZjVoqCrpHSVmKHiMxRsqrSBLGJRxDz3rfG9AAAgAElEQVSaREwTyyhCCZ7fSJFI8EIWQULBCquSEWF5xOhcQlQ0yD+qOCABHFpYmwqsT4sp8/NJ/eVj5u+Z2JACQnQa8hOwPgYrzKW0gIH48KjCZ5F5L9IrAnOREaGZL4NTnwal/PUh6qeEfF9EfVZ5TVopNqUMm15Rk11FKatpqMQy0ShmXTkBjWMR6vkkKp9oGGo1uTuHxzq1RpHeqhgY0RhHOoZHu5f3Zq+9J+e3x19wvLvz/n+MvLu78Xq9Nzc3/4qvLy+vzy7OF1dXJCqZUCZq07VJlCISEw9GAMGIogJwenpRbHxWcEJOMKgqgynBNenZRnerfbLDMaUzOlr1Q0p1twhWA6ymQtD1YDQFXMMqx9JLCuDxAHBUbK4/oCwGUQ+sJOblQmIS8wOjAB/94958ATIwwS8oxd83+u27qJeJwCgwvvDLANvU8vB4YGBqWUhsgf+b8N+icgJSS2Pehj7xj3sTmxMcnRmcAUrKAqdSG/GJuVFB8X4AUEIBLDUdGJ1XnpxfkYIklFXVgbEE2OiM9fJ2b3LWPjJu6jQougea+sxqaQudyEHi+WgME0aX1qp7BM1dHImaLmqmdQ2pO4Y0nZaugTGTa9HTNdzZ0q0UqBqYIjKWiQHXgbOhufGF8YnFiTnwnGp2dZe9a3pnStElbZDRZRqhprfZ5OoxWvSj0w6TY0jZpnSNOU8uj/cPd7Z31tc3lucXpvcPtheXZqQKAYdPpbDwpfCCUnhBWmFcakFkUl5oTGpQRHJQVGpIULyff+y74FS/qOyg8Ez/f2+kuRcz6aRNO+lTDorbWDOsQ5i6KnWKIqOmwqpD9bVUqNhZAmISuyZeUJ/eKqxYntB6r+dOt91us3p6tHt/a2x/d2xry7m4aHSPtE5Pd6ytDVycenY3TNtrprXF/qXZ7lFnk8epcNslpoEGl1WwMqtem2tam5LuzCkO5uR7U6LtMe7WCGvDxVi1U5et5EUzad5EWLLUb9gZ266GLTtzzUJe6KuZ66keb6+0KYE2efFIS9m4BjKugUy0w6wyoJGf388t6KJmydFxEnikAhWtwEa3kpJ6OLk93Px+YXmPoKKJWCgiFM+49MsLtrlp8+BAW0en3NCjtjn6pmbd7gmrZ8o5Ou0anx0Zn3WNz7pGpx3uSXef3d42aOu0TxbVscMKMcwuRzlDhmCJVIbe1u6OFq20taORI64TNlFErXQyD4Orh9Qzq7kSprCZK9EwOwbFkpb6BkE5l5dmMKTOTESszL3dXPrjcP3n4837Z9s/nK7/cLL64Gj5wcHCw73Zx9tTjzfHH6+PPt6b+XPJ8XjO/HjW9PNE3y9rDp8V2wde7f/NrPvG3R+5ZQ1caXtmrPhquOD3gdSPY5DcKULJbhthQ09c7iGPt9V1s4BuBXRZXzffWbfSy1gw0BzNWJMc4dbUznbTlvoYCz2UTTvf1FxFqAhKj3wMKf6ERydVQWMgZWFlJcFl5WHpWe8S019WEwANDcBabBK82B8DCsaAQkPefgXOCyzOCwwK/T008oX/pz/ysiMRcAAUnAgpjZbykeCCkMSwJznxb1JCnuTFvUIWhmCKQ2A5vqiCjyRoGLE0CJXjW5L0vDDpRUmWH7goDApOrIRnVSIKZfIGPpeARhYSq0sI2FwkKLYGllpZnIguB2AhADQUUF2VXw5Oy8lNgCKKqQwCEg1hs4ljzp7eNhahIo4KCceXBhZmvI0I/ikp/llq0vO4uCdxCb8Hh30fEHovFfAbsyEzIfZhbOiPOXFPc8KfQ5ICCsLeghMCimP98iLeAYJepH9+lh/+GhT3ARj/oTwlCJjwKTvSJyviPSDCJ97/Wfjb3yLe/R779s/Apz8H+Dz74Pc0IeUTvDJJwC5m0nII5MIoQMjTqNAYKBzO5Rch4WUl6Yj8iNLYV/lBv+fHvEmNeBsS+MzP/4/IuPcYfB4IEpmb78Nk5bI4ufWMTDK7IB8WVoKIQdWkY/HZmLqixIywP98+efL2+V8+7577+70O8qvj1E+uT6wfLe6dLx2cLp6cr+zsT23tja9uOpfX7dv7Y6eXS9d32zd3B7fekzvv5c3txa335s57feO9ODzf3j1ePThf3zld2T1bPrjcOLre2r1YXz9aWj1YWj9a2TzeOL05ufFeX3kvv8xc9Xq9l7d3x17vsde7eHC6cnx17PWuHl2NLqwdXt/qjH395v6Ty6O7Lzue7q68d96bq2vvndd7fbO8uPTFyCGbRdmukWs10g4NSyFlKKU0uZgikzBUCqpcSlUIaSoeXcWhyNgkMZsiEtAkEppYQW6UkvjiepGohs+sE1Ewgqp0dGwxJTm7Niok3ye+LCQdGVtMzACSANEg//dpTwLyXsA5OTB2diLkYxoisLAuiqtDl5MTgzP/SikNzkXEA8pDEwo/RGY+C0n9PanoXWV9KpKSAcYlAzGJJZhkEDYNSipAM8swDYgqGg6CR9exiGw5g8bDGwabrZ7uJi1f0cqbXHTvn28d3RweXe1f3J7dea/uvFd3d3feW+9/qyP/VUT+1wrlL7+Oj4/Hx8eHhk0j42NbO9vOUZfZOtRhaMdTcDQ2EVldXoEqLoZkFpanMRpxg85262S30a21jesmF4etYwbDUEt7j4LAwECwoFpGFYJYJmylU8VYPA+WD0/OgSRFZn8GlMVllkenl0akg6Li80KCknyCk/zCAcFByZ8/J/p/iHnnn+CTBo4H4rLii4MDUl/GFn1KLgtKLguKBwZE5X/IRydlQGLeRf4ZkRWQAU4IBwQkFEYVo3PrBTg0FZoLScssTUwtiEwvis4HJ+WA4mHYojoqnECrGpsavvHur+9M6I1NVbUgtqiOJaqFYPIqCSUwEogmw6v0fEUnR9HGso3qO3qlmm65vEPcoOSymxs7zd16c49l1Gy09bR0ynhNXKaCRZUy0QxsEQqYDEzNgefQ5DQcBweuKSNwa9oHWha2p2Y3R2dWPWNzDotrqMdoGLIOLqzOb+1vOkesHbq2IXO/pqNFIufj6hDNbaLu/lYiBQlFFOSXJuaVxmYBY5IA4WFxgYGRH4NiA8JSP0fnhMYVhIYB/P69kXIhzGLkTrkVc2OqSadozM4ZNTPbpGWG5sruFoS+qVIjqZCxgDIWaFhHO1jrX57Vb60OzU/3LM8Pri5bXa6OiYmes7OZnR3n9IzO42mZne3Y2xxenDFMj2mX53o2VwaW5roWZ7Vzk+pRp3jCJZoeaRw1M5c8/M1J4d6UaHe8cdvD2Rph74ywtt3MVSdt1Ulbc9DWnfTdEc7+KG/Xxd60MRb66qb1aE8r3K4sdTWBx9ogk1rERDtsoh3mVpZZRMXGhvwuUmYTOr65Kk5TndhJTO2hZ5obgRZJmUOOtMlQvWy4QYDzWDqnZ+xTU3abY8DmGBidcEzMjk3Mj7smnKOz7tFZt3vKMTJp+8Kkc3qkb3QayVFBOa05JDlSau5c9BaQmwOyoUg6f3h0dNDer9YKWjt4ah2bIkDi6OXVpIpaMhKDR6Pr0URulbSDylfWabtZQnFJW0vGqCthZS5gdf6vvbVf91bv7618e7R2/59Azj3cmf4nkKsjj3ennyzaH00N/jBv+WVy4Odl28vTuXAN/zsy7r6+JXTPk7xpCDJU/DBeHbRGLp0jQtTAUAevZKqj2iSDDourPE01081VPfWpejzAzC6baK2b0ZEtiqoeToldhljtpu6aGo49YgkhuZGcUZr3LiXuCQQUXgVLLC4ISkt7E5Pw/HPY4/D4JxRWSVsbXiGCcwjZDFRKdUlY6JtvwfmhOYDPn0OfxaR8iox5n5Hxubw8EQ5LRMASWJTitOinEX7fp4b8Ckx4TYXGN1GAckIuH52oJGQYeKC+RnAHq5AGjQAmP81NfFYI+JCfHZiTFQYqSVHKWRxWDbw8g0EsZ9eDqkoi0aXRlYXRlcB4JCgRWhIPLUsuKozLL0ypIaF4Ik4VBsrjkUesuqEONhkWRwZ9psHCMJCoXIAvCp5AqsvEIGNRVRGgMp+c/D/z8v6Uigszkh5nxf1clvQKmuDDKc1gFqQ2FKSy8lNo2Qmk9EhSeiQZEE3KjCYColDxQaXhPkXB78pi/EtjPie9exLw8z8Cf/ku/LcfimM+12HKqqqLoNg0EiNXIS3ksdNZ/OIUUORrQFRCHRbb0lxKqAYVp0IAgfDEN8WhvxdGPStI9k2NfxsR8VdeUVCjFMpkZLAbkiUigLq5oLmpWCLPF6qAAiVIKC8XKREiZW1hRcr74LcfY4KCU+LCAMlBadFMZcPUztjSwfjWyeTB2dTJxez23sjsomluxbyy5dw7mjy/Wr2+276+2bu83Pd6r27vLm/urm+81xe3Z3tnmxvHy5snyzunK1vHSzsnq4eXW0dX29tnGxvHqxtH67vne2e3p9feq+t/Ha3dec+u77ZvvdPH5461ncmDi40b7/atd/7g4sDrbek15JYVjc54brxX1zfn3rtb7+0/A9m7q+vF+YUvfa1DNotC0ybXaiTaNqZc8v8zUkxTiugqIU0hqBfzKCIBXSqhisUkvrC+sZEk4NfwaLVCMpKDKKzLLKpPS62KCM37kF4ZByTmQJhFYFp+GiIqAvQpARYM5xSUUtPDCt58AvwRWfSG1Y5CsrLDc9+EAfwKqjKKqpKK0XHZkM+ZFR9KcWE4diaclFJaHV+Eis9DxuVUxhRVJ0PIOQh6aSUZCcVX4Vl4npTB5OB7+lvMNp1ATNP3tK9tr+we7e0eHhweH51dnF9dXfzz7svtFyL/+5plr9frvbq6+fJxfX19eXl5cnK0sDB3eXXjGR1fWl49uzhfWll0jdibWxXterWsuRGBBQMrshE1pU0dAvOIwTLea/borB79+LzZPW0atHeru5QUNqGsqoQtpbf1NfW7OrnNlPpGTHEVAEOH5CMywgEBERl+yUVh2RWJyUWRIckfgxI/hqWHhGeEfoj2+RjnE5z6KSYvOAEYFpX/MTTrbUTu+8zK8HRoSHzJxxRwcDEuJak05FPCi4Si0Ji84MKqzHBAYGCyH7mxpsusxtBgyQVRKblhqTlhGfmRQEgakQqjsqp4IvzYtPHWu3N6tWL16Gl8LLIOCKspKq3Kpotr0QxoHQ/VICeImqnyZrq+T96uE5tchpF51+jShNZkUHW3GYZ7h0fMuj5to4xLF9IFrSK1sV1tbG8b6lD1NlOldBwHB64Ds1sa1APNtpmh+Z0J81hfa4+829Te0d1mdpim5idGJlzD9qGRCZfDY1N3qDS6FqmC16qVKlv4ZBoKhS6ugGSVwzJAkEQoJrsEnBUWE/QhwCckLjQ6Izw4yS8FFJ1UFPjvjWRRCR1t8gG92mnWjTsNs6OGcVuriAVTCVAmPddllBla6O1Sir23ad7dN27Vzk517e1Zj449l5ezGxt2XbdA39M4MW1YXRs6OR3d2BicnGyfneicGe8YsTZNutuOdqxnB9Yxp1yvJThMDWM2nmOA7DFRZ6yMJWfDhoe7OcLdcLE2HcxtB2vb1bAx0rA5ytka5WyMNGy4WFtO1rqFsTRIntHXeDSVziaoqxky2lY53l45pkGMtcFcihKXHGgVlgyx8nspud2k3B5Sdm99VjcpvY8CsPCKbMLSEVmVR1E9IsOPdwk91u6JaffswuT0wuTs0vTU4qR70m0dszsmXY5Jp2vS7pywjUzaRqdtY1NW66Rb0G0G1AlhkkGGabNc5vkEFj6OgoaVkqmqbp3F2TPUbXP1uMb1vSYJV46hN1YRGZU1FGRlDbKKiGYrSHVsSF5ZHI0N5/EgZFJEZ1vI9Fjoytz7/fXXh5tPjzd/O1h+dLDwYHf2wfbUg82Jh+ujD1dHHi67Hq6P/rxofzBrvj9jejhv/nXF8fx49rNN/xKH/J5BfL5iT9s1J/fW/DVKjfNQi9hpH9CJvylJCRODJL20oqm+2Cat3tATpyTldmaJR4iY0RCmu+odKtRQY8W4omrLQNnvZy7oicLahDZxGZeWByuPQFbEQ0CxcFhyTU0eiQqmcaBMfmWzhiyXVauEVf0tpCZGeR0oPvT1/dKc6NSkwIDQ92l5cYlpn5PTPwJLo0GlEbCKaCohKyXqt5iP3+dE/EGtiO0VVFqk6F52WW8DcIgL6mMX6hg5JglYTclG5b0rSHxakPYuJ8MvIy2gFJQsEZOZNBSsNI1SXcQiFGHLorBlEaiScGRxaGVJWHlhcEFuQGqqLyA3vJZcyeLXQxFFMjl9xNY20EYiggNxuc+Y0IBqcGR++gdaTY5SAOXT82UCoFJcxOekoSs/KAXZuQkP8iMfFAf/XOz3CyLoTfVnX2Lgh/pAP4K/T92nN/iAdzUBb9EfX6I+voT6PCt+9Rvw7Z+IML+qyM/Zb55EPP5H5E/fBt3/H/QKQJ9OoNLUY6kAMjtZJEzgcqLovBQIJSO+riiJgatQ8IEkFAScjsj0RyQ8rYz9ozzuL0imb27Ky+jwR6VAH4kwt0mc3qFKb26MUIsimsVRIk6oTJYkkQFkqjKxCiHXkMDo3KCEwJic1LTykjw0PA8DFnRJ3KuO8XXryr5r69B9eDK6teucWRpc2nZuHo3vnUydnC9d3mz+dyOvb68u7y6Obo63zjbWTpc2z1Z2T9e2D5d3jtYOLrYPL3d2TjY3DlY3DlaPLg9Prk/Oby6ub69ub29vb723197zG+/s6aXC6tJ4ZswbRxMn3skT78Kld/3G615dLsUghtzmy7vzo+O9rbX1481D79md98Z7c3E5Pzs3Njbm9owM2SyKdo2yU/vFSKZKQVPIqHIps0lJU8hoCjlVoaSrmmgKeb1ERJY0UmWNVAmfwGcRBUwCn4ZvpBGlVBQPXcWDgxmFmdgkADKhjJyP4IBhDcAiUlYaKiYZEQnAxiXCw9KQ4UmQoI/pT0JyX1YLS9CcgkTQ5/iCyFx4RiEyubAqphgdgmIkohgJdXwAvD6hDBdXjI7Lq4rNgIZnIqNBxDQ4oxhKBMPqoMSGOgaXyOaS+vvbDYaWlhapy2nZ3Fzf2to6Pjk7O73y3nq9V967y9svwar39s77TyOv/2XkzfWXBqZ/LQK5vvPe3nm9l1c3p2cXX4rMzc31+YXpje2VLkMbshoCQQKJdIxC06jWSQxDreaRHue4cXzOPrPkcU/YNfo2sUrMFLJUHcrW3qZmg7xeUIvnoKU6gaSLX0ku94t9G5bmF5MdEJsTFJ7+KTDZ71O876c4v6DkwPcRb99FvPoY9y4wxScw5V1kzodE4OfYoo9pkMAMRGg00CcR/DkPFZ9aHp4KjixApxegALEFoX9++iko5QNXTSOLa0DVeTVMOKAgCpAbkQIIBsMABHIFEpPPEeCGbZqFNavVrW3p4nBlBCIHiaGWI4ggFLUcXl/KUhAFzRS+gtTWye/qkc4u2df35saWPLYpp2N+dGjM0TFgsHlsW7trRnO/wdwj6VCK2uVKQ3On1TA0Odw3Ptg71s9r42EbMA0qZmu/ktfM5DfTuSqqslM4NuO8vjvdP912T9idEzaze0hjUEuaBYbBdo1e0TOg5guJdQQwi1mFryvFYPJItNIGAYZMxeQXZUfGRcWnxcdmRPlGvPSLe5FY+H/IWhEIXHU1qRyKrMJW09kMWZNUIm8sKADAygvpRGy7stHSq53zmE+353dWxs39TTsbltFRtUyKFUswBgOvp0fY3d3Y3s4YMApvrme83uWTQ+fCtH7MpbYMiOfGOzeXe5dm2902kX2YO+ZodAwy7P3kGQfPoq8Z7a+fNzNW7Kw1B2vDzth2MrbdzI2Rhu1R/vYof93JXLZSl0z18/3EaR3O04qwKcqt0rKRZvhke9WYBuFSVdhkpWZJkV0KtIlApoaCQXq+mVVkphcMkrNMtOwheo6dX2IXQZxSpEOKc8oJM73KEYvBM2qbmh2bWZyaWZzyTI+4J90T8+PuSZdj3Gr3mNwT1pFJi3vMZHH09lhNtfLOQlZ7Mr41FKF8mtPwS0r9cwDp9+iyCrpsYHx6eNQy7NKNTHb3m2U8WbVUTVa1cwg0NJ5RV8vAyTu5Ch1LoCRqdfyGhsry0gAW45N1OHZmImB14e3W4svD1Rd7S7/szD3cnH6wOfFgY/zBmufBiuvxsv3xguXRvPnhovXhWO+9FcdPa+4nm55Xc9ZPfNpzMu5pf0voXH/6nDZ3oQ0yIqrsqM8nlwfUgj8MaqtcPaQ+KUpLzm+viW9FhPXUZBpJBT3Uwk5yXk8D0KVEzWvxS9q6zT7avIG4aOXaesjTY8rVRYNlQETGFyARaR06ttXR2j8k1/WIenqEYj5SyUfoZDgRIR+ZGxj04ltwXmxyQmBAkC8gLzku+VNy+seSsqjsnE8VZRF8Vgko50Nm1O8VGe85qOQWUp6kKlGFTrLwK+wiSCsuUY4I76zPaMGnUsuCylJfZcY+BeYGEfFAcj2krZUj4NZBy1IR4GQ8IoMAT6Zj08nIpDpoLAGRgKqILsr9nJz0JjM3tJYCkbSwSqDpzWrGuLvV0ISlwoNpYB8uMgRbGpKV8IqIyWhklhIwSRwKoElQIGen03HBAkpsTvQ/csPv5396kP/yfsYPfy/8/hvwD99B739X/t03Zd/eg97/DvLjP0A/fAP88dviR//Ie/iPwt8eIPzeYEL9S94+A/z+E+DpY3Dg8y4uanhAxJXAihEBdcxIoTiqsTGCL8lAcXLSqWVpPHx5My+fACsDxSEz/RDxf9Sk/QVLfgYDvAFE/xr56T8RJW80wox2XoxBGNknjtByP3cIwztksSpJjKa9sFkNkyhQKi2tsg4YmhYWXZCaCi0tqsUCCegGjXhgyuhcMi3tu9b2ndsH7rVt2/qua/ds8uBiYe94du94/uxy4/Zu7857eHd3cnt3dnN3eXl3cXx1vHOxs325sX+zdXy5fXi6vn+6eXy5e3i5t3W0vrq7tLa3fHxxeHh2cHJ2fH55cXXtvbr2Xl97T73entntWq2ZYZqWTe30H3nFI8utE2uLd94tr9ezvLB/dXTjvTo43HHbbUc7e94br/fm5vr8ZHZmyjM24vSMDNisinaNoqtLqtWyFFK2SslQShlKKbvly4ecplAym5oZCgVFKqZJhAy5kCLm1HEpeB61lk8hyRi0FnaNCE9ppaKFqDIKEMYAYwWV2EYYiJyTWhkRC/aPr/icDA/5kPokofxzJSs/uSIosdQfTAYg2HnpkLBcaEpORSoInV6KTazAx5FEOVBSJJqZiKInQ+sTywiJxTXxmcjIHHQcmJqN5oIrSSAEHkzh4AhkBJdHMPa3Nim5vfqWUffw8sLk5trixcnh/vbW9fnFPyvGL9uV/8mk97+A/F8TFS4ur/956fT24u6/dfFcXd2cn1/29fWtri7PzE3yxVwCtbpBSGEIiA0iklDFbO+WtumkPUNtZlfvxJzb7jGrO9XNXWq1QcNV8JlSRseQpkFBr25AERtr08sSP8S8C00JiMsMCkv64BPy7H3Ii8C4j59ifN8Gv/INf/cp+sOLgL/ehb4ISvIJTHwXBvBNBoUkgj4X1SXAmJlZqIhMZGQuJiGrMhZUBwDVZuWjUiJyPkZm+39KeJMNSy6vK+K1MjE0WDEkA4LKLypPg6Byoejc9LxwrrTWOWkYdre39/C1fSKVjtOk5yKIJWWYnIzS2BxIUhWlDN8A40hrtT3iWkrFsEs3ueSyTpiNI4PGUYtlwjXgGJa3NfUYe/uG+7T9Xf3OweExq1irIPLJnBYBS8VGsTBALLAcDyY21rb0yjVGJa+JptILzWN9jtGhNq2CI6Tr+9sco8PKViFHTOvsb+ke1HT1NfGE9SRKJY2OqsWX4aqBTAayUYwTyQjMhjooDJSWkZqckRSXERsQ4xOY+C4q6/2/NzK7BA5C4eMKyxLKoIlQRBYWn1GJDQcA0/IrUtKKqipxaoVqY2X66nxlc9Pm9S6c7LtYVBC8PE4hxs5OGlYWjG5X2/LS4OXFzMGOwzosHXOpr05H7y4mTndsW4s9jiHeiEUw7pb2G0jtLShzP81l5tgGGLom1EBbtUNHWLJxVqzMbQfrela0aacsW+lzJsqyhbFkokzqcdM63IwO626BWqUgu7zMrSz3NEE8KphTCbFLyoZFJSYJaFAEHBQUDfMLLJx8W0OehZ5toWZa6NlGapaRUWgSQCxynLWZ7O7kefpVo3aD2z04NmGbmnVPL45Pzo+OTNqcIyabq9/m6HW6+t2ewbEJi3PE1D+oN5jNIIokvVaejteGwZR/pFIex9T+Ho99mQIvJDbIjX1Dkxajq2PY3T5gVnZ1C3uNymFrR1N7o6KDr9ILRW3MVkNj37C0Q8dl0atamutFkuI2bYrJ6j8747s27bM++Xxp7MHK5A/rUw83px9tTT5aH324bP950fTL3MAfy8NPZwbuzxi/Xnd9v+z4ftH6eGs8RK8OZBBemboyVz01ri5Yr6S0oTJGUZ+vpOYj899JSGn2dpyztXpGj5/SYqz84pHGSgu9zMqGTKvrlvXUqXb8RHvNnKF+3co9nmnxHg7eHAye7Bi93hnv1cSIQ45Exmva603DUoNB0K0X6tvZaklNEx/a34oTUwDIAt/gt38vzwtNjvnw9Mmj4uLMzJyI4PC/wJCkCkhcKTBMKUFDioMzo5/Acz6qqEXNpDxFbWYbMaeLkm8VQo2MQie/zCUAm7ggZU0qPOMdKMMXDUtuUtaLJMQuvUgiI5eXpWAqs0jo/E4ZSackaUQYeQOUWZNPQAJSo19FBv9ZWBhVSwLzZUQoJlOpJrpcqo4mNA0Vhc15wYCHVOS8qSgOwGCSkVVJVZVxVRWh3No4GTmOhfIXkaPTI79NDflH/Iv/TP/1HvjRd9Bvv4Hc+wp27x7y3tdVX3+Nuvc16pt7yH98C7//j/KH3wEf/qPo5/uQN09zf3uc9+TnrF8fp/36AzE7bNYo0bYQyKyCtKJndGGyQBwtEsdT6Al8dV2luBYAACAASURBVDVCRQNwiGAVP7WqEFwSicx6C41/VJ35Fyz1FTDxRXna+8KY35jQgB5OilmQMMyNcIjiR5Tpo+3Fellar75oyFQ9NMDV6xv7h1W1rMp0cFoOChQPBqbBYelwSKdreGRj0jY/vLDn2buY3T6e3joY2zkcOb6YOjid395f2DtcOz7fPLtcu7pZv7xeu7ndvb09PTs/2j/c2zvdO7w9PPcend/tXd7ube4vHl3srO0tL23NL2/Obx+un18dH58enF2cnlxcXlx7d0/uFtdPp7a8FfyhUtV45cAWzLJDWfBSpk6EUwd96+drt94zr/fae3t1e7a0OqNulU9Nes6O9+5uDk5ONuYXJlxjTqPdMmB3KLSdghY1UypjiERUAY8pFvCbJPwmCVsp4rfIuE0ybpOMLuTRhTymWMAQ8akiXg2bUidg4Bqp2EZqtZhWI6PUSEkYYS2aj0Fz0Rg+EsoA5lYnJEH948DvI4ufh2T/7hP3IKHoXb0IDK/PBNUmlxHTcrDRRbVJGaCIfHA8hlICqckowyYWIcOKUMFQUlQFKQLBSijCheRhQjOrwpMhYeWUYrqSUEksguPyWEKsUE4QSWs7Otj9BvFAt8Q2qB7Qy5zDHeOu/rkJ8/ri6O7ajPf2xOu98HqvvF7v7Y337r+GMNz8K4D9VwZ798+Dydvrqwvvnff0+MztHJmenDk5Odk+2NnYX29s4lF4eAofJ1CSFW0NrR18fZ9c3yfvN7U6xgZdk+YuY6dILZFo5C197TK9AsfBIWkINANRWJUblvr5U4xvYnZ0SkZkVIx/Qkro5zAfn8+vAyM/JgLiPgS9D47+/OrD07C4gBcff/cJex6TGxJXGJYEDgNTM4CkhLiyj8nQ4KK6tDxMckpFBF4Kr24EZyKjk8uC30b/9vunH1NKY0G4khRgUhY4PaciPaUgthiRlQ6My4OkqPT8Jj1X3SOwTup77U0SDdU83iFUU5DEYiAiJQ0UXobLQFGAFGFVESI1ITeEq6Ia3YYBd69moF1v7jVYBjqHenRD/Wq9TtOr7xrs4SuFDBGr3znYZtTi+fXxBYmFqMIKQgWEWNHQRO8yt3GUFE2ftKmTV9+ARtWCa8mVHAGxwyAdtuk6DFKpiqHWCnoHWwSSer6wvoFbRyAhUZgyMhVLoiAbOKhGUW01rhQCKywozM7Oy4hJjg6O849OD4jN8vn3RgLR+JxKbCamLrwMEQ7BJmLpkeC68AJseCosqwBTAkR1d/asLo+73Z3j05rxyeblOcO0u22wm7+7Zr4+nd5YMl2fz3ivF473PR1tVBGv0j4sW5zuGnM2zY22bi7qNxa6JpySLk31iF0wN6lyWXkjFkGzBNauQFsNtIlBzrSROdlLHNdjZgyoxX7cbD9hoqdurp8030+c7MROaKvG2xB2KdAsLLAKC+3iYqe01CkttUvKbCKQuRFoEpcMiYqGGgvNgnwbP9/BzbE35FgZOVZW/iA9f6AB1M2BqmnlUjK4XVQ3bJA7zZ1WW7fDNTA2aZ9a8EwuejxTdseIcWR0yOHudTj7nO6B0XGrY9TSb+7vMtsqGtQv02uepODf5HIfxxJ/CMP+kVznm1uTi2/g6Tq6nL19rk73VJ9nontoWG0cahkcau8eaBK3MuWdHJPHMGDXaDqYOh3PYe3q71NKFBiVJl/d+d5qf7MyHrjoej1tf7Dgub8+9dP61KNVz/cLjm+W7Y+3XC9mev+cNPzq6fx6euDe9uiPW+MPVx2/r7oCTV1RhrZ0jxnR0wqkVoejSv1Twx9X5Po1ccpbeeVGFcrdhR/RYqe765b6SWOtVQ4BzNYAcfDgUyrcfAdptpMw20NeHGZtjAjnrdztmebTDcPequ50d/DuzHW4OySWQFtaccMmSV9vo17L69c3djQRNZKqnmaUhAHAlH0Mef8/gJkfE0Jfv/rjMRiYVwHJCo98CQYnwSApsPK4tiYCuCAoLvBBGeB9S0PpgLRqSFLVyy7rqM83CyAOAdQjgoxJ4Q4JTE3MLE18Doj6EwqK0rRQmprIAwNyTSsDi8isqwQQYGkqBlxBg7QKMBoxTs5C8kng0qyI9PgP4NJkGgMulNeVV6W2aMkej7KjGVMPj0BlvyaVBtSAA6oREXWEzEpUCgweV1URzq2OkdRGCrCfZdTYrMQfk8N+iH76t7Sf/l75+H7N/fvor7/F3vu2+t43tfe+rbv3de29r3Fff4389h7su2/A978pefQd+I+f8h7fz/3pQfr332X98VBbX+Hp5Yp5EDQ2Ia3gD54SwBdFcbhRdGY6Q4oG8YmZPGqpghdZmlZaFIrNe49K+a0m8zka4AtO8smPeFES/aKhLEQKDepCB/fiAo34UDs7RUeJ7ZHmDhggRiN+1KO1WDvtY931jVg4rRIvZ6TCyxPLwczWVtf6yujW9NBk/+iyee1gfOdkdvdoennDdHA6fny+dnC8cXC6d3y5e3C6uHMwfnQyc365cn2xf3Z6eHB0uH9ycHC1f3S7e3F3cHK1s7g+ub6/dHCxvX24vrQxt7oxv3e4dXF1enl7t3tytXPmXTz0djvWKM3uSFTH51pjsnIhrXM9VDaS17PSMHfVunS55fU65lZH52Y9kyONYja0sqSvv8tq719a8GxtzEzPeFxjTs/sVI/VzJBIhK2twrYWWiMX30Ahcij8JlFjm6yxTcZpEnIUApaU2yDh0xvZ9EYuWyaiCLlVVEKtgIHmU5E8EpJHquKTUHwCmotHsbEYDraCDMpCJsaWfooqeRsFfBaS8/OnxB+isv9KA34g8kpQ1Nx8RBSCmVNBz4Qxs0GYZBAiCYLNzAZHAkAhKUC/XFgQqCYMXB+G4sQX4wNToe8TwH6ZVbFYHoKuJNDFVVxxlVbP0nYxm1sI7a31WnW9ro2qltSoGjH6FmZ/l2BAJ+rXSfq6JA5r19bW3OnFvtd7fXd3c319e/e/olXvndd7d/Nl2s6/jPR6vV7v7fXVmffOe3t5tba4vrO1f3l5vX2wYx2xVFPQFZgSnpLaPdxstLVNzg7qeiR8UV1bp2DA0qE3asyjQ7ZJm2txzD7n6vMMtA611guJOdCslKK4Inh2DQMtaeHW1sKxaHBaRmxgiG9CWkxcSlRgWEBwRGBIuP/HgHevfZ++9H3yKerdh5g3/ql+CeDwFFhQHNg3CuiTVhlRWp8FJGRWUHNnz+wjO31ITn4C6FNCSUBopm9Ask9IenBEVkQxpghBhZVgC0HVBdnQtFRQbDUTShaiRRra4KgG3wChiZCSVjJLjCKxK2B12SB0ag40JhsSXVoNKKvOzq5ILERkoKlweZeYrWho69do+jvaB7qEarmqq31kftrssZo9FraMS2DXtxu1rkUPWUwFVACAWCCGhS5C5Mg6G6mCGiiusBQOqCaBKWwMU1DLFtRQmEhcXalaw52cHdTqGoUSUqOYyOHXUehoNp9UR0IS6jECIY3FxvC41QxmNZVaXViUlZKekJAWExrrH5zwLgsc/H8wElOdXgErrKPEw6vjEPWRUFJYcW1oDiajhJiWBevtto65XU6bbnbG0KqpUaoQFiO/q4WoEmNnRrUOs6JLQzvYcVydTW6vm8+Px67PJq5Oxw+3LX06JodS1CpHba4YNpa7tGq0sYc86ZEOD9Dtw9wBHaVdgTHraHYD3aknzhhpYzqsWQUa1yEm9bjxLuykHjelw4y2Vbqbyx2ykkFuZhc5vp+RauZlO8XFbkmpTQS08AqGuHkmXq6Jn23mZVv4OTZuno2bZ2HnmVj5g8wiI7fCriK4tex+FaWZh2uX080DrabhLqNJb7R020bNYwujk8sT4/Me54TF4up3eozuMZNjdMjiGuox92p6u6T6/mJGm09xw2/J9X9lcv0h2rja/nBEiz+QBsA10No06iGdxtjSY2oeMDX3G5vMlg6Hs29kfLDDqFL3ik0eQ5dR0dxKs9nabBZDf29Lj1HUb6njS17JFA+cA+9nre+nrL/M2O/Pux6sjD/cnLi/Pvb9suP+gvmn+aG/pvufzA48WrA8WLL/OG+9v2j9a8URvj5eMWWrGjGh9C0grRKsVSGrKsIxsOgZt+ru0H6yalh2CqcHqNP99TsO/raZvWvk7g9wdwY4m/3MtV7KQjdpsY+8NERfdXBmhui7M03ek+Gbg8Hjnb7rY+vthXN4qKGlpdpskRkHxM0qao+O361l9GiIzQIQvz4VVeIX+v4/QAD/hODXL355kJueWIsrj4x+WwJMgEHSKiFJ7U0kcF5gXMDD4sSXEkJOXyPcJEJ2kgsUyKROQnY3Jd8lhVrE5X2NpU20HFRRQFn2BzQkrlleq5LU9nSwtAo8GZHGgKfQSmP4sARiQUg9NFnFRqjYKBEVWlMBqCxJqkXn8/lYqZJYBo/XdFI8brlWhaotC8BmvyEUfsCXBhCQsfWEXGRVSiU8sboytrEuSVgdwUF/biRFF2b8lhr+MPyP/5n84G+whz/U/vig5pt/1N77tvY/v8F/9S3h3jf4r76u+c+v0H//O/LePcR331Y+vF/x6MfiH3/I+eHb9G/uIf3feVpZg5p6BjE7N+81oOg3UTOAzQ2l0UNZ3GyGrCaHWZvOZebw6f45seCisOqs99VJf+LTXtcBAhDJgZkBb6oAcWIkqCE/Xl4QIc/0Fac/UwLfyys/m5sqetWVTEru0JDK6uzWmZrg9aX1inqqmhcFzAVTSCM7m1vei5m9ueGJXsdM39yGbetoemt/YnnDfHAyeXy+tneysX+2d3i5t3O8uLo7eny+cH61fn19eHV9dn55dnp1cnh9cHC9u3mytnexu3G0vnu6cek92T1e3z1YPTjeOD7b397f2z662L32Ds8d18lMKVWKKGSLH7z9HcoQQLFHiCZ9KKas9iWUeRfdPd0+e9DqmJrb2T84O2ntUOfkp5PodUw2ubOtWcBmtLU2uT2uibmpHotR3CZX6NVslaC8DgaqLkczcFyNiN0m5nUq2K0yFKWujlEva1UJVVIqn81VSBjSxloeE8ujV3HJcDYe1lBXya5DNtRUMXFIBgbNRIHwhWnQmMjCDyG5z8MKnkUXPU8ofp1a4gsoDahhFeFYwFxkVI24tEZShm0EVrNK4IT8fFhCbLZfdNb7iMwXeYiQkrpwCDUSSosoJ4cW4D5H5D8Lzn5VxSppGxQO2GXDNrHNIdXpqDIxQsStkPNhWlVNsxDVLET1tNIHddw+LVvbRFOKCeomlk6vmpiynV1seb3HXu/Z7c3F3c2/Zt7+b8eTX567u5vrm/MviF6f3dxee6+vb7d2tt3jLt1AO4lVXU2q0OpF41NGs1XTqRPi68u6BxRjc8Odvc19Zn2XsXNoZNgx69QMtAlauPwWtqCZxZZTW3vkXYNtXDG1gUOQyljFJYB3vs8+BfuGxga99nn5xvfVx4B3/oE+f778xTfwlW/Ia9+I1yEZAa+j/wzMfBFe8CqmxDe+9HMlq4jVhqcoqqaPTFoHH0xKjgP6AmuTSnDpcQXBsXnhKSUJ+YhseD24CJWTA0stRGR8SVNhhEICFybRUqoZIByrpJKQi6UVlVenwfFZkNqsbEhsASKpuCodii/Ih6eGpvrlQtKIPBxbydCZO9iKBl4Tl8Ahknj18g6VRC11Tbst4zZFlxLPJqBp1VgWLhuWHZMXk1aWmgvJhNaVpuTHlCCyq2pBtRQYi1etVLPwZAgCU0BhVHYaRKPjve0d/KYWlkbLlykZdFZ1o4hGpmIpDJxCxZPKGOpWgVzBbmgglVcU5+SnA/KSk7LCssGRkLq4f29kMQaVi6xKQ6CzqimpaGZQYXVsKTk0E5ULrleo+ydGZ2bGXedHM6tL3c0tSNMQbaiXVYtMoRLyurUMp0VxejByejCibaXIxdhmRd3qQp/Xu3S8a7MOCtuVuKFuxtHukPfKvTLf3tOF17XjrENsyyBHLUOqJUhHH7tbhRWTs7R8oF2DdGsRw8oSt6ZypA3u0VSOtsFGWiqccqC5MbePlaati9LXxw8w08y8bAs/z8zNN7FzBxsyhzmAYU76MAdg5mYOs7OHG/IHmQV9zGI9HdTfiPboBAt27bS9yzLQMtjfarMYTObu/mF9n7l70Gl0TLvGlycnlycmlkcd4yb3hNk5ZnKMmwedxvaBLmGbEsUVRsI5kThtOFqfRnfX9FyXylc+lEj9S1jFVFmtTMVqkkrbhUZr58hYr8OuGx7S2q09TveAa8pomewzmDVqnUjTye3tkXXrm7u71WZ7u9HGrCP/iUT9P02CX0YH/GZtr+cdf87Zf5t3Pl4de7g59Xh99Oc5889zQy8m+57PDP41P/zX5NDP06Ynq87PW6OAFRfM1AFUshPJmGA2Ja2tCUWsTcfXZBzumr3embtT++qEcqyf5uzAzRppWzb+joW3Z+HvWfg7w+zVfvK8Ab/UX79uYZ5NKw+n5Tfrnd6DgcudntvDIe+Vy3vuPNoftAzzhoYajQNig45vNTdbBsX69vpmcQWPDIAX+Qa//Y/SzM8p4e9f/HQ/OugToQ4eFfM+LzeqtCQRVBQl4iCLAZ/iP/8ETn8vwGV2NZT3cSE6alEXIW+ICTKySvo5RT384i5eiZKRj4dGYcARGGg8l1oq4cB7Wijd8ho2KpWPSBBAImXQCFZJEA8LaBfheIQSDCihND24Ii+mtipPKMCKpDggOKqjk+qyiVrFkOqiD7V570kFH1C5b2srIsh1OUhECgqRjEcnCfAp7KoQBtKfVR1cnvc8J+63qCd/S3349/IfvkXd+6bmq29wf7tX/R9f1fz9a/xXX+O/+rrmb/+J+Z//gf77V5hvvq159Aj54H7Zj99nf/1VwaMHkmKAW8NpF1fV41Ijwr8pg70UKZIYDH86I4zCyiYr8Bl0QiKbFUeu80mPgIKi4UnPqhL+wmd+wGWFQTOiU2PCsQiEgEpvQCK5wDxRQYKkKIRX9HFYDll2i3o0RFBRhLZLPL5g0wzIMA3wxm4hjIUJzU9X24c3vJc73vOFvVnP0vDE0tDilmP7eHpjd2z/eOLoYm7vdHXraH3nbHfnbHv7fPngaunidv3Gu3PnPb3xXlzfXlzcnh1f7+1ebFx4zw+uDrdPd5Z3V9YPN5Y2F/fP9jb2N7ZPjvcub2d2LvUjWzBOXxhE8r5I9ArUFFBrimyY8MVb/cmuRNlyjmYrVTaRKrTU9s7whibHdy+O77yj05PSZumA3ahsU9CoZFhZOY/DHRoetHlsPda+1j61wiAHYovjC2Nii+JSytNhDFSNkMrUSOjNolxISSEExJEIeAoRic1gSRpJjexaHhPNoSI5lEoOCcEmVLEJqAY8mlGLoqGhJEh+VVZ8cWhQ1puAjGfhuS9SwB/zkWHx+e8ApYHV9KJaNghKzqxXwWqlYLSgpJYPQdNBubD4iGzfsPTXIYBnxbhICCUGzogqpwSjGmIradGxxc/Csp/Vi6BjKz0Lq/qlhfZRl8zQgVcKoeIGULMA2q8hDrTXD7TXW/Qcay/f2MFuVxCkfLSIj+GwcR2d0vkF+/XNjtd75r27vL2+u7v534z87xMG7ry3t96bLzdGvrznpxdra2tjEyMWu1Esb6CxquupiC69eNTTrVBRautLh5xtS1ujNs/AoL1X1S6Xtsq6jJ2iFgG9kVRNQRLZWAoHh8KXI2vLCTQ0T0CugOYHhr5/9/HZs3d/+AX7RMaF5wNzeY1MvpAVEu7/+7PHT31+f/Hpz5fBTz/EvQpIfRaa9yok6+VnwEtgTTpPS6ptrKgTgcuIKQB4UGzheyAuEU7JK0Sl5sBTEosic2Cp+YiM9LL4FFB0cRWgCJmWURpdjErNqYiuqM3AMooLEXEZpSEFlTEYagFfXVvLgYAwmUBURiowIi43OC43OKU4iiqugRNK+S2MzuFWqoggUHMaFPRKIgSMBTWIWUqtoknXpDPphK2idFBmGig9IjPKL87vY+yHlKKETFBqORpYAsuGoYu5EpJESUViC6HIHLGCom7nNLWyBgabBk0tPX0KbWejWsMXSsiNYgqLjec2kgVimrKJp+2QCQR0voAplPAqMZD0nPhccApTWqU04P69keA6TDEWnVAGzcKQ4yD1gXnVkYXEhIIaJJ6/tLY/NzW+teLZWjU1cksV8vK11XaXVdgkQs5Ptt9dTGyvGqfHtIO9/KE+AZteptfSz/bd3qvZw23L3obpYN10vmc73bcMDzC1amy/gWzso7kdwvmpVo9VtD7bubtgmLSIx01cl4HUKwdb2uDDTaAhSbFVXuJsAo+2VnjU5TZJYR8rzUCO7yJE64gxBlJ8d31CHzV1gJ4+xMocZmfaOGk2TpqFlTbETBtgZPbQcnT0wg56aQsVrBPXmbvELlO702awWA0ms35w2DBs7TdaevuGe3stfYNuk33KOb48PrsxNbHgck0N91t03WZdx1CnqruNqRBloetSCC0JlEE/qCYMN8hyecXT3jyOO6pKAahtRPHlDc2qZn3zoNXgcPcOD2n7etQjLqPJrDe5DH32TnW3rKNP1T/U1NbOMxha9d2t+t4mXR+T3RhVXf2AgPhKxfrZpX8/O+y3aP8wZfpzfOjhvPPn1dFnK+6306aPI92+LsNbT++7sYG3U0P+kwMRLl2CjPJJgA+WM5IaCPFQ4IdKSDi+JsNgoG9uGleWdHub/VuL2ikLz6KtMaqQni6Cuw3tViNGNajpTtyEFj3ahpzvrtt3cO7mm++WNd4N3dVq5/lal/fE7D13HG/1Hm72Lc9prUMiY69A38XTdXIH+hu72kmdbTghuxBS7Bf45u//L1331RR3lu0N+gNMzMTEGzExEediTvTbVSWVynV1VXUZebz3JoHEe0hc4iEhSe+999470gJJJiYh8V4ghBGSEBIygISQRcB/LqpPn3cmzrncsT/AE2vttX+rDZJWBooN/eXvaTFRVHJPQWFyaXFafU02tCaTS2+rKY7Kif87NP+2CF0yIIb181qM2BITsshNrLLhSryC+glTz7gFrWFA2ioiGkrCmipjCd1FHBykT08Y1GGFPTnybpAeldmLATkohTZ+m1NF4GJrSJ0l6MZ8eGMuvqfSoCGLxT2tbaDBQd7ynNap6aa0xDGh0eymWGJtJAOew6PWYRAlWEQxHV+ioJcKUClSYjofl4pti20tvlV88+u6X64gv/8e98Ul0heXSP/zK8L//JL0xSXqpcu0y1/TvrxE+euX1C8uUy9dYf/8D/LPP3X98F3Vpb+gYkInxNQph9Ci6iFicuJi/y8uP8NgKhCJk8TSXAS5qFuIzmfRytWaHCYtsjSrpyWnPf8asiqC1Jnd05xfXVeY3VjXzBf3KM1UpUWn1I/bjcFejlnSsryk3njYJ9eSi6tAGqtkZm1c3y+lqPF4JS6lFpTXVj28sfTw3dHjd88fHm7sHa09OVp+/urO63c7h8ebHz4/PPn46Ojdk9cfD9+cnRx+Ojz4tP8eOHh79uTD2bMPnw/ffzp6/+n129Oj15+eHbzbe/3x5ePDvb2jp4ubq96JwOjS/MvPp08+fJ69vz9277m4fwkmHU3q1Md2OZKw41GY8WjabL5uN4mxHEucr7W8Ltbs5qm2oZ4njPlj+crLjY/AzutTc98ARy72TvpxTCKNzpZKVAajuc/XP7k8Nb48YhsyqD3izOrEzOrEtOrE6MLo3JbCDiaSaZTQ1CIcl9YEb6eLOBK9UqRVyqwGmlKMl3AJKiFOKcAquVg5hyDlkGRsqpRNk9CxPEwTrqGoJTu/KbUMlgFB5tRj8qDovOyqiJpOEFnYSpV28MwYjg1JULfiVW04STtB3N2Mr8htTATVRGTXhcGYhShhEVacR5DlU5XF3cz0JkwiU9kwuqB68NT39HH//gP7xpJmKcif9rPG+yhTA/TlgGgtqFgKSGZ9okkvf8jJ6dXhtTKkTNilVhJMRu54wL2/dx/4fPqfjdbzi38l0l1cnP1p5AUAnAHAZwA4uzj/5yqxc+DDm/cvnj3f3FjvtZsC4wNmq1xv4jtcsuC4zWThSFS4wLxtfn14bWd248Hy0t0Zz5DTG+gzO7REBgJF7GAKcHActLmrgspBsXhYEq27vDo7HRxXUV9YWlNQ31nTCm9q625qaq0vLgHHJ0SkpMeExV2/FfvHzYSr4ZnXw7N+js7/LTLnHzEF16LAv+dBE2sQYAgiu5lYWNmdml1zC9KdBmdUtxPLGtElJU2Z9T2l5a3girbcirZcCKywtruwCJpe0JCcVhpaDQM1Y4vqEDn1SHB5ezJfjxCacDh+Wx28pLQ5O7cmJSEvNLU4qgFRRpdj8mrTWrAQDKeTKkUbvXKVU4Bmd2DYcEhrOZ6F4au5Qi1/eH6IpWaDa3LL2yqyqkAJ+fGR6WEFNWAYrrURVs2X0QRyKgxRQyC3ao0sZ5980K/zDxtcHrlvSO/yKCw2odUmMVtEngG9zaEwWiVKLW9qzj+3MDow2Gvr1Qsl3OKKwvKaQpGOJdITW3HZ/02vlYSpQyGqELgKJC27iZTVSE0q7WlAcgMzaw93H50c7x09WwoOS8S8Gq2qZSrIn59S3l+zP9z0rC1almcNI16hSYPx2BmTAfWTh4EPr+882RmdHFWYNBi9rCcwwN9aswdHhFxGpUra4nYQZOJGnRLmddP2tvvXZvVzw5In644nd0xjdtSIuWPc1hHQNs1bOu44e+66e+444GOyajsZZMQkWzApNlyai5wzyCoaFVSMi6uD4tqgqHJGUjYtLBnjFw9zSgfYFW5OnZ3XYhPCDQJkv0kYHLJOjruDwYHg9ODkzHBwyj85Mzw5Mzw27R+ZGhyZGpxYGF26N33v0dLW7tLW44W5O6OBeZ9rxGH22TUDvV0CSTZWlUMdTEJ7rjVoQOQg0XdMGXjWoZxIayJ1cmUKl8Puc7m81n6veTzgXloYvbs6defO5OhUf69P7xgyDk26xibsQ8MWr7e38inBvwAAIABJREFUf8Buc+u8o0p/AG+2FNLRfxOTfuyThwTMkbOe2PmBiDn/jeWxW+szMZuzaQ/mK/dWm5+tdz671/Z8o/Xp3ZbNifqZvmqvpszAzh2zw+8E+RJGZUNlOAFT9GR3+NP7O3sPBz+ezAKnyydPfetTsn4drE/Z6lU2DUjrRtRNc5buZTvyjh31aJhxsqz+uG78uGH5uGV/f9/1cXfg4mD87HDizZ7//rLp6Xb/3Jg6OKIKjOi8Xvn0lDEQkNtteKkICmtKTI35uqU6vTA98uaP38fcuoFEthWVZKSkhpcWp0HrwDRiU11FAjjpH/kJf2fDC8YNpDE1xoSvMKJK3ORaD6UmIO+Y68UPa3oYHaDcmCvg+L8VZ15vg6RIaM0TfcKgg6FjVA3KmycNrR5OgYNVoqTVKlhtHAzEIOgxCJBMVC0VW+ewsijk2rb2zBG/8M6C1qnuZHQk0esjmdBocn0UC57NI0NQ3QWo7gIarljBLBcRMjUMMBuVSO5MbM2/XvTrF9CfrqC//47wxWXyl5dJX1zCf/EV4dJl0teXKd9coX99hX75a9qXX1O+uMz620/kn39q+/6biu++5FflLtgkIw6eQtLW3BASH/s/jMYisyVfrkjnicGQjgxwFyQJT6i1ufO4nLCSzPa6tPb8a91VkQQYuLOpMK+6MB3RUyzTlaqdPfYR18TS6uqK1y2Titocfk5w1UnhYKHtDTav2T/j0XvlQjsbgq1Oqc2U9xs3j/cfvz14+nb/8auNFyf3Dt7cfXqw9PLVveeHd4/fbb9+t/P6w/5H4OQTcHp8fvziw5PXZ08P3z86ev/o1cnuq5O943f7bz8+P/747OjD072DB1u7m2sPN4cW5tX9A8655eXDj/339gUDS418dzpMBZXOZ5HHbrf1h/eMp3E2opiLKeKNFNZ6JmsLoj/OEe1W2F41D73DTL9nLry2bZ/Y5jZxYkVOdRWaQyIIaEyhmCuSkZlMp989eSc4tuK3j+okveyc2qSM6riUyviitsJGfHMbpbuLgaHKOHq3lcRncORCmVkj1qv5BhVFLiSrRCSthKAWYZVctJSFE7PIEg5TxmcreCQBEc3t6aa3wehN3aymbkZDB6m6GV2cXR5d35VPEXUwFF3KPjrD2IOWQSn6Lpy4kyRHdLOg+c3J2fXRJZ2JPdxSrKgYI8wnywvp8qIeaiqRk+saIi6u6dY3jAd77icbhvVp4caseHtWcm9StDElXh3jr4zw54d4w3byoJXkMuLMKqRRjVTL4FoVUqXAO6yq1YWF98cf/iwNP386O/98Blyc/dPIP/PqzoGL/0hx/QwA5+f/vP/8/vTd67dP956MB0eCE0NKNW903K7RMfv6ZGIZWqTGGFxcpZmlsQo4IopAxqKyiQIZazjQ5xux01joNlh1c0dZdT24rrGosbUsOT0srzQ1vyIzpywdXJ6ZXwWOT4/57cbPN0OuxidExSdERMeExKdGxqSEXov+LacqvbozL6Mq8kbiDzG515MLw8o7stuJFcVNSfVIMKQ7o7g5trw9sR6Z3YwrbMWX1PUUFDdm5NakVLTlVncWFDZk5NelgCGJGeWRoMrIvLrYstbUGnhWHSIHis5rwRdVw0ClzaCc6iRQRXwRNDO9NCYxP6y4EVQEzaxsz4ORGxpRFZ2kejS7o6arKL00FlSeFA+KLKrJF2h4GAbK6rM4Rux5kNxCaFFRY2FWeUZ8dnRSTmxCRjSKBFMZJN2Y5q6eGqtdHJiwGa0835B+aMTIE6B0BpanX+XpV1msYrNFND03OByw97pUzj7t3c3ZxTtBr9/B5FCrayryS/JIdILBpUXTO5rQBf+1kc14dDMB30xglneRClooeVBiRTtFZuq7//TxwdHDrc2hrXXXzoZ9apTnsROsBsRwH9Pvptt0yP5e8uyYbMDJMKgQXhczOCybm9CuTBu9dqaE3ewykefG1DYtxuuiv3w6sjSr0ik73A6C20FQy9o18g63hRAc5I8NcB0a5PQge++uYS3Inh/AzfR2rfVh1vowKw74jLHdzS6Uw+NkndEaRKIOlWzBgVzU/EFO2RC/0setHGQVDbEK/MzcAUaBi1ZsZ1T18lscUpRTTdPLqE6LbMhnCwQ8Y8H+scmB8SlvcHJgYnJgcqp/Yrp/bMI9MuYYHbdPzrgXlryb2+N7Txd2dmc3H0wHl/2+mQHv3BBVr0tsJv9aSvi1jH6jVhzdbsjCe7JQpvR2QS6M3sESCgx6c5+tz28fCbinp/0rS2P+QevC4ujM8nBgtn9iZSgw6xnwa70+nW/IPuBz9vabPENa/xjL6+1Q8eJt0gQjK1JDDdEzQh3SqD5d5KAlZtqfs7nYvHeXdvHKCnwaBD66gc8O4I3h5QZvc4ro19epqWAZMadX0qjnQkWkql4VCnizAny6e/ZmAfi4DJytAu/nDh96ZofYHk2HRwH1qZumrfD1QfLDYeZegHM0Lfmwoj9bt7xdNrya172Y0x4um0+2+oDn48Dr+fe7wwcb/XfGNVsr7sP9+ddHa0evlra2fX4/T65ob4HGJ8Zcaa4B5aZH/fHjlRu//9LSWldVUxQRcy0zK7aiMhPeVVEPSS3JDU249WV7RVyvoMOnQLmYLV5e+5QKu6gnTGsQk5oeC60GWR4Djvy2OPWPCnBEU2WqiN4x4VN4LGQKOlcnrHFoGqhdkfi2cLWwRSvpEdGajWKkkgWjoapZZKjHwcPjKhCovPGA+M6C2iJvYnYlkWpDGE1RhIZwencGh1KJhuejevLJ+GIFt0JKzdZx89g9sWx4Smfu1aK//z/NP14mfP8d5auvaZe/IV++jP/6Eu7rS5grl7DfXCZ9e4V65Qr1y6/JX14mffcd5ue/Nf50pSnsH3Zm96Rb0muiUijlmelfFOT9xdZbojdkKdSZRGZGBSwrsbkigUStd/pATFZEWU5bbWp34U1MWSQZmoVuKi+oLAMTqEVae6FlsM0zZptZ9gWGZGICEVups9LmVoctBq1OpbY4dYY+udolENroJV0FFcjKyZ2FF8DbZx+PXn54/uRoY//12vNXdx7uTT/cm999uvjiYPX12/snH56+Oz/6CLw7uXj94t3es7c7z9/cf3myffhm5+h45/Xbx28/7r/9/Pzt55dnwNvnr58Nzc/ofMOK4Rnr6j5z5F4qVlOvns2ieqO6bFDDbh5nLQoxHoOeT6CupUq20+Q7yezNAunzUvlRFv9Jqemk0PKy3ndEXPxIm3oimtoyz6/W4/GlHY1V3c0ym5mv1XYSUX3Bfu+0xzVmtg1r+HpKbXdxFiQpqSgGye4WW0R0Ka0D28GWc2VmFVXKpkvYHI2ILuNjBHSsiElQ8XFKAVrJRyl4aBkXK+HgRRyyiEsTs5B0BF6ApcgIRDEaw+vqYbXCyA0t6Kp8SBIUVkgRwqQWssJBpWlhGBmUZoTTNWi6CoPkteQ0xOdCY5sIeQQJBCcqw/EL8TwwU1LIFOZLVdV2F3zYT15fVrx8YNmcEcz041dG6GtjrNUAe31cMOEmDhrhPgvapugwyzt0knalsEWv7FbL2oU8iEzcaVILx7zDT3deAmcAcAYcHx6dfvpwfnb6LxMvLs7+ZeQnADj75/TOBfAZAM6Asw+fXzx7ub//xOG2+oZdg8NWrgizctcvkKGcQ2KZhcySo+lidCW0MLcUVFlXisB1CsQMm1OtNYqEUkoPvrGyAQxpLCyuAmUVxuWWJWcWJyaCY5Jy425EX/0j5NfY5Mjfr/1y7fqvSYkxUdG3Q8KvRSeGJoMTUgsSE8ChuTUpaUVR0Vk3bsb/lFYSXdGaXd2RU9acVt2Z2YjKg8DSy1qS6+DZdfCcqnZQHiQlvyattDG7sjWvoDY9pzIxtyYluyo+tyYpIf9mRnlkaklIWmloTXc2CBIJro/PLI/JLI9PKYpKK4lJLoxMyAsDVSSAKhJya1IRjFYosqKiLa+6ozi1ODqjNCE2OzQeFAkqTqVLyBgmoovQ2U3uyq7IyioHZZWDSuqLQCUZidlxGXmp0I6auuZqOhcfnHLrTVybXWx3ShUqKpuLEAowHrfCN2Rw9yktNqG1VxSccg8OmVwDGu+QpW/IbLQrGDxSW2cTjoA1WMz+0RGOVMAUsxq6If+1kSgWi67Uwqj8yg4ipItRCEWKDY7tp082Hy2vb/ofPxrce+CeHGFbdV02HcppwjlNWLsBHfByvA6KRdPjMGLtBoynl2zVoD0WsttMGnJzvXam20yZG1OvL1hmgwp3L35iVODuxdvMqLERntOK73OQnUbCbECxs2r3O2lL4+KdZZ1ZBvUa2xc82Lte4rIbM23pCqiarLQCKTxJgUx1skoslDwtBqRGZehx2RZyfi+1sJda4KLmuqi5dlqRlVFp5TU7FJgBC8/nVllNYrNRarUqXR6D12f1+S3DQ+bRIdPUmG0u6JibdE5N2CZGTeMjuuCodmpMuzBtWltyLM/3bm4OrW2Oza2N9AddrWTcrYK6G8XdtytwkXXMHKyhgu7MQyoLEcJ2jopjtNlH/N7xQeeAxWRTGM0yq01ht8l9flNwun9q2Te9Njy+4BkKGAb9Oq/POjjkHJnyBxcGxqdUw0NYJT9Zw4q2CzNluFhuT4QQG83FhYjpUePexvcHtpNnXuB8Dbi4C7ybAs4mTo9cy+MUt6Zh0NgyP4DrFdVy4RluSef+gu3FHdfp4/HTp0Hgw53zl8Gzw3HgYhU4v/PhaGxzXrEzJ325pv20Y7945AYeuM7vWd8v6l9PKw+Dijcz2pNFy5sly/GS7c2a+9POCLA/BTyf+vRw9Gx/Bjhev/hwHzjfBYA9ANh9+iLYN8BuakqKCP+qvjodnBVz7bcfrl//BdoMaWyvC4m6Fpd0OyMrqqQsubQ0vqQgsjQvpKU6UUSstQpgTn7niAIzrSNNaXAjkq4BbosCWQYvjStO+B2SG1NTmNxSl8umwSbGLSYjtaoqAtoY3QWLKyr8pqHuBoNSoVegVYJuGaudjoZQkVVcWrNJRyQSqkiUivGgZGlWoRXU0LoSCbW3OR2x2IYQak8qj1aBw+SjUPkEXIGIVcQnpRn4BVxEjAydhc2/Uf33f+/88TL1h+8YX19hfH2FeuUK8ZuvMVcuoa58hbryFf7KZfKVr6mXrhAuXcZ8cwX5yw/Q379HZEdPOIQjAxKhpLu1MyMk5P9oavy72ZQjVyZKFOk9pOQ6fEVGT0smV1Jj9yYS8XGQ/M4mELzoFqkmltQAInc2lNfXFdK5ZTZPaf9QvaffMD2ldxiUCgoeX2twCgMzg312p81gEkqYYj1d0csSmKm1mIp6fH3f/Mj942d7b188e//8/vO13Rd39g/v3N+d3X40v/tk5dnLu2/ePTx+v/vyze6rD8+Oz16+/PD46avN58ebB8dbh8ebR8fbr94+fHP65N3Zwduzw5fvDl6efhhYWGbZB7G2MdLQVqls/CeopMH+KI0ze7XdVSi9n0CYD+0ej0bNR+OWMhW7RZajJPZWjuhJKvNRHHU7TfA0U/m0zH1E2QQI86/bHFOUgfFOiayDRcupr7SO+bZePdX0mfqCHmOfSmHjC7V0qhhV311e1ACOyYrowLcqbHK9S4tloBgSBkXCxPLJPQwcScxkqgQkGZuo5GDlHLiI1iNloxQ8nFKAl/GwIjaGS0cxSRgWlsDDEoR4vABLFGPJUjyaBWvD1hTXpNd3FNIE3WavQGTGU9VdGGkLTY8QmKl0FQ7BbkmrCAc3xPQwKyhyKF5YQeQXk7h5XGmpTFnda2sfcMJ9bsTmgnhnQTTjQfv0LbN9mKVB8qKXsuRnDmg7HYqWfkOPRdamk7bKefVCZo1S3CYXNXKY+Uppg0GJdxhla/OzFx9PgfPzk1cHnz6+P/v84V9Gnp+f/2nkGQB8/Fds3Z9GngOnH8/fv//48fTT9qOtB/vby/emFtdHtDb26v0h/7QGTauB4SpZEgwM05RbmlFcXQBtq0XiYSIFi8HHi1UMiZbV1FVRUpNdXp9bXp9TAMnIqUiLBUXEZUXdjLt6O+5GRFxIfFL07ZBrYaE3wsNuxsaF3bj9W2jsrciUsHhQJKgsMTYr5FrMTyFJv4PK4jNLYyEdBRWt2ZllkSWNKdWdmVUdGTVdWaXNyWXNaeCqpDxIalpRdHpxXHpxXHxOWEJeWHxuaHTWjaSC8MT8sOTCsMT8kFjwtfiCWxFZv8eBb6cWR8eBQ6KzbqaXxmaWxycXRGeUJqQUxnQSGxt6qouhuZVtxZEZoeBqUExmeDI4LrcClJwXD64E5ZRnxWZGp+YnR6dHxmfFZpVmxmXExmXERiWFh8eH4CnY4Oxwr1PZP6i12iQCEZZM6WSy4UYDb2TYZDILuXyUWsPqdcqdHpXFIfUM6swumdOrdw2a5Fohi8/oG/DMzi3ML6+6Bnwsscgx6PmvjSTxpTiuhCrWYVjy8mZkJ55+Z3tj6e5UIKgPTkh9XqJZ26KWNBjlMIsSrZcg9HKYTtbmNKGdJrRO1uYy4wJejsdK6LMQjcpunaxz0MHwu1gWNWqgl7YwoRwdYMt49Tplx7CX7u7FeuyEYS+714TxupgLU9qFoHrcy3u86dy71zs7wvKau/z69jFT55C2zadu8albLJxyWmusllrUL4H2iRuWPSQzo0yGytGRitW4fB2xwEItsjLK7TyoXQKzKzEDVr6vT+1wqhwOrVzJsVqVwQnP+GjvqE8/PWZZnrSuT9u25h07S+7tZffOknNn2b69aNmaN27OGe5Oa1emNHMT6omgbnjMaHHLmTIOv9dFNXrK0ewCOCu3i53cgI2tglVhmRixUjcwMHFnbmIpODjq7B+2Ofv0ah3XahGMBXvHp92+YO/Ykmdy2ROc7p2Y6g0EHSPj7vG54ZFpz/ScxduPEzJjbLIUtzxfSUpXkvKpnclMdObcKPtofxD4vA58fgwAB8DHR8DpJvBp/ukDk05SxcZnDNtgKyP0hT6KU9DEbErx8mHPgobDGevbO47XK9bje71nT/3Auxng88KH14FnDx3HO85Pu/3P5zV7k7JX87rDSeWLgOzVuPL9rOnjou18tf/83uD55tD51vDZ/dHznQDwePJ8Z/Tjg9GLF4vA+23g/OEF8PAMeHAG3D9+t7KwYkNiymrrQTngmD/++P76rV9LqgrwdExRVW5xZQ6ksbgVVhER81Ncwj9KS6K628GE7iIuFiInNygIdSpCrRhRJu0psbNa0VWpqBpQY1FSfUlGQ3V+a3MFnYlW6bhCJakTW9EIz+khlyApRe3ITBq9Virskgm7jCqcWoggIyuFnDang4XDl0nl7ROTkvkZiZhRTOqIY3bE0VojCe3hVHQyDp2FQGZjMPk0ahGLksWjpBgEeTJCkhaTjc/5o/rbf+u48hfylUu0L7+kffkl9asvyZe/In17mfD9N4TvvyF9e4V85WvqlW9Rf/0C98N3XT9/V/vHt2p03eqEyWggkpgNBRW3b9783zraf3M5i8XyOKk6uxUbX0eAxLXW5ghlrd5AeFdHdAWouxnUU3YbURuB68hGtEOgiO46hbLApAPbNJg5n2DQyFGRydQWPLmRIMLYhh02t9Nms8iVHJmaIjaQRGYypKc0v7UQL2V6F6e2D57vHD7debG9vru8s7+y+3x948Hy1qM7r092j463tx/N7x2s77++f/j+8YuTnRdv7r94tXH0Zuvozcark+37u3MHJ4+OP714+f7owfHx8otjTXCFNbRMn9hlLJ2UGO5cqlOUWp8kcpZ/ae/PEd4PhU9GImbDumaiMQt5qqfZ6icgxZN00eM42v0o0kYy9zFYfZAg3szQbtT6duGTD3Gji65H+wPrG2BondxlOgLeTq9PjS34HYN6HBVWWptb3VRcD6strCsqaarEcIhcrYCn50tMQpaCjuDiqpFQjIBClrPJcjZDI4DzCCgJHSmlw4TUTgEFLqIhREwEn47kMDBcKoqFx7DQGC6WJCbjBTgsD4PjopqRtY1dpSWQNIYQ7vDLeFoMggMlyDrZBrzMxhabGXh+ZxuhHMmuJUubSOI6orCaLq6icotFkmqNqr7X0Oy1woJu5L0J9t0AfdqNGjZ2jpq7JuzocRtyUN/lUbV71DC7sl1CqxAxq8UsCINQJGDXysV1PGY2i5Y0HcSPj5JH/TwAeHr28RAAToGLU+DinxtRgP8Y1wH+I3bnX0fg/OLPIdgLAHj78dPr928O3h++fPv4zdne5uOJJ6/mA3M6lYVIF8CIbBiG2lXTXFZQkVvTXMUW00gsNIWPg+Gbeshtbeh6LLO7BVlbBs2r76qsaC6u7arKrwGnFyVHp0WExdy4cfu3sPDrsTHh0VGhYeE3f7v6c0xi1K2o6xHJoZEpIbEZ4VcjfskoSmhD1xfVggogGTnlifmQlIKa5OL6lIrmzLKm1KL6+OKGpJyKhOTcyPTiuLTC+Lis8Mi0W2HJ16MzQqLSb4cm/xGedj0+NzQm+1ZIyq+RmdfSSqLTi6MTc0Pjsm8n5YWnFcWmFsak5Mcm58WlFyW1YZpK6osyitLAFdmZxZnZZdnJuckRyaHg8sycsoyknNiMwtSY9MiErNjbcTeiUiJTc1MSMxKuh137+epPN8Kvl1aVsIV0GgMllpEx2JbWtjIGE6nRsnvtCgy2icVGe/o0Ki1HrqLrjDyRnKw18Qx2sdNn8E+4LU7NwLDbYjNvbG6fAcDQ2OT86uZHAPhvcnZofJpAyZbqqTx5Cxxtctk3HixPzdkH/RyLpVPEL2ZRctikAgENImW2KTidcn4Tn16pEjVZtXCrFj7oJAcGmHY9wmPG23UoFqGUS61yGLEmJUIt6nCacNOj4rmgaHlGvrqoWZ5TBvwspxVr0SMXpzUTI1K3mbS+aBob5KrE0MAAdW1GMmpD2IQ1KmqhjlkuJxXISQWMzhRKRxKrK61X2LA8yPTruo3sGjO71sZrcAibzOxaAwdqELRpRXCtFGcx8pwutcOjN1rlciXHaJIEA7Y7s561advapPlOQP1gxvRo3ry32Pvirvtos+/1dt/xluvVRu+rjd4X65bHq6b1Gd1UQDk5YZye94zP+2bX70xtbg4urNqnFrRDUxL3MMfs4pntEpvN4nOPzgbG5/yDAUffkNk1aLC55Gw2zOWRTsy6x+bdgUX3+IJzYsY2O++emnOPTbmCC/7RaVdwyuRxoWXc2H5DhkedbeJlW4R1ajZ0xic7P7kHAE8uzvaBs2MAeH/x+eD0/da7N9OPH1qM6noGLs0ohbjVLcOGHiO1klAWpejIdRLqh7kd03LksoXwZsUEPBv+/GLo7Hjs+RNPYJCyu6h7NK3yKbu84rZ1D+vxsOR5QPViVPVpyXW67P603Pdhpf/jqvfT+tDp5uj51ghwf/Rie+Ts0Tjwcgl4twl8fgBcPPx88eD04v458AAAHh+drCm1lJTM0D9u/BCdeLsFVk9m4zCUHioXxxASMNT22NRruUWxdY2gjo4CIra6sym7uTIR15oHr07tgaSi6zObimK6a7IIsGpsV21NZW5eXhqBjEKRemhCMk1MxHPhFAmSq8NxtGiGDKbU4XR6AoNS73XzzRoSl9YsFcBsVhqNXmu24qZn5NMTAgYhG98aTWuP4fYkwKFXCeh4FqOQQCxAocFoVDqLmilmZup4OXJcohmXQ8z6HfLN/w379i/4r/9K/eqvlL/+lfrFF5RLX5KvXCJ/9w3l+2+p335D+eYK8avLxG+/RX3/Teev38MTbgbU5KBXrFKjuzElSaAfb9/+3ymEaIe9kCuIYovSKzvCKlEVCa11xVJlR58vpLk2pjQF3pLZWXK1HXIL1ZkJaylr7elsV0pbbPpGpxLnUxKlKLOZqZZiCfhGihBvG3aY3b3OfofTpeYL0Tw5hqXE1CIrM2vBzVS8YmAgsL659er1nb2dyfX5xftL02uzgfnJqZWZ+4/X9p6tbz1eePr63u7B6t7hvf1Xmy9fb5+8f/TsYO343fazw7vj8/07zzeOPh/3zc7wPSPiwBpzZB3n30AFnogfAQ3e/avovvqB11H02Ws9o0Wq/TDk7NWW8astE4mUzRLdYbn1dZZ6P5p97xp64RZ+9SZ6+Vf45C+o4M8Yf6ruTvfiIWfjyPzoVWD/dd/inc3D/ecfXgSXAkq9EINrr4eWQupKWrsaOzDwHhoRRiO0klHtNCRFzRT1SohyUi0OWo1uwEvIFCWDICKRJBQUn0CQ0zFyxp8fP1AyFlrKQotYaAEbzWNgOCQ0G4flkigSOkFAxvHxBD6mHdPQiqgsr8ukcDuNbh5ThkKxWihypNDCEBsZQj2VLkNSxJ1MZRdF0kLg19AlDSxxHUtQLRHXaqT1bkN7wIGYdqO2gqzFAXzA3NmvahpQN/t0HQPqdpei1aVo1bIhZkmLggXhkUpZxGIqNp9NLpVwKzy9LQuz3evrze8+sFfXcI8emAHgTyM/AcCHC+DDBXD6v8D4/wfy4uz84uz8/Bx4c/Lhz9fLN5+Ot3ZX1h9Mzizad59NPHg8Mj6l4Yq6bC5JJ7I+qzCtoCq/qqlSrBc39UBzq7O7yO2VbaUEPgpGamlF17djoXWwChQT3k3pyCrPSM6LzykDJaZHJ6fFxsWHh4dcD711NT4uMio6NDYhMhWUHBoTcivmZlRq+PWo32LSw6pbSiuaCgprsrLLUvKr0/OqUrLK4nIq4orqkgvrEkClkZnFsSl5UWmF8TGZ4SGJ1yNSQ8JTboen3E7IiQlNunk95rfQlJsxmeFRmSExmaGJuRGxWbfic0Iyi2Nzq9NAJQmxoLB4UGRGcUpafjK0G1pQlZ+cm5qWlxGXmZgISo1Ojb0Vez0xOya9ICmjMBlcnhUPivnTyMjkiNj0mKjEyNCYkPC48JDokFvhNyNiw7JyEuqhJbCuOrGE5nLrRGJqeweEzkA9eLji6TeKpXS9WSRR0LHUdoGCbHR6+AbFAAAgAElEQVTKXcPWwQnPyITX5e3dun/v0+fTtbubO4+efgaA0em5/6bXSmZhKRwaV8zkCYUy0frW/PbOhH9Y6B0gyGWVVFIai5IjYlbK2E0mMabfzJZyoVJunU0L77PirBqYy4Qc76eP9dGsSphR0YGBpXc2xAvpEL2006JB9NmIY17WXFB0+NS3/9DVa+iScCF9NnzQz19dMC5Oa+6vux9suIMjQq+bsragfrrTq+FWa1kVAjxYRi0WkYs13BoprYLak4Vqikc3J9jk7YsjAi2vnoXIcau6tqY1ekGbWtCpFMFVMqxSQVHruBa7yjlg8njNBpNEKaOaVNQRB29uULI2JN0eVz6dM7xYMh2t2g/vWPcXtI+mZLuT4iczkkcTgsezkv0V3cMF/dyoIuCXBwLG0XH75Kx/YmFsaWttcWt96t761L31mc2NofkZ7+TQwFj/0ETfyKS732+wueRGh8Ro4+PxEL2JOj7tDC72jczYArPWyVnH1IxjasYxNtkbnO8fnXYEgnpHb49GEjfmyRhzZRoEsSp2rkXWcfxkFgAOAOAAAI7Pzt6cA2/PLw5OP209f+bduqfoc7TpFVVGeR0HmyPA5nE6QRJYbkDYMyVGbFoZ23bGfTfz/ar1/VbvgznFx8NhAFjaXjPsLhhe33PN2ulTJtJeUPtyxnS84Diatb1ZdJ4sut+v9H9c9X28639/d/jd2tDb1cFP64Nn90eAJ1PA4QrwbhP4vANcPDw93wGA3fenGwDwGACevnx1N684LgkU2thRxeARmHwyV8rgyxk8JYPIRWYVxVc25uBorRhSAxZf3wTNyUj6Izf9VlrkzxkxP6cn/poQ/RMcVsnnYYRialllXl5JNoNPpwkYdDGTIqBQBCS6hMSQEjkqstzC8o6oh0bVMily0C0SczpRsCKVFNHn4tBoNf1e1ty8amKMS0SmYZoicA0hXGQisSccj4rlskvotGImvZxGzpcKikSMDD0nW4lLcpAKyFl/1H/3b8ifL2G//4L+w2X65S8Zl7+kXfqK9vUl6pUr1CtXKF9/Tbp0CfvFXwnff9P13VeNP34pq8/bGFT4rTQxr7WxDXQr7N/DQ/9PiSDLZMgTiBNF6sIGRBIEDUlqrinh8VvM5qtl4NCssK76hI7iP2B1oVhYFhxahEV0sZQyocsk6dfwdGQ+pWHMxOjl9BDby5ksjK3PbHGYRsb6PU6lTII3WLg0EaqF0FKL74KLpARNL1HrGt542r98V+MfdkwEHROT9sC0a2xidm3+3sPlrb3l/eONrSfz208X9g7Wnx9tHrzaPHqzdXC8+fDFysbT1acfD56dnRoml+tknlbbEnzwfpPrXpXtrvQJAJ94G8sIwIOfYimTKcwliOl1LGH115aJv9UGb/as5slf5Kufx/E2b1GW/4GaThTslps/tA8DyHkg33aQYtzMc25Wuu4026f1K89eAMCL09OXb17e3VihUrH1kGJYawOFjJcopQQWG8vnN5IJBd0ted0NjcwehIIApbdkt+RDMHUYEZYiJ+P4WAIPSxGRCUIiRkjCSCgoKQ0hoiJEdKSYgRGzsSI2hktGc4kYLpksZeKFZBwfTxRgYXhoJ6q6pjGLzu0wOHh8JYEiQvJ1dKVdyFdTBRoKR4lnyBEMRRdZ3EwUQJnSFqawkS1o4HPrJFyIW9s5akMEzF13BkkbY+yAucvMqdTSijX0UgW5UEIskBCLJKRSIamEjsjGtiXTENl0NJiOBqv41SuTtLdH3BdHpQDQ8Oa0Z/cp88mj8dP3J/8fI/+Zc34O/K81JXB+cf75/Oz0/PPZ+TlwAQCnF8Dbj5/evj8+frO3tRnsd/Fmgpq7S1argWDUkkaGjXXQwqIKcGldSUl9WRumU2AQ59bnQjENTBW9pru6ndiKZvU0I+vbMI1dpI7y5pKi+vyM4pSskoyCsuyqmpKs7JToiNsRoTeio0Lj4iNDw2+FRt1OzEi4EXE1OjkstzQjvyKzqDq7vD6/qDobXJ6RUZiUXhifVhCTnBueVRaTVx2fURyekB0CrkipbC7MKEwKTbgRlRoelxGbAIqPz4wLjQ+5HnntdvzN6LSImMyIuMzIeFBkTMatmIxbablRoJKk5OzIkPhrMSmhWSUZKdmJlY1V4GJwIig1KSMtIjEuNjkxMik2JO52eNKtxOw4UHF6ThkoISs2MTMuNPbW77d+C4m+HRoTGhoTGhUfGR4Tdu329V+v/SMzK6GppZLNJVhsSi6XmJ+fSqEgAODk5eFDvVGiN0o4AmJTWyWK2EbnYXhymnuk1znUa3UZB0f79vYfrqwurqwunwFAcHba3uf8r43kimRIHJFMp4kl/LGxvo17Y8tLdreTqJTX08iZBFQyi5IrZlXJ2E0ONXFyUOF30k0qmEHeblbBDPJWm7bLa8X2mVBWZYdR2sInl2C7MhBtyWximVWLsGoRU8PcySHWbIC3tap/uGGZHGG7rejhPjoOnj3i5Z6+XZkYES/P6u7f6926ax504W3KllkfwyprktDLZIwqJbdWxqqRceuE1AoeqXTKx320ZrMqYS4tItjH9FpIalG3QoSSSbByJUWuZknVXLVZ4ug39rq0ZotEIcYruTCHAjWoRo7pkCsu6u649MmkYn9WvT+rejwh3RnlPApw94K83TH25hDtrp89P8AesjPcNo7HLe/r1/oGDZ4+XXB6cGx2ZHJ5amxhIrg0NTw7OjY7NBhweIcsAz6D1S5W6uhiBVEoxXB5bUYLfXjcOjLj8E1YRmdsEzP24VHD2IRpeMw4Om0fnbD5/Qqzvs0oj572J0/54pyaML0A5NC0X7y5B5y9eHvy6AJ4dQ68+XD6/Ozi6cXF5t6ufW2J7/N09NvaRtw4JbtGQirXM+pmLLRXc72vZ3s/r7qPJrVHM9rzh/0nm/b7c/LPRwEAuHu4N/h8zQG8nHs0Zbg3LD9ccR2uuD5uDn3Y8L+/5/u4OXS6Hfi4OXKyNvh6pf/V8sCr5b636wNnj8aAg3ng+A7w/h5wtgNcPDw73wGA3QvgAQA8evPu3hmwhybWt3WVsURYjoDIE1GEciZHTBaq6DQRrrI5P6s0kacgCJUkPKUVjW1ITPjj2q9fJET+khJ37fdrX5fVZpGYPTwZHUtFJOckdaA7BSohTyEQqER8pYAjYzPEVJqQLNHz3UOm4Kw9ENR73AKfR+wxsxS87gEH12YkS0UdMzPqxXn1qJ+O7UzANkdi62+LsWkyVhaTlKaW1EkFDRp5m1xcZze2aAVFRl6uBpfqJBcTM3+r+/7f4L9chn37F/wPlwhXviBd/ivp0pfEy18SL18iXr6E/+pLzFdfYL+5jPj2EuzvX3fc/HFKhN30KQM2hoDeUFebdOPGv2Um/8Wmq9SpwFJZllhdUd0WV91dkdEEaRQJCU5bDAQcm3UL0ZCIqQxBQ+OInWBUfSEX061ViGw2jcetkrNhOkKDjws3oKHsNoiUiRXyyShMB4HQheupJ6IadAY2Q0zCCKgCj4s3EERqfWVENVzlhyvdLTwtQmbEKCwkjUfRNz6+urryYG11d3nnYG35fvDuw6n7T5bu7y482F188mxt/cHUnYdze++frTx74r/3gOKcqjPOdQw/6xo/avA+TpdO45Y+d02cxLMD6ImP8dTxQtl2qWI/Ar38R+fi97VT39VNgKUH+aoXyeIHiZIHYay7GarnRcY3dX0AxHMONh1m9z7PsT7MM60VqSdbDTO9q0evAODZ65PAxCQWg0J1dzIpRBaTrtLpqWJJO5VW1NNdgIKBe6ApbcXZ3SV5iOJ0aAaUWI/kdpFFaDIfTeGiWGIShg5H0uFoLhYtIvXwiV0cfBeP3COkIQU0FI+KZBFQbCJJzMQJKBgulijAdhObWuHldc1ZTD6s1yNWmzkSLUtmFmkcCrGeLdZSqSJED62+hw7B8aBEYTOB10jiQGksKJ0C4dMhbg1iyIQYULbMubAPp4STdqSND5ETcnk9GdT2BFp7EhuRxUXl8DG5YmIJG5lN68kkwVKFpKLlMe6rh4bPbwVvPxUevEs4BzrffpKM+uWnb98C56f/NPLi7D+M/Pyfb5EXAAB8Bi5OL84/nZ9/vrgAPnw8uwCAizPg9N0b4MPBy53ZcZdwqk8w6xUP97K8Vq5BQe1oraiCFBZXFbVhOltxMKyQWtldk16VWYuo7WHBqzorOggtWBaiHdtc0VJa01nVhGzILs/IKQOVVOU1t9VVVRfngzML87Iiwm9FRoVExYT/cfO3vNLcxMy4+PSo8vr8qsaivPK0ompQXnkGuDwzISsaVJxS3phfAMnIKosDV8bmVMQU12fUdZa2ouryq7IiU0KiUsOjU6Mik6PCEsLDEsIjEyIj4sMj4sOjksJjU6MSM2PiM8KjU25Gp9xOyIyISw+LSrodnRyWBIpPzUkqqykFF4PTsjNSQBkxSQmxyYlxKQkJoPjIlLB4UExafnIyOCEuMzouLfpm5LVbkTdjkqPjUuPCYsNuht24HXErPCYiMi4iLjGCzaEYTaraunIQKKm9veHt24PXx8+NJpVEzsER4RW1BRBoCYmNEqqYHDlN26vx+N3D4/7l1fnZuYlBn+fNyeHdjZWhMd/m7vp/baTOrOUKmAIR3dGrmp/pCwypRnwCj53ApBTjEanIzkQCMoNJKBLSa0ySHq+NMTUkcpqwelmbVtKiETQYpS1OLcyl6+o3IdwGuEXRquTWsoiFYhbEYUT16hEmZbtd0+kx9kyPsu4tKcd9VKumw21FozozZLxGn4c94KSNDQvlkiZvH3nAjV8Y5awGhRpuDQsLZuHyGfh8LqVMK23vsxBMiq5Jv2AxqPA7aXPDYr24BQfPUcsxCjlJIiNKlFSJms2XM6RaXq9Hb7XLrRaBSoRWczs9CqRX3uWXtM6a0Ns+7qaPuzHI2fCxt32c+0PMLS9t3UPY8lKW7JigGe3TY2xqvEXH6LVJ7A5ln0s10K8dG3d5vObAlC8w4/eN9w2Oefp9Flef1uFUmK18hYokkeFEUhRXAFOq0L1O7tCYxRfsHRgzDU/axifsfp8uEND7RzT+McPgqM7tFhjVUKchZmUiYXUybCEQ16fL0vBLXjwYPXv/8MP7R5/P9wHg4PTi8dn51snx1NI8f3qM0G9ptirrPcaeQStpaoC/Oal7seZ5szH4fst/stF/tGp//8ADvBg93fcf7w5cvJ6+eDP3bLPv9fYg8HLu/oRuvl+wO299tTl48XIeOFoC3q0DJ2vAy7m3D0ZerrqfLTterXnf7QyfPBg6fTEFnKwAH9aB003g4gEAPLo4f3Bx/gAAHgPAHgDsvXt7b27RJZJg6OwusYSi1vDEUrpAQpaomWwJEcPoLIOCq1oK8AwYW0RQ63kNjaWx0deS4m6Fhv6akh3LU7PEeiFNRIG0QTIK0slcEk1AZUmYUq1IaZTJ9SKRisuVMiQqnsWunJ73BAL6qXHTSL9i2Cly6enDTkGfleG20VaXTOPDPKumo73qJqr2Nrb6hgiVyuiJofTEaQV1Imo1i1CGgaXLWWVKZp5NWGwgZdmJxaTsaw3/+KLr6nfNP37R/fMl5N8vYX68hPvb1/gfrxB//I7wt29xP3yD/uFK9w+Xm7/9a+vv34orQdtOyayF4dPh6ahiUOLfr/30P6rBPw6Ym63aUqOhUqKEFFWFJuVG50EryQaNZNCZVQ/OAN/C1MUgi65hahPwTVkEaJGejh7USYfMynGrwkjtsWBbNe0QWnkOpjQbVVdSWwJKTwwNv/lTSsQfGXG3GhuKWhEt3WyGYeaOdOIB1rFWwvCGQ0WRTZyUblF6Fy+5hZHdJUIo+t1zqxNbd8fuTU9vTwVX/Uvb42s7s0urYyt3g/OrgYmVoeD65ML+I9edu+LhFahiuMZ+D7Fw2jP/GTb9IVU+V92/1zZ6FMMYbh88jML5C8SbIPbmH23Bn5unv4NM/1A/E0PaCsUt/dI9dhU7fY04F0Jf+Rk+dhk68AMs8Df4+G3mnSj+nTzdTrvvNXL4gB88WD4AbCMreKaUJ1LbHR6n02kw6Y3OXgyH3cVlNXPorWJ2Ja0noSk/AQrK6sjNbsrsYDRjuTASD06id+CJzTR6NwoN7YTX9pA6sGwMhkeAc/AwNq6TQ+zmkJA8ag+bhORSiFIWXkjF8nAkIQZBaW5Hlje0ZbEFnc4+qdUp05gkcqNMbVWpLWK2FNtDaWzDVcAo1RhuE17QimZBcewWIgNKItXxmE0DZuKIFd+naJvqRe/OiDcD7MU+wpC2Q0ctZcFSqK0JTFgqtS2R1BzH6ExjwlKF6BwpPl9FLZ5yotdGycdPaJ9O699/Lj75ANt5QAsOG/YfPQHOz4CL0/808k8U/9w3CQD/8XXy9AL49M8a889U1zMAOP0MfDp5OOY24aFaZMWoEusWIAys7mGrlEtGQioLOuBtcCISimrvYmAQXFxJe0VxSzGah24jtDbAazlKhtIqr2ytaERAsWxMYU1+ThmoC9Xa3FZXU1uWnZlUUZqXmBB9O+RabEJkVHxEVmFaeV1BKjg2Nu1mKjgypzS+ogFcDMkqhORklaRVNZd24Vvru8sL69IL6hJyIbElDengykRQSUIcKCwmJTQNnJiQERseFxYRHxGVGBUVHx0WHXo74lZI5O2I2PCYpIiIuFuR8TejEm7FJIUkpkcmZcTEJIWFRN3IAKeUVZeUVBaBC3MywRmJaQnxKXHxaXEZBekJoPjkrISU7MS4tOjEzLjohMhrt/+IjAuPT4lNSk+MTYqJjIuIToiKio8MjQqJiY9IByWXlRempSfmgDMQSNiDh1t9/U6xhCdVCHMLMhtaqxkCYjehTazjanrlfaP9ArkgODO+82hz/d7K8vL0+fm712/25xbHZ5YC/7WRar3QaJYa9Nwhn67fwbcbKS4TcchF18k6RKxaGq6IgingkMplnAajpMOs7DbIOlWiFrWwRSNu1ggaDJJmjwE+ZMcN2XHDDrxO1CBnV5lVHS4T0ueijHkZgzaMUdpkkje6jTCfHTU1wpgJsPttWBkPiuzI4NBqBt2MIS/H20ddXTG8fT22u24cdxN1wlq3Ae7Sd1vUnXp5u0nVrRA0MQglanHr2CB3Z7V3fJBNQefaDBijgaI3c+QahkhJl2g5AiVDrOZY3RqnR+VySHQStJrT5lWhRjU9Q+KWUVn7lBG97Kbf7Wcv9BLHdfAxVUdA1TqiaB6WNvpkzX5V94AWa1EQtAqqUsmVylkGLa/PpfL2G4RiqlovHBx1ekccvhF7r0NtsYqNBo5cjhfy4WJxj1SKFAg7pRK4wy0cnXD4gq7+UfPgmHl4xDrkN/j9qgGfzOOT9w3KXU6e09I+NQR+tpW1dy9iezEu4AT1G+qP9wLAh4dnp4/OgccfP+8AwKMLYP3uqlonh9hUdf36Vr8ZYVPCp/yS/Q3fu/2Z989m3zweB46XPr2cAo5ngHezF8eTH1+Onh1NAicLnw9nTh4Hjrf9wMH8yc7w3rL9+ebA2/3gxfEy8GEdONsGzjaBj3fPDudOHgeOd/wfdsfOX0x/Opj+fLIAfFoDzjaAi/sAsANc/Ank7um7e2fvNoBP94FPD9bv9OOwVRRSk0xA0ChZPDZGIqXKlAymACdS0/Ds7iRwVFJOTHZxSgY4ITr+ZljE1aioW2Hh1+s7GlA0DKStFlQCSs1NaUU2idU8sZojVLIUOoFcyxcr2SIFiy+lM/lEFg+rUFH43C4hGyagtlHhVUxktYBQb5ainHri2CDPpoWL6WWdVTcJ0AgCJITTHkNsCiG1R0vJZRxkEa4F1FYRQe5K4WHSFUSQFJ4kb0sj5tzsjPgZEfl7V+gviIh/oMJ+wob+hL31M/7Wz8Trv+Cv/oT+9Qf4P77ruvpD5+2fYLF/DHHgyw7uoBJt4beTOsBZsX+Lv/HvXVW3HPJas7LcrKsRiKrKIFGxiTeg3U1Sm4FvlmeWJoBzrmGrwmGgn3tKYzCQDEZbiUNEmLKrpu2aaavGw6fr0N2illpyVSGyLAdRndcByW+rLSoCxaXc/jU59I+o8Gsh8ZHZja3y4Lps/hVm4FkmLfBbvepqgyy6W5uM0qdjTJloSyHORLf4/1/G3vOp7TXb9/wXpmru1J17z5nTp0937w679/bezmQUEBJJIHLOQeQgcpIESCChnHMOCCWCyBljcs7Z2MYm2DiCifrNC3efPnOrb9VUPfXU8+p5+6nvWuv7Xa0zs+1zo90LA0PL/csvp9cOFr4nRu2/3Vg+WBhYmXj28oVl9QWle6WidaNy5B12/jpv8H3+6MeI5q0k2+uSZ+dQ6mC69bULtjOSvx4veeVWOfVTxtAfkwafliwFMN88LB77GdMHpSwhhbsu5OknhAkQfRkpOYQwNl3Jy67EGT/WWrr5fWHnp9K2Q2LLep1yiKEbGF1+OTyzZOqw6VuMDCkvE1eGFbFr1JJqlaBCSs+hVydi04NzgiLzQyrp+QRWaT0Vg61OLymIxZamYEtTs9LD8zCJZfiCGga+jteA45GquA3V3MYaPg3HacTzqI1Kbr2YTuTXU8TEWkZxLSW3pDKWzStrs0naOjRNRoXKoNK1NMmb+OXEnMyyuPLGTIKglCAuqZdUUOR4qhhP5VfTWGVifmVfG3uih9etrepRla4NMLcGmbsjnO1RzmoPbVhfbWRlSGqjNI1JInwEpyJIUhvZry5f6qEOa8v19DhWlef8cNGH4/KN9cTpqVxjU36rQba/8QK4/Z7XemW33/69H/ndBPKfjLz+ex76zT+geXbxZnph1qCV5KU0hsOEaQHa0oSqMFBRMLRF2KhmkWsri4tK8yuI1WmlOeW0Wkmbtk5ITi1FJ2ISiuswJYRCQ4d+cLpf1CTE03EpmOR6NqFjuE1vVoqkHExhFgoJT06OTkmO80HCff0RQRH+YXEB2cVJUcn+fmFugdHQ8ESvjMLoour0rJLUzOLUvIrM3PL0pPzI+NzAZExgfJ5vFNo7OAEWnuwbnoyMQ4el5cbHpUWHRAcjg/w8feCuEDcXN2d3sBvEAwyFgSAwN1fQUwjCDerl7g5zBsNd4X5QmA/YHebs5Q+LTY7MyEtNRMeGxwYHhiMDw5EhUaiwuGD/COR3RvoGewVG+sO8oa4QZ7CnO9wXhgoNCAxD+QR4eyERcF9PN6irg9PjR0/ue3nDvH08AwMDiosLuVy2TCFlshlJ6ER0dipDQK1qKM8oSmFIKdpWdftAx+jk2JfLr+cXny6/fT442Fxenh4f73/5en1lY+p/w0gd02DktrXwO1o5WjnWpMSb5Ng+C81maGyW4yXsQjY5nUNOFTLSZCy0hI3mU9MZDUnM+iQZN6dFU9lrIfaYatq0Zf3W2l4zXslLF9ISVMKcZmVxazOuw1RrVpZ0GrAGSZ6Kn95rxT/rJve01va1kSw6rE5WPtwr6O9kDfXxDvY7ZqeV0+PC6SFmrwnbaah83ksd6WjsNNdJuTkCRnpRnje1IdGkxw/1craXjV3WBhohtlmD02pJBjNP3cSR6Zgqo0CiZYlVrGaL1GgWdLVJLCqymlXcLqoYUWP7hRgrNa2VnTusq52xUEZ1+F5ZSZ+suFuc38rJaGqI05IS1ZQMKS2fTy8X8huEEjaHz5BLmQa9yGiSkRqrq/AYtUFqblWbW1XNRqlGzZRLG0QCPJ9dKhSUi0UVfF6JgF/WahP2D7d2DFg6h0ydg4bOLkNPt669XdzWIWixCdu6hB2tnO7WiuWJ2NO9oKNtt5fLsI2xlJN1MWDfBu5eX19sXl5tfrtaAYDtq8uZqec8AS1GyU7t0+KWBiRjHYLF54Zv75duvm58+7xyeb4GAPt2+4b9dvnuduH6fPrm6xRwuQhcrgJnCxevxj7s9N0cTQDnK9enU19Pxm++zH/7NHt1vnB7uQzcrgP2LeB2HThfsn+ctp/N3H2cBa5Xrm+Wr29X74CtO2DvFti13+0Bd3sA8BK43AW+7X55O3v3ZaPdxEAneZJq0wmVmVRiMbkWIxbUyxU0oYwsVNCYonqugo6nVJRg85IzYsOjAp86/Org+NDF1cHdA4Tw84qKj8zMS6+uK5drhRIFkyOol6tZiia2REMXKikSLUuqYwtVTJG8kcGqrKlKy00LLEgNqM6OqM2PwuWE1uSHEUsiG6ujcZgAXL53NdqdXerHwXgz82D0QhgZA6eXhNCKI8lFkTXZSEKBN6XEm1eNFJYjBfkB/MxAXkowLyWUjw7npYWwU1GcVH9+sr8wIUAcEyAI92WHIKhBsBoUiBAJx8d5NjOKtIx8UX0apy6RVBZenu5fEAOiYpDC2mBOfSCDFILHBadn+CQmBWFryhgiZgO7Ni7FJzsZSs2G10Q5lUfBKxIC6vLChfW5JhHRKqNpWRRhPSE3JqYgPro4KbosLYpQlFJXkkbBFZRlxhfEhecnxgQF+Dh4eITkVTC6l0RzV/iBr37kKS/SxJMSK5zQHSuYTJHOpksXAqr0mXStcXquZ2Ohf2N8fHdi693a9tH6zuv17Vcbn24+vr16P7S91La2JZ/bKzHMVna9pC/f1c6d5/S9SWl/GWXeTe46wYzfQDkz8aa3jyt7vajzicpjb8LKo5zhn1OHEHW7PtSXT8pnYA3rkbKjxKYzZ+LE04YpKG/TX3UcIDv2Yx2gWK9Q7BegurmfS/v+lN0ELmtOZfdzezdsK0etk4vytha1zUQQ0iLz00rY9ZUiRpWYSVTxCFJ6QV1hcGpAXEFocX1aVX1WFS6lvDA2PzWwBB1SnR+fj45ITw3LyokvqSmoYRFqeGS8kFIrYtTwaVgOtYbPoCgFDRIGUUikSgh1zCIqp6gcG8fklLS2i21dumazRtOkN7dbhRpOblVyfF5IYX1aFRdTxcXUSSrpOhJdWc9SkDgSglxePzagPFhpn+7ltcoKB3XlM1bc1gDt7Yzsy5rxbFm/2c8Z0cMV94oAACAASURBVFaZmemt3OxWTpaNn/1MU7raUT9vxukbIxoKHDs1qStjeI0g2qKq1IlJg+1d15/vgFsAuAPsf4s1B/7OxTvgb/M6N3bg+g74dgtc2IFr4M4O3ALnR5/GTV3MnCJuSoosJVafEiaJ8pIkBTDifTFezrn+HvSKQjoRX1pWqLEaeHq5ustUxSZqeprzazFRWdGaNnUjn9Q52nn46XBqY5rAJhLYdXNbM59uz3Zerk3NjpApeBa9gcullpYUpGUk5RZkYspys4qSc0oSs4pj8itjs0sjk3ICMkqiSmozs0qT0wuTEnKiw1NQwYleEWifuBy/hHy/7IrInIqY4tq0nPLE1Nzo1NzYmKSw0KhgP39viIe7o7ODm5sLDAaFw2FQD3cQ2MUd4uwBB3nAQW5gJ1eQI9TTFeED8fIFu7g/iopDFZVlZucnRcejwqP9ouNRiejIsLhAZLifX7BvYAQKFR4QEh0MgYPgvjAfJNw/0CcsOjQkMtjDC+oMcnKFuDi5Ozo6P3F2dYJ7eXoiYEEhwZnZWbHxcXkF+WER4X6BSAqzsYFeH54YlleZI27id47axhcn51YWdl/uff5y9unj6VB/x+hQ9+zs2M7e8tBozz9nZGcXX6er6+/iN6lwTfJqg7xSwy+xKPFWZV2zHK8RVogY2SxiPK0mklkXziPFydnZKkGhUVbRrsf3WeuH2hr6rbU9JpxVVWxWFbVoSy3qYgkbrRbldloJJnV5hwFrlBWaFYUWZaFOnG1WFfZY8J3mmk4z0aCsNCir+jtZi7N6o6GmSYddnlN3m2qWxgRLY4KRjsZhG3mkm66XFbUb6wY76QvTmhfbtpX5pvkpdaupTs7Po5HTeMJqlZ6paGLLm9j6Fqm8icuXUZQ6lqVF3N+lNCkaqJXx7MqYdl7hMxV2QFJmYuW2CkusgmITF2OTlfVpcc2sHEoxCpvuUYGGl2ciKwsiaqszKTRcI7MeR6ysI1bU11eIJEwyBZ+Tj+YK6CqNUKMTKJR0Ab+Gx6ng88r5vHIBv0IoqOSwS8Siylab0NatN9s0Hf3Nnb0GS4va2qIymrnmVp6lTdjaLm41stsNxeN9gWvTrqd77ifbPjuT6a/mmV8Oem/Plu3nGzcXawCwdX05f3rUvzqnbNOXWeSFnXLsTKd4uIU33q8ErvcB4LX9ZscO7ALA7h2wBQDb13dL1zeLt9fLwNUqAOwBNy9u3s1fHU982O//dvz8w8vBryfPAWAHsG8AwIYdWAeADQDYAOzrwPWS/WL+7uvs9edpANi+sq99u125BrbugP0bYOf2Zge42QUutoHLPeDD2t3p8s3p0qvlHhoupTQrsBaThMMklWZH1VSg6dRSpYYuVjFEapZQw5Ho+QIFU6blUhg1Hp6O2bmJFCohMio0ryCXxaFL5AIOn8YT0mQqTpNJLFezVM1cpYEj1TElWgZX2ciWkLjSBoGIQCEXpcT6uNz/d0/HPzv9+C++Lj+53f+Nh8PvQI/+xfnX/9PH5V8Tff5ShwZTM2GEJNc05B+T/P6c4PVzaoBDeohrIuppjN9PSUG/JAf8FR1wLwX2U56fU3EANN8HUhiIyEGCswKcs1HOmCC30iBQBQpa4Q8p9nXL93UpCoYWRnjmREKyoqHoSPe0CJf8JM9itE9ZemBhPAKf5VeeCsZhvMoxXoW5/pic8My0qOyMpKzc1LKK7OzM4IosPzIahotwKQyD5YZ758bA8xMQVdmh+Lz43PiItIjwrMSErOSEzNjQ3ITQuoLU6qxYYnkONj+VkJ9Rm5+bkZEVkVmE4TXjWpeoo+eE4bs4yV6keO/3aLVbbW+8ciuIMZEgXPbHmpPJyu71/cWzk4Wj7cU3y7tn21tHmztHO1uvt9debZ3Yz5c+nEqeTfPGdys7dyv7jxvmvtXNntctXKK7XkWaduLaDnPGLlHqnTjLya+VvQ9Ken3pax41c6CKGXDZbCTvvSt2zaNhJ1r+IUT4Cm39HGM4iracIiS7npxdBGvvXl7/T1m2h4Wdf8o23q/q8ebOZ1lelbTs4NrW8OZx3fQmr6ObYTbUSNiheSn5jbhKHqlezmxUMCupVVllaXGZIemlUQXYhNKquPKyGFxxTHlmcFlaUG1BfGNFVlFWTAY6oqA0A9tYVcMh4vnkOgkdx6VUsUh4HpWqFDRIGAQBgSoiEhklZEZhcVk0lYqxtIhsnU0Gk1qt11lsLTKjsJiYFY8JS6uIy8In5hPSsexSkriWJiVyFGSBiqzUUhZmLLeflt+u2wb0Nc9NdbvDgg8rTR9XDe8W9Mcz6v0R4UonbdyAnWzCjqpLJvXlU/ryldba3S5yryhd2RBgEiRNdlE69Q2T/ZaZkaHrLzfANfCdkf9l9cf/Em5+AwDXt8DFjf3b7e01cH178+7LvG3ARuH2kqjPSQ2KmBCuP1QcCpdE+poxadaqAlx4QHFEEB1Xsbu1Orc6p2lt1nVZGyWcPHyJwqzOr8pv5JINrbrppand1zsre6tiraj7Wce7b8fvvr7dPlifnBllsiiHr/dXludy8zJyctOFErZQzqxrLCvBoyuJmbW0vLK65EJsXF5VQhomKgYdFp4UFBTvH5YcFJ0eEp7qF5qCiMnySy0KT8oLjs8O8osAw5COviEe32unEJibs6uDi4sTDAb18UN4+8JhniAIzM3TC+TpC/FCwv0CvL4fJArhHwh3cLkXlxSCJxQXVqRHJ6FCY3yik1CpubERycF+4d5wlKd/BBIVFRAYHQSCu6PCA7yQcIQ3DBWEDAz2h8EhbiBnEMTVxc3RDeQKhoKgULCzq5OfP9LP3xcKgzg4PfXx87a0mw0WfXE1Jq8im8jEdwxb11+urB9sDj0fmV9Z2D/YmZmd6O2xzUw/7+lpbWs3Do70/nNGPh+iP+undZhqtZIiJb9QxS9RcTFqXqGah9EJMGpujoyZJmpM5BCi+YQ4JT1Ty81v11SNtFPGuqjD7aR+a22fpabPgm+S5mpF2Sp+hoKfJedlKwW5TYqy1iasQYoxyossyiKLstAkL7AoC7uN1aNd5NFOilFV1tqEf9bH08jK+7u5r1/072/aZkakL1dbpwdEQ+3UsW7WYAelr43U1UI0asrnx+VaRTmHnr65ahkbFmvVVfUNaIGUKNEyJFqWQMNQmASaFolMz+LLyU1GntHA0skJrLoMVnWSnpFvYmIM9BwtM09OydRwME3CUgWzgFufUVMSlZUIT46BJsV5piT5pmeGZOVG5xUmldXkE2hV+PoyXG0plVFPZ5Bx2IoafBWDQeRwCQxWJYVeQKJmURi5LFYxh1VBaywlETEGA93cwm1pl1nb5FabrMWmNrdo9UZpU4vAYOXqDByjQdSkYHcYsJ0Wr4VJl9fb4MN1/62x9I/rUuB4CDiduzleBK72gduNu8ul08Ph2TFph7naKCvoN5HPdof3FmxTw+rLDwtXX5avL5YBYBcAtq+ul+zAuh3YuL1du73dAoADwP7y5uoFcL17+2Hmy+HA2832092ui5NnwLcF4GYZsK/eAas3wOotsGYH1gD76t314vX57Pmn6aur5Rtg6wbYugF27MC+Hdi33+wAN3vA+TbwaRN4v3Z9MH21P3H7emauQ4pND6SUJPMJ+aUZARkJHjXVCVw+Vq5m8eUMiV7IktKlOrZEQ6FxyqPjYV298rmFXjIFz2RRZXIhV8CUKQVCOVes5Mp0fKGSJdFyxBqmQMMQ6Vg8NZ2jIAtVVDafKBSRa3D53gjnH37/33/68TcPf/3TH3//Lz/9+Juf//JvD/76rw//+N+C3P+IS4GT0bDCoAee9/+7y0//DXT//4E7/wB1/iPI4T8gTr/3cPnB0+kPAaBffRx/9n7yi9ej++Cf70F/uQ/59R7owQ9u93/r8egH159/A/7lB89HP7r9/AP8yT2446/Qp391vf97p/u/BTn8AHL4vcujf3N59O/uD38APfqj+9M/gBz+A+T0W3fH/3B7/AenX/8IcXzk8vTh06e/ODn85P70D9HeDwhJ8JpYDzTS3dvhR+iD3/m5/BgOfZDg45oa7J0Q5B0fgUqMCsqPi6pOTS6NjsClJeYlReanRNSkJ5JKSrKLarLIqvrejarug3TFeon5BKN740cYhRD6fdlTvqx5SM1wQMOIf3Uzv2d57vjz/vmX/S8nG0fbm283Ti5Pd473N9/srB3urZ+83vzytXlxp6ZzljL/mbkL1C/fFA4dpbTt1izdpXe9CdWvZ/a9T+k4TW1/d7+y04uxGC49cMGO/5Lf50PeCGC+dMWuudVsILlvPGmbuX2XeQMXia2nMYYjf84Lh/Kxv6TrfWnDyU1z4bLhtJaturkr4S5QM3Iaxu4OphrLLePknimipZNgMIQX5aXhi6kqNl1BZSkp9dzqmHRUWAIiKcs/My+wqDgMXxlLKInG5gTX5YUzqtGk0tS6UnRWeiQ6I7oUl0+TUPGsGoKosU5AqRNQa3iNJCmLImNRZTSWlNLAqGDxsHXEvHpifkubtKPLYDApNUaNqdOss0nZ6oZScl56RVJWNbq4Nr8El1tQlp5flkyklUh0jf3PNFeXm8C3ja/7I++WbW9mzV92+m5eDX/e6jhdNB7Pal+MilY6KVPN1XMm7Lypul+UMa0r3u4kvughj8hztY3hNlWBlp/XrKy7OT/8Prl6ffN3d8fftOP3RLo7+99VJGD/3q28+puIvLZvDoy+6u6foFKONLKrtmZ9Qtiz2jJpTLAkBPVepwFWFhvCAosCvFWkut2lmcPX+0vry2yJkMrjxqenipVSBpcuFHHfvH25tbU1MTGxvrHcP9A1OTO6d7B29unoxasdpVqxtbN9e3u7v7+Pw1dWY0sMRgWbTyQxywk0TAURzRBXUQXlREZRFSm/mlyYXpgcnhjmF4b0DIAjAuG+YV6IICg8GBIQ4+Uf4xmdERQYi/AKdEeGwLyRIG8/CBjigvCCevvCEd4wdw9XD28QMtQrMjEIFekVEIHwD0NAEC4BIUhUqL9/oFdgiDfI0yE5M6qyNr+oOj0g2hMZ6eEfjQhN8vcOhUCQTlHo0PCU4PDUMI9AmF+Ev18Y0i/Yz9nV6btIhUBATk4OT54+cHN3cnF1AENcIWBXd5AzBAL6XnSFeYJKyzD9Q510Vn1OQTKJgRsYa9s8mFndmZleHN9+sfXicL9vuHd4dKBvoHt4dGBheWZucaqju/WfM3J/TTY7Su00VmmFuSpBoZiZI6ZlienpKk62nJXKa4hi1oZyasP4xCglFW0RlXSoqzrUFR26qjZ1qV6QLaMnq3npLepiswKjEWbKOWkKfpaCnyPjZqlFGJO63CgvMsqLzIpCs6LQrMC0qIt7TNhnnSSrukzJzRzpZq7O6ieHJVPPlOtLrd1trOe9ouXn6u054+qE5nkPu02Hs2grddJCnbRwfkLaaanvbqe+2u9ZnG/SKKtF4gqWqIYtb+QoKDwVTaRjSZo4KqPAZJM3GXlWi9CsZ9LqMquyg+sx4ayqeEl9hp5XyiagG6ri6ipiKwvCyjBR2PJkXHU6sQFTjc8qLEvJKIhJzgpLzAhJzo5ML4jDk8uqCKX4uipyI5FMqs/LSicRsbV1hcSGvLp6dE1DMo6YXFYZV1wUj63MppIrOjsUHV1yW6fC2ioxmPhNRpHOoFAbpIZWkbVb2tKusJplZrXQZqzp6wyYn3TbWgKtjMFezZYBx+3Aq/6bF2OX+9PA2drd2az9fO7NXk+/jdrdgp8aoi2PKvYXWs5ejR1sdF9+mLv6NPvt8wxwvQTcLgPAGnC3cn2z/O3b8uXVOgC8BIC3N3eH9rt94NsycDX/6XXP5ozy65vB67Nn118mb6/m7MDyHbB8Y1++up2/vJq/uVoAbpcB+yoAbALAzt3d5s3N937kAWDfB75s2E8WgeNF4HD+Yn3k02Lf7c7Yp6X+KTN/SMeYtIlNkgp8SXBmmkdlZbxIShbIGFKtiKtgcWUkvoIgVGAT0mAMdqFKQ4mLC8LiyiVSPo9Pl8h5EpVA1SRTNUvFao5QwxEoGVwFna+mc5VUtrxRoKTxxRSJjMHi1GfnJ0E9nR88/unXx/d+fXzvicPD+w9+vP/jbx1//rdQ8E/k3GBSqic+Dhrs9hcfpx993H7293jgDf0VDrmHgP7iBfnFw/lHpIeDH+ipL8TR293Z/fFDkMMTiNNTD7cHEJd7EJdfH9/7w5MHf3F3euT0+L6rw6P7P/356YOfnJ787Op4D+R0z+nRH578+lvnxz94uj+GON93fPrjowe///Xevz/46bdP/vqD009/efDnP/385x/+9Id//9MP//PRn/9HlOf92gREeRg4ydfF2+mvzvd+4/7Lb30d/xrt6ZgaCE+LQCZFB8ZHoNARwQWR4TkBAcUxEenRQTmJobi0+KrsnAh0RXJjc+3gQcPUVziuw792IJoyjazpd8PZYJRhBG0WUvsMVtkRR+nUT+zPvT3b/fDh1efTw0+Hbz6/Pr16t336Yu3NzvbJq933J1tfvhmX9itap/AT70ibAGMPKBr9lNSyjxn+kN1ziu48wgyfJ1rfpLW9cyIMpZrPko1nzrjnj8uGPRuWfWm7iMZtb9qLSOXHEMVhuHYvwXqAth3HN72CNcyHCbYLbMfsjRve3mfa2onwAJC8AqjLt5VDJ6IdgDR1FsFrz2saog7OVehMgYWYTEIlSUaly0gUAS6vKik8ER6dgsjMC0hK9sBXRuuk1UZJlUlYYeCU8fHppJIkfGFSYXZMVkZUcXkmkYmrY2JJogY8r76GR67hNZKkTJqCw5DRWVJqPa2SzsLW1OXWEwtaWuW2ziadSaExqs1dJmO3RtHCY2loVFkjS0HnKdl8MZXFIcYnBSBQT+q5hbfAq2+Xa98+TANHk8DRtP1wHDiavD0c+7rTc7pofDOl2h/hb/XSllvr5i3Y1baa+eby1RbcVnvdVnvdoCSnmZ3QrS8zSEt0yrp3p5t24PIWAK7u/osPErgDgBv7f2XkHQDY7wD7tR24tttvgRsA+HbXxRHJM7N1CdEtCZHWuODpKgww2LnMpCpDIvaY3FcyOQ4Brw70L4sOHTBpAfvl7Oy0pkkvlCkZPJ5AIh0cHhjo7z56/erNweGL7f3l+bmV5bm9vbWzD29v777t7m2qtZrPX85P333s6evt7GqztjQ1NUvoLCyOlFNOSKkmpRdUxaTkBZbXZ7LkhEoyppSAicuM8Q71dvVydUG4wFBQeDAUFgj2CochwiDBCX7BiT6oSHhAhCcqHBEW448K9kGivH0CvFCh/iCEa0xKeF5FRnJedESKPwTpEJMagorw9kHBw6JDQsL94d5gD2+33KI0Ir0ypzwVEQxCRsF9oxCwYDAM5eoTAYlOD0nIi0ElBniGekEDPL2CfeF+Xs6uTq6uzu5uLq4uTq4uTk8dHjo6PXZ1cQC5O4NBLmCQC8wT7If0CgxCBgb51Tfg8jHo0HCfwmK0rlk4tzw4vzK0uPpsfHb41fG+QieZmH2+vLHY0mHp7LPNLE7NzE/MLoz/c0Z+OrLMP6e1m0o1khyDokxIzxQ0ormkBBE1idsQRcOhKNX+fGK4gp7UzM/tUFb26LHtyrJ2ZZlNXarlZXKIEcLGWIMk16IsVPHTZexUJS9dxcuSsdBydqZOVNAsKzRICgySPIMkzyDJNckLbPryfmtNn5WwOCZ63s9lN6Y+HxCevB55vT/Y085ubyaNdHFWp/UzI9L5UUlnc127HjvSTe9rI81PSL++G9tatTwfEi/O6s0GIpORL1GSBUqKUEWXN3HlzUKBmiXRcoxtivYuXXevtqtNxqOVlOeElqQhq7ICG8vjsZiogoyg4pwwXHliTWVqDS6dRi0ViAgcHp4nJPJEJKaASGZiq4iYnJLUxMzI6JTg1Jy47Ly0wqLcqsqSgvyswsKsrOy4elIhkZzbyCigsYvI1IJGcpFc0tjTqe3p1nT1aDq7tO02ldki0TWJ1Dqp2iCV6+kyTYNYRlIqKM1Khk6W29/tt7YAXx4HrQwhb/b4wPHA4YjyaMxyNt/7dWsUOJ24PB452rItPBPODtNmhxrHbbSZPtHuUuuXk+mb8+Wb88Wrr3O33+ZvLucBYBUA1m5ul759W7y+XQeAAwB4DQCvgLs94HIRuJjanJJZ5IUn263AxzHgYga4Wbi9nL69mbXfLd7ezF5/m7m5mAGu5oHbVcC+CVytAtdrwM0mcLkOnK8CHxdv3kx/3hi83BoB9iau14Y+zXZerw0AexMXa/3vF7s/bve9XDCaFKXpyW4J8WAqo0JtEPPlHIGay5aQ2OJagawmMNQZBv/FH+Xi6nq/vLxArZGIJRyxhCNVcDV6iUInkmv5Eg2XL6NxpBS+gs6VNbIlJKGCxpfRBBKaRMFicuuz81LgflBn8FNXqCPYw/Wp472HP/8H+MkfouC/0DChlVFOlRGuqV5PE+Euib5uiShwTIBrbJBrbKh7dIhziPejCKRDoPfDMH+nUJSzN+IhAv4AAX/o6+ng7eGAAD91fvST46N7EFdHF4fHTx/++vNf/vj04a8wiGtQgFdkqF9ooGcIChYT4RcfHRQTHhgZGRAV5R8R4RcWhIhE+cYEoUJ8/RAe0IcP7v3ww7/e++G/R8Af4uK9MAFOab7OYZ5PYK4/Qpz/Euj5JAHlgQ5BZkQFx4Ygo0P8EkIDUoMDEn1gaUHeCSHwzDhUJTouJzkFz9Lgm8ererdEO0CccAZFGAyqGwqnPIcROpzxNjBh1B3b75Svxygmnr+9Xjw52zg93v9wePT16N3lydHF8d7Zq+OL92/Oz3beHW9+Ou/YOqnpWCzueV04/LlmBkC3vg1TrIVrNmMNBxkd79NtZ+HqXR/e4lP8YPkIkNT8/teiXvfaaV/aJpSw4E1b8+duo/h70bo3Iar1cN1qonUH3fY6p+OMvAAYPgAdN4DlAui0A912gL8HYCc+lg2fxqhmQoSDcYrhwpbphuGlsqa24PKKNCKOIKbR5JRaekl0qk9QtHtMIiQi4mlxgX+HmXS40XG8ZjuYMky3srXUfFZlMqEotqYkqaQgrqQ0FUfIr6dVNnBrcVwink/G8xspCg5TzWeqWCw5rZ5RRefgagh5xAZMa5viOyO1ZpWl22zs1KlbZMJmAb+JJ2oSSpsEKoNQ28zjyYiZxaGFdXFT68bpWc3+uvVkueVmrw94Nwm8Hb180fd1y/ZhufntlPzFqGB/iL3ZRZ4343Z6KC+HWHu9jLUW4oyu0kpLahWmD5iqLapKrQy/tf4MAC7ugNtr+//CyLvvgPyHjvwva7OAGwC4uG2hsqWpmcaE+J7kuJaIQB3Kty0tebIaqw2OHCuqGCguJ/r6lPogkmGgEUsTcHf56ePZ29OT1a1dY2tr39Dw8urS6tri/t7Wlw8fP70/21hfPXr78ujoBQBcAsDNq8OXe/sHl1d3r1+/WVlZmV+YtrRo+YIGCqMM25BZQkgkcvJzqyIzy0JrWfni5sZ6fjmWXphZkRCZHugb5QENcvSJAgUleSJjoX7RML9ouH8sPCINGZaCDIj2jEpGJWVFpeYkRCSEBkb6F5TnJuXEpxcmF+FyC6ozotJQIQk+XoHgoCjfzv42GoccGIJE+EDAHo6Z+UlEGhaNSQT7uniHeXqFIdx8XVHRPlHo4NjMiLDUIEQE3A0JBvlBvUP8oF4wN5ArGAx2cXJ2dnLwgIJBIDdnZ0cw2B0MdodAQDAY1MfHCxXoFxKKCo8IQqIQPkhocLh3bGIQmYZ9PtX9fLpzdnFoZWumuUUzNj04Pjva3mPtG+kaGO4yWXVqnVTfLP/njPzwpnlikGBtKtBIss2aMjkvW87OFFCSxbREKTNBxohTcZLMkpw2JaZDVdqrrxpoxnXrK3sN1UOWmg5NqZKdKmcmN0tyTbJ8nTBLw8/UCLO0ghwVL0vJzVbxsrSCHJ0wVy/K0YtydMIsvSjbrMDY9OUmRXGPuZbZkFBZ6L8yox/pExo0da92+/dW2/vb6NuLpp0l886CYeGZ+HkPUyPIEzLSlILcN7sdb/e7ng8ITLqagS6uTl0nUdRzpQ0cSb1Yw5RoOY2c2mpiCb6+jC+myJQMs0lk0DAkHCyTmFdbGFNdEF2OSaguRdMaSiVColxCEgkJQjFRLCMp1DSVnqnUscQqhkBOZUsayewaHKk0A5MYER+AzozH1Zai0xOCgnycnR/icIW2Lp2tS9U7qB8eMw+NGLt61F2dqr5e3eCAsau7qa1dbbHKdXq+VMYQCJlCKV2ho6ibGw1mTlubaLhb2WYsGR0MXJyCrU8iD2czgNfNn6Z1U/L6o8Hmz9M97ybbPq61vVnQvZjTr09IZvsbuvQYizh/xNo43M6+/DAHXK7cXS5dfZ25uZi5+joF2BcBYOX6avb6chGwbwDAPgC8BIAD4HYHANaBrxMLw1yDIPv1os5+OgycjV6fDl29H73+9PzuYgq4nAGuZoHLWeByAbheAm7Xga+LwOUqcLt5+276dKPrZLn9/ZLtbKbtfLHTvjp4s9R3Mdt5u9xv3xg+X+w83+j5tGn7sNM6P8KtrQxEIf+alRMqV3NEKq7MIJbpeRIdjSuq9Qt0/uNf/q/7D37n4PATHl/SZFCqNEKpnCNTcJUaoVzFV+uFUjVXIKFyJRShgsGTUjniRoGcLpQzmXwSR0QRKVgkOj6rIDU0OsAHBfP2g7i43X/y8A/gJ79L8HvEKovExbng48GZvk5oX1BGECw9FJYWDkVHe2QkeKREu6PjQMlRLuH+96JDHyTGOoaHPwgOvhcYeC8s6Ekg8jHS6zEM9DPE/VdvTycvT1coyPHxg5+fPrnv7ubo6+MZEuKHRHoiECBfXw8vTzDMwx3hBQ4IQgSH+qBQcJQvItDPOzww2Bvh5eD09Jdf/+z44Hfx/s7EVP/yUDe0j2M80snH81cP6L2gAPeYEO9Yf0QMj6fJNQAAIABJREFU0ifIG4aEg72hzjDnBwHujzPCvbEFCSJataSxtr6G2DV/QO5azbPOE6Y+pGlWIpkT8ezpVPFSMGvkUanBpbrbtaLTo8zc2LW7eg4sHp9uHr85OHt99PXN0dc3e+/2t09ffLj98v76y87p0cb7z51b77Eti6mG1YTmF8mmtxHK3SDxeqhsK1iykW77EN98lGA8hjPnn+CGigeAeP3JT/mdbjVTkdLDEMF+EH8zVLQDJs5EqQ7z+s5jDDshqvnM7sOM9reMTaD5M2D4CGhOAPkhUDF0CCJY/0dc47+j2QHC0dLht+IDQH0I4PsWysy9wbjaWHwVXsyoYlRllSam5gYnpiACUQ9yMmAWHf5g1fLpoP/69eCH9bblbv6Aqk6ITSbkhjVWJOOK4ipLEiqq0kiUEiK9Esetw/JJWD6ZrGDTVLzvjCTSK1n8WkIDhtRY3NahsnUb9GalzqK29rSYOo3aVq3EJOcbhDw9X6jjqoyCpjaRvo0jMdXjWGgcI8HaUT//XPRiUv55xfxtu/18s/XLuuXTqun9gvZoUvJimLPTS1/vaJjQVSyaa7e76Mst5Cl9zaCkRF8f3ybJ7DdVtGgqNbLq8TErAHy9A67v/j+xOnd/x+TfV2b9Q1z+nZHf7AYilRUVL0IiW8JD24IDtd5eOlSwLjhSjAgwxSTp4pJYoaFlvl4FKN/tiZHbL2fff/ry7bq1q2tmYXFqfvrN0avXhy9uri+/fP744ezk3fujwzcvAOD629XF14vz45Oz92efX706fPfuZGCws6PLoG/isXhVeHJuJSmTzC+jCCuYCjyBV1xOzq6gFaAr4lLKYpNKoqPzggNSPIPTEQklQRFZvqGpvuFpAchYj7A0v3A00j8OFoFGxWaGxWdHJ+UmhCeHogtT0wqTwhJReZVotpwUleYflebvGwJRGkQfzo8FMk54VDDU0xUEdYhNDq9pKE/NT3L3doEgIR4oOBTlAQsA+Ud7hyahIEFg3xi/p17OYKQHyAfqCnV3dHNyd3d3cnB0dHgCgYDAYHc3NxdPT4/vb09PDx8fL19fbx8fL29fOMLHw9ffMyAIEZsYLFdzxyZ7dM1Cc6ui/1n76vbs85mB1i5Dz1D7+Oyw0aLWNkm5AqpMxfnnjDzcV4304c26PI0k06DEaMR5ehlGzc+WMZM1ArROkKYXpZokmWZxtkWYZZXk9xuqe3QV3dryHl1Fh6rEIs01ibO/32Z5nlle0CzNaxbnGSR5elGeipspZ6SpOel6QbZBlKsTZGr5Gc2S3BZ1sVlZQijzz0x01svL3+z16BTVZYXBPe3ssT7RwoT6aK9nZkS6Ma/fmNfODgva9VV9VsLEIFstyudSU/Xycq20dH5cxaHncgVVXFEtR0jgiElsEZlIqS6pyseUZVfXlWNrShqpOB6HIJc0auSNYi5WyMKKhVS5nKtS8dQankbL1TZxNXqWxsAyt4nNbWKDRaDUMaQqmljFECmZPCmVyqkhkEpxdUW5mBR38BMHp18QXuDW9qax8b7h0Y7efktPv7F/qHnomWlgSN/Vo+7u1LdYlEaDpLlJbNCLtDqB3iBrtsibLKyuQenIeFNvr2y4R9JrK596Hrk8jdyfSfyyRgC2LfttwnkpxT47ACwMfZq0Hk0o98dFq4PcQSOuXZXRKks1ctBmYeEzG/vbu5mLd5PXn2evP09/+/j88tMYACzcXk5ffB67uZgBgHXAvgnYtwFgH7jbBK7mgU/PXi/rVoa5Z+sm4GjQ/nbg8mX39dv+6+OB2/cjwNcJ4GoeuF0CbpaAq2Xg0zzwfhp4NwW8Hfu01nU4YTgY0RyOaL/OtN0udN7Mdnx+Zvo0aryd77Kv9H2dab1Ybf+4bjnbNL5eUVl0pYmxDqGhLgw2TqYRiFRciZYj07MYXGxYNMLB+UcQ5JEb6CGhvlytFak0fIWKq1TzNDqhRidUafhSJVsgon5XjQIJjSMg8yQ0vpzBFJKZIhJXQuFKKDQOsQKPScmMCY9GwhBPQa4/uj7+TRzyQSMGRcqENWQgcoLcskM9C2K88xO8sxPgOSmI3FRYWoJrHhqal+6OTnicnfY0L9sJnfowNeWX5OR7yYm/REf+JTTkTyFBPwYE/BQU+DAkxNnP18HZ5SdX90fuEEdPLwjCDw6CgV1A7lCYh6+vNwwGdYW4uMFcoQgwDAGGe0IQcJibi7uTs6uTuzME5uIHf5oe7kFIQZaFuOYHuqKD3Px8HoA9f0GiQGEhXmFeiBCYpzfIHeLq6O7yGOz6IDXSt7E6W8GpbtNzVUKGWKHRjW7E0s0xsv6qZ0do3VqaciVft52tWo2Xz/ySr3SutLmVtUfSBiUTJ7OnF7OvDraOX7798vbdt7dvvrzcPt7ZeXdwcHZ4fPHhxdnZxrsvxpmDTOFACHs8RLzhTV/2YawFcDdjtUd+nPVU88dI5cvMti8hkl3XuvE008cY1Zt7+V2PSgZipIcx0sNQ7mYAfdWlYtKfuZfdfhWm2vUXL4SqVhItB/hpO37iJs24HadaCBWOu1S0/iVDAWrojW/eKBw6Ye0BjK27ot6NurE97vyLTIk6hkCoVQoxDWUp+VE8EZ5KyclMgXZbG14sNb/fs51uWM93O79utO0NSecsdDURTcgMaCiMqM4LLSsIryqLpzYWkpiVNZy6Sn5DOaeeIKVTFByagsGQUWvpFd8Z2UAuarUpbd0GvVWla9G29bcbO8z6VoOiRSexKEQmicgokJt5qlaOZVBEV5YUNEQUEgPHZgSHu+aPG8ZXz/hvxkXvZhUfFtSnM/K3zwWvR7m7fbR1W/2iuXZYiukXFY7Iy/vFpUOyqj5RhYGKtgozuvTFVnWZXlbV2yG/+nbyn5ZH4B+q8R/Pu79JzLv/7FDabwHgm72bL2NEJbA8EWxHR6W7m9TZRejiwXgCYrnABD5BZJg3BRVUHRBQGRn+en4GuLkCbq6vb2/OPp9v7u8/m5hcWF08//b585f3AHBzdfn19ubbx0/vzj6c2IG7q+vbm1vg/OL66tr+6tXh7t7m4KCts0srkzbQWGUNjDIyu1qgoenb5UwZuZxUmFSYEI+JiyuITSxNiMqPDMkKRKYgQnOQyZWRUXmowEREBBqFjPVAJSPCM/1RKV6hGciQdGR4ZkhcQWxERrhXJCK1MCm7HF1DKy/CZyblhsVmBManh24cLKxszVHZJFSwj7efh5cvODY5nEjBoTEpIG93kC8EGgD3QMHBvm7wYKhnEOQpwsE3xg8U6OEfHegV7Av2hrmAXaFQqLu7u4uLCwQCgUAgUJgH3AvhDgY5u7q4gdwhHlAoDAKGgtzBLnAvD79AH5gPGOrlGhGHiksNzS5MFipoXYMWW5/RbNMYWhRjk71KLd/armXxGiQKFoND+OeMPHltmBiptzYVGDV5anGWRpJjUBQ1KQpkzGQlN0VKj+UQQ7i1Qby6YDExQkWN17PSmrgZRkF2i7SgW1c6aKoeMmP7mivblJh2VWGbssgky7dIC0zSAr0gW8FMFTXGy+jJGjZay8vU8NLVXLROkGmU5tn0VQpOhpyX22khidm5Rm3t6kLr6/3BsUFJq4FwsN5283n6+EX3zKjwxYrh3YuOXkudRVXa2oTdXmr68Gbw+KBvclDcUBPP4ZQKpXUiaQNbUMfkEmmsOiqbxBLQmDx6A5VIouAbyFU0Ro1Q1CCXkfU6jlIlajKoNVqpTMFWatj6Zq7BzDFaOTojtdnKtLYLWmziFpvU3CLWmwQqPZsrINTVF1bichsoFbmY5AdP/hwWHmA06UafDYw9HxoZ7e3uNXd0a7v6NB09shab2GgQGfVic7O4vUXZZdP2dDX39pn7h0zPJptHJrRTs+bhIUWvjdHSnNPZ6rU0Ebwznnm9LQS2u056m3b1wpvnHfbJTvtCx+mYdKOXNmmt79GU9BvyJ9oq+tQlRm7e4rD8ZLf33X7/3adp4HLp/N3wxfsR4G7efjFxcTZkP58CgFXgcsV+sQhcrwOXK/ZP4x8O2g+X9O/XTNd7ncDxKHA4eL3T8W236+qg1340DHyaBL7NA+ezwLvxu8Phi/Wum63ej/PW16Pqo3H9hxnzh3HTu5Gmq+k2YKH7ZrL1tFv5rlt9OdF6O9f5ecJyvtT6acX4eka8PcmbHKTiK4NDgp9g8VlKLZ8nY4o1bEUTm8rFhUQgnjr+9dGTv3ggnEhUrFjOlCrZcjVXpeF/Z6RMwRZJ6DxBo1BME8uZXGEjk1vPEVGYQjJTQmFLGumCepaQJFIyOeLGGlJZaWV2Zk5UdmZoZrI3JhmGz0DUocEVCS5poS5JYe7oWGhmqldGGiIr3TM70yMT7V5cACNUB9RjkaQaXyIWUV3qhq+E1OI9KitdSkqeFhU7lVdAMEUeObmwlDSIl+8vII+fffxBQRF+IdEhqMgQv9AQVERUbFJqcHiEHyoA7A1zRYDcvUBQb4gnAubp6QmBwsAwT6gvHBmMCPR3Sw0DYRO8CgOeYIKcMkJdgwMdvVCOyBBYUJAPCgb3dYVAHF1Azg4eHi6hwQgurXq4QznSJetqk5nM+pahcUH/Koqoc61RVk+c1k98TZYtllkOcvWbifLZnzKEzqWtzhhTKm9CPnk8c/Rl6e3L7aP9N5/fnJwfHn4+eHt+9O7206uPb4/Ozw4+fNg4+aoa3o4ltXvie0C1E05VYy64KQRlLVpxBCMtRsgPQ8QHaZZP4IZpH9ZqXsdViGjvQVGPJ2kuTnHoWDoAqhp0KR2EYBcRxB1/5otI+WGy6cibN43gTMbq92M1L/w5Cz7UqYd51v87UPD7eGVOx0mwcq584nPdwmVW93b15Bva0rv68U3uzFoijVkqYFexiUX4bFuXxKQnmVTYd3udL5cNezPqvQnZi+eK41n94bhqtZPTwSuhF4bWZQWUp/sVpftXFkU11udQGRW1XEKVgFTBbaiXM6lqHlPNZisZRFY1g4vH1+XWEvLMLdL2rqamFnVTm9422GmxtehbjBKTim8QC01CiVUos7DFJgqOm5PfEBlXAkNXeIiU2TZTxXMzdtFas9XdeDDEej3C2e+n7/RQ9vqoOz2UdVv9tL7quap8UFI8oqjqk1b0yapb2EUacppFmNGuLrCoSg3KqlYj8/jNKgCc/2OK9f8PI+8A4BqYs3YRAsPoHgius7MaDOHdf1z/x18EbggO1JcEQeBBHlgvL7S7Kykj7eLVPnB7Ddze2AHg8vbuCgBevjl8+fbVl/OPduDqu+Hy6vr88uqrHbi7ubu1A38L8Tm/uN7c3LRaDBarUqWkSCQ4Dr9SY+AarMre0faesU5sI5bAJjKVnGxsfhUdX8XCxxclIlORyFTf0NzApMrYsByUTyQ0JNkvIN4zMMUrpiAoChMUXRSWUBGbjk8rZZTq+w1YFjatNDUhL4bEqynEZcRmBMZnBdc0lrb1NS9vzip0khR0HKGhKjjMNxkd2cisTc9PBPu6eQZ6eoX6QgM8PfzBPuFwZy8nN393aAgcGgL3jgzwRHnBA3xcIW5gKAQCgYDBYIgH1B0MgnhA4V4IiAfUxc3V2dXFHQzy8IR994G4e4Dgvp5eSDjcD+rpC/LyByelR6Vmx3AlFLaIrGwSDD7vaOvUm1pU1TWFYjmTyqyVq/83OvLjcev0M0qLAdNprZDz0RJOqpCRIuWki6gJYloCmxDeUO5DLvWmV/kLakMVjbHShig1LcEsyOxWF49Za2a7yPM9lOlu8kRHfX9zpU1Z3K4q7lCVWGUFel6GmpWmZKQo6MlKWpKKmaJmpapZqUp2qpqL1vCzNYIcAR1tUFby6ZldrfSlWUuzltDVSh8flsyOyadHxetzuu2lpqXn4jZdpUGKUXIzN2c1W3PawTbK1qJhZVxtUtdwWRiBoJLPxzJYVXQGjsEicAV0uUrME3P5Eq5MLREpODwJjSuhMLl1bH6DVCHU6lVqnVih4eoMHF0zU9tMNlopljaqwdzQZKhvNjZarAyrlW218q0WYVMzR6GiNDQWl1al5xUmIZCgtIyEalwFkVjH53ONzTqbrbmtQ9Nik1o7+S024UB/89hgy/iIZWzINDrQPDpkGXvWOjbeMrvU2jci7x9SdHSwO1sbh3ur20zeE/1Be5Nlt7s6YGf0crz7pUHysVN7O2oF5tpe97NnjdXPmvETLcSFPuLacOOsreG5mTTXLTyYM389GLafTQEfZz6/6rk8HgI+j9+eDX94Ybt42wd8nrg+fXZ1+hz4OHf3fhL4NPF+p+VwXn+y0Azs9dp3ur8tt5yOaz7Ofl+J1fZ1q/Nip/vrVufZStvpnPls0vx1pvV1n3LXJjp7bvw61fJl3Gyf67yZbAVmOq5GzO87lB/6mq4mbZeTtg+jhg/TzS+GBOPGysHm0uG2WjI+PAj5a0Z6sErDU+qFGqNQaxbw5WRUhMcTp78+ePJnqLcTjUsQKZkSNVuiZqv1ArVeoNBwxXKGQELlChsFEppIymLzGulcElfKoPDrqSISQ0ymCuqpvFqurFGooDEFRK6wgSckqlVUm4XDJ2fgcryr09zy456GhzzwC34QGP00Mtk9MtUtBu2WmOmWkulag0dxGPECWgyXFMIkBtBrfHiNQQJ6MI3qTaF6EYmeDSQ/QkNQPSmyrCLIx/+eK/jP/sGg8PigkLhQ/8hQr5AgeEiof2S0DwrlF4RCBPlBA+AQf5hnIAKB9IZ5e0IQnhAfBBTp6YkE+yAep4S51qb4lIc5Z/ndT/C9Hxzw2CfAEeblDAG7gB2cnX55DHUFg1ycwW6OSG93Oa9+e3no5PXMi4P5rdevhrbeqhfeV3XtgohNkapJ6qI9jP08V7+JMe6GsIZ+F8t4kmNwyNIls56pJ44W333Z+XC8fbT3+sPBm7P9vePNt+dvDs9P3n49Pfx8+uLdu/Xjc1nPekRNC6jYdj+3+1Hx6JPScR/qThD/lSt+2ou6GqV8m2r++GtRd5TiJWkeCORvOmOHMywfU3TH/xYj/XOS9nFeJ5K4g6x/Ca5aS9J+Tbd89OXMQ2nPXRtGwA2THg0LINz072LM/4en8KfUlmTDQdnYh7qFa9EboPkboPkIiF7d1E/vNL36gLW2Fwo4OEFjdX3h4ICy28rYmNJ9ftW3N6MetdbbZCX9GtxKD297QDzfQuuTVnBLw6tT4OUpiIJEREV+aG1VSiOtDM+ureA3VHAbGhQshk7I0vN4GnYDB8cU1uGJebjanGazqK1Tb2jVGNqbbIOd7T0dRptValbxDUJRi1DeKRJaqGRFeQY+LIsYFpLnGpPvwpNldlmrh/Rly1bCZkfjho280daw1lK3aq1dsdQsm/FLJty4umzOVDvZhJ+zNj5vInbLqtTkTBUlrVWe26ousKqKzWqsWUdeXxoA7j4B9isAuPlPOv5XRtr/pjD/xsjb/6y8nnxUFpZwAlBiOIz9+LEe7tXsE0R+6EKB+VSBoZWeHhhPaJoHyMpjAlfnwOXF5dcv37dRXlzf2AHgy/nn84tPfw/uub69u7y139gB4PYOsAPA1TVgvwMuLi53dzYkEoatXb4wZzt8Pbaw2No/YOwfbB2bGOwZ/H/peq+gttctb3OqZuZqquaiq76p7un5unu6+pw++4Qd7e24nTGYnIPJJueMyCIjCeUcUM45SwgBkgAhMhI5Z5NsTDJZ8J8Lnw5V03393r03T621nrV+7fXQelwbyTJih9PwdVgInIXPBOeHZoSHZYVH5ITHFceGpgWFJQdEpAaEp/oGp3rHFIcmVEQk1ydUUyuJWlIuJA8txJUhKpJLkiJSQvOrs1Py4yOS/DJLE3pHzO1W9cTcCE/IaEU26IyyjJy41MzoVmxtXlmKX6Snf7S3X7SvV7jnb16PPYJeP/d75hPj6x3j7xnlE5YS7R8d7BXk+/Tlb89ePP9WL77z8X7t8ebZq5dvvTzf+Xh7eb/z8Hzr4fnWx8/XLyjQPyQgKDz4zbvXr71evfP39A1999b/ZUJ6dHp+YmlVLpoI0Zukll692aKWyDltTLxUwW2Bgeuby/5rRn7ZUfdboDJ+QZe+kU5IxcJiGisDW+sjoFXBcHBYM8i3Lt+jucgLXu6PBwfTmqN09AIDs8jEA9lkYIemadgAHTPBnWbk+gjToW8xCSq7pbU2RYOeA5JRcmWUXAWtQETI4qJTuOgUAS6dh0vjYFIY6CQ2PpNPKchJfAJvjB/p5WytdG8sW6adqokRSb+1TS1u0kiajIqWQStpY0a2MMaTsUrV/MoRK3lhTLDklEz0sw7WumxGPJNaQaNWEQnlBEI1mdSEJ7RgcBACGYUnoXFkDI1FITPwRAaGxsVT2Fg6n0hlEdk8GouD5/CxUgVOocEYTdihYfbIKNtqwem0LWpls0YBVcqgchFMKoQJeK1CIYonQJJpzfXNJanZce/jI5NTkyIjI2PeR8fFRsXFhcbE+sQneReUhje2pJMItXRiAwVXiYTktzblETHVfC5SpSJyhc04UnFdfVJi3G+1lSEzTvzUaNHUYM6nWezNksLt6r7o6diStF12S4ARw0Uf/3MPecmMnOkiDOvhNnlFn6KqT9rgkMOH1LjtcRXwxXm92Xs4Z9ifUt587Ab2rIfzqpVh1o5LdLJqPF02nK13AvsD7l374bJxf0Z9PKs7GJcD631nY+rjAdmelfepR7DZzV4y0Wf1lBkjdbmbvTMgPR7TXDvbb8aMny2iwx7prdP0xSraM3GBGQsw0n7n0B638z9pORc9KsBpuR3rPBvQXrp0s3psO61AS8/tEFfCasKDfb7/kPCOSGrhColcEZ7OR5JZkOD3rz19HgdGeD73eoCmwegiEkNIZAiJAjldIKezReQ2FobEQBKpcBIdRWHisGQ4hoSgckjoNiScAkFSIGgaDE1pxtIgJAac0AbDEBrbmHCFnDztMjBwJRWZ7ypSXxanv4jPfBGY9iQ063lMkUdMkUdM4eukEo/M0rdQeCwRn4yEREJrAlvBAej6EBL0PQ4a3lT7rqrSIyPtXlLiTxnpT8HgqBpwrG/Az78++Ze3fk+CorwDY4L9YsLevQ99FRzwwt/fOzQkODoyID7MM8rvTbi3T3RgYHSIf0Swh/87n/BAn0h/r5DX/n4Pc+LfQHMDq6KeFIf9muL3U3jAL17e9x49+uH+vR+f/vr40c+P3r7x9Hrr6fn6hc+bp3hY7cSweXdnYvPLyvT+IaF9rE49TZsHCkyrD+vFzUMXDbaTRNposWz5ba3q70KafkzlPM4SpGJ7Fa7jsZ3P6ye7y3vLOycb219Wp9ecM1uz9umhhZ3l5f3N9YOD+b1zstoZXCZ+VWL8tcDyp0zT9/ndfqhlj5bJn0q675db43h7KbIvD6q6opjL0HHAGz3yqLojR/0lijb399GUvw3F3s9Ve4Fd3rVzT4qGYsm772Ajj8HtYYzJR3XmJ/V9L5ucP+X1/F2w+B9CZX7Nk82Dd+CBY/jMLW4ZIKwB9F2AvguQlw4lu2emTyd4cweYgqyGlkxPdkzY+ZuT6p1Z7f6CwaZGCHCF/RrM2qB4SI1VEUsUmAJEfmBp9G/liR4FCW+qCyLAoIRWRFkVsqYU21COa4awsGgBBSskErjYZmwNmdXaBCuub8qXKGnqdpFEwxdrRdouvVQtF2kkbCWHoqAxDW0MIwnGqsptjM2oj0yrC40p84wueIEgJCuE5dMmzOdB9ooZN6OCOiUNLmnjuKTWwSnroRdZ6UX93PJxRdOguH5EBe0VN+raStmtqQpakVFYqhOUqHkgjaBWzmsatsvvbj4Dt1//fwuR/8HIu7u/7k1+Y6T729vVzbbFSk9MYIUFcvy82Z6efN9gindg8cOHxW9eZL14nObxFF6QPtvXBVydArfX3+aRN+67f6tUv0H36vbu/Pbu8g64ubm9/gbIy6vbb7De2d4yGuVkUlN3J3d8RD40wBkdFVu6eAY9Vypj8IVUGKIZgmgxWs0oKjY6Pb4KDk4rSw/PCI/MCA9K9g9LC/KLf5dSGBeXHRaVERCY5BGW4xddGpLSkIhRoRUjqoSqlNTqjLzGIiQT1UqBlzeWZhQnx2VEkrnYtd355c3Z6blxDr+ttDyXK6Q0QkAZue9h2MqKxuy49MCgWE+fyDf+0e/CEgL9ony8wj1fhbwO/BAalhaFZOCIXGpoXLin3ztPXy8fP9+wiPD4pA8R0e99AwNevHrp6+8XHBriHxjwzsfb19/PNzDANzDA298vKDzYL9j/5dsXIe+D/cN9wuNC0vOTispzqupLRVKWVMHlCuhqnbTH3mnq1NJZJBS25b9m5N6menGaa9LWqSQVfGYeHhFfU+INAYdX53lV5XrWFfpAQUHw8iBMZTALGq+m5nYLK23Sqn5V3YihZawdOm6CuTqQUxbs7qRgeYD2jZ2T3RgTDyTEpkgI6SpavoSQyUUmCXDpPEwqA5HIwaRQ4fF0dCoFkVJfGlhZ5C/l1M1PapfnOjZXrJ+2+1cW9F1G3NykfHVWtTwjW5+TmzUtnapmKbNE1FZMx2RYdcheI2ZrVtdrIrJp5XRyGYNSSSFUkHHVJHwdidDM4RC/ySB0LolEx1DYeCqfROYSyCwMi0dg83ACEc5i4S8tdSwu6WamhZvrqqV5nmuY1Gmol/AK+zqR/RaCzYjr1GLlIphI2MpktgglBBSuPjjS94XH84Ag/6jI8Kiw0CBfr0f3/+jteS84+GFK1jsIPAvalAkui8vLeFec619d+r66NKaqNKakIDQz0ys19U1gwE++nt9Fh/y5x1R/8YW9uwg/XGSczyuBmf7DDs2akHjZLQCGFZf93FUT3KlusIrqOwR1ZnFlB79MTSoWQLNcWsrNsu1spuPzuHrLIfw4IAC2be410/YQd3OIszMs+OSSnc5qzpeMNyud7g3b5brteKFjf1R5NWu+chnvJkzXI/qLQc2pXfHJJt7q5G528/b7FV+d7Zf8KO5DAAAgAElEQVRTnReujosh41e79simvBs3A87ODU3btUMHOM2Ay3rToz408L8YhBd9WmCiF5joOXHo9izizw7JjAE9roOOmJDo+ugw3x/CAh/XVGdw+FgmD8ESwEn0uuKKBAK1mSsh55SlNePqqEIcX03nqdqYIgKNh6HxMCQGHEOFoggtSGILkghtJUJQFCSOicMy0AQOBkZohODqKRwUoQ2GJjWxRUQKC8nkoWtqs+prM1pqk/M/eFRkelWBAmLzX/vlPA0v9Yiq9AovfRMFev2+8EVBU2gN7H1NYzioxLe2MgSU864owyMv5WVG3DNfjz+9ffbdm6f/6vXye5+3P3t73vP3exIS+ubFm/tegS9T8j/kVOa+z06IzktKKM0MTI56nxIfnZoQkRGbXJ4ZmBKeAspILU5LyEmKz04KSYqKzoqLSQ+Ni3tTnPquPsWjJuZRftDPeZGP4oIfer74y2+Pfvz5L3/87l/+8Ou9R89fv33+4tXzR4+8fnvSUlHssBpc80OTu+uW9YO8NhNIPh9LH40TToQwBgrat/GTQE3Hl3zRYkhr93dx+PtpgoepvFLWhHnlbnL/aPXw4/rB+vLHmZmV8dG5geH5EefatGtlaut4f+/sbHz1M1o8EAKSPss1PCzo+Sm3+3H5gB9q2Rs+96i6/365NYa9lSjY+ddcWZxgHWwHfDAjr1p6crVf3kD7fiqU/X048iVI+yhX9yTP/KzA+hJke9fU64fsi6CP+eIcj8HWe6XWP2eZ/z5MfD+jM4v3qazjc65hqXXqosaxU2nfQMweYReOKi0TzNVPlvPb7t0dok5WDSsfHdbNDsrWnIrd+fajzd6lMfWYlTvQwRw0MftUBFpzBrM5rSXbH5zqWRj9NCfmVU1eJBj0AY0B16Bri5DgMnQDlI1D8cl4AZEqIiGpzQQ6BIWvAVWk8MQEbYeEp2TLTXKlWa3QK2QGOUtBp6oo7HYaUtRUgc4uQ6YXI1LiygOTwaEgeCKeVtBtRKz00Ne7KC55q4NbZ6NXdlNLjfhcPTbbRMztpOT1skpHFfWjquYhZWOvrF5DL5SQckyiKg2nQMst1AnKVZxKJa/R3s37vDMFAF8B4Pr66gL4j1YrcHNz8w2V7utb4O7m+urrHXBzDdxcA8DNzS1wc+NeWzLDGtgfojhRwVRfL2ZIGCogIOPpr9neLxJfPyRUF0xYdZMOs/vsEwBc3gHX7rtb9y1wewfc3d3d3d7c3X5rtF66gcvbbwC+/atJe3cHAMDt8vJ0U0MxEV+tVqB6usmD/TR7D8nWSewykthtYCEHrtdxhCIqngxrQdVmlaYWVGdkliakFkcX16ZHZwRGJvvGZQZnlCRGJPlFpvqFJntG5wfltCQng+OyoZltJjqjg8vQcxspsFYa2jLSMzo7VlSZn5QVN7s6MbXg3P688eV4F42DFBan1TYUQhCgksrE174/ZJVGphaEBMW9Cox/FZXmH58ZFZoQHJwQ5Bvrl1aeIWiXdAx1seTcwpriqISotOzUCnAlkUaiMmkNLc0MDjsoJNg/MCAoJNjX3y8iKjIkLPTZq9eBoSH+wUGBYUHv/L3f+XuFxYSFvA/2DnoXnxYTl/weCm/gCVk0BqmNSbYP2LZ21lY3FkfHBkwduv+ujjRtr6nsFpROUcOj5xGQCeBSv8bKYHCBb1Xuu/o8f3hFOLUxXoDOMHHKh3UQlxk+2YWctWHnenCTXchvjJzuxh7MSZ1mZAe/bNgAnbbiOvhlQmyKCJfKRSaJ8RkyUracnCPApLIQH3iY1LbWeAoskQxLoiDSWhviEY1JLXWJPGY9j1mnlsFnJpT7Wz2uYaFrkDfc26YWgTXiGo2gqlsDaZc16sV13Rq4TlRvbyfMj0u10pY2YjGLWsah1VDwIDK2goStIeJqRUICX0QSyxkCGYPCxuKZGAqPSBcQmByEQIDs7mIvzbdvrhl3NnVH+4adNbHTgZx3EvpMdX2mhol+vMPcujDKdtnpHWq0UUsUi1E8IRYCr46IDfHwfuPh+eblb49DA975ejzJz4jSyElSCZLOqGpFpLfUJyObUpGNCVR0NosAwsFymsEfqkARBbk+OZnvMlN93oc9iAz4fRs2lobxne5v+DzPPp5WATODXy3GDTHhyEh19/PO+xlzukYxMp6HzukUQ/rULQNaSBe3nlaV4FISL6c6T8f1R6PqL8PKk3E1sOMAVsxfJ1VfJ1UnLsWxU3k0rjh2Kr9Oas5n27/Od35yajd7JddTXcC05Wak/WufCnB2Xg4aL4fbL0c73JMWYN4OLA0As/br8e7TPt1Bp3zfLAVcFmDCdmyTA85uwGUBxrq+miUHWv5Zl8o90AGM226c1vNh806n+HxMv2ljrNpoyw4GB5sb6PFdZPDj/Jz3eGIdnQ3hiGFcSWsrpkSmptlH28uaiuA0CJGLIfHQVAGWwsdQOCgiE46lQTDUFiwNhqUj0DQEjAiB4CEwciuyDdFKbkHTWtEUCAwDJrTB6DwsmtREZqJq6gt8/H978fxPAd73MuLf1haGZaa9iS30DC15G1nh5Vf4LLTcI7bmXUyZRxrYD4xJrGqJych9m5Pjk5nmlfrB4334kyDvB56//fL2yX2v3x74vX7s7/HU7+1TH8+n3t7P/IPfBIZ7ldYVQEnNIGh5HbkZIyHVEJqqYXVFtaDchuKmNlg5ugbCRKBYaAKfTBEzYFRUCwVaCS3MywsBZXpXJzwrDf2pKPxeceyzD6GP3z757te//Mvj+z8/efDwT3/+/s8//3zv4aNnDx96PHqSFh2r12ksziHxwFD7x+tMVn+BciNPs3MfrPihXODR2tk8cF1m2CuSrafTXQ8yub8m8R4ksKLqdALH9tj2/vTHxfnNudWdufW9pbnN6YnV6ZntRdfK1Pz28sL21vqJGyseTKw3PsnQ/ZzZ9aRs4FGZ3RM6/ax26B1i6rd6RxRjNYQy+wDc8UHyMUGw/qSuM4g4nqc78MeNPKrQ/JLH/0M86VG29E1J+4+Jgmd5ukjkSAi6P441EUweeVpre1Rp/zHX9rfBgr/zZwRBhstNe7hZN2bmonFwm7J6RVk7p29fsXYvuB9PLdfABACY5qegFPjAsMHZL+3Vk9UCmIQLxbUWK4VoOqG2KD2Ug6uy66h9SiyuKjY37NfC6KcpoY/LMoKbazIQyKpqZE0NEVJHgSO4RKyAShJT6FIqkYPEUpvQBHBZZSpHiFMZhWwZQ2qUqru0Cr1crBNwtCymoY2ixtSSSwtakkpa09LAsRkNcQ30MqKkickHayRNg0q4S4Hsbqs14MtkrdnCxmRBY6KwKUEKTVKhUnvYpQPiapcBOqpvMfNLZdRMFSO/XViuYOQombmStjwhuUDGrO4z0XdWh4DbQwC4vLm5+usA8g4AAOD6+vobI68uLoG7GwC4vrm9dAO3VwBwdesG7q6PlmccbPwIGebENqnyk+lxUQ3+XmXh3k358W3QstEu+easY7Tf8GV/5e7u/A64vrq5vLi8vrm5vXPfAndu4PZbaOX1LXD1bdLp/je/9u725vLiZKDfhMdWMmhVBg182EGdcrKWZ/lDVpTTTjYpW9uVaIuJLeJj8YQGDL6hpiEvvyyhpCYJDMkqr09JTPPLL42pac6NTQmMTPSNzQx8n+GbWh6VXhuXXh+fVBNfhgUh+KgqTG1SUXozDja+MIUgYoori+NSYgedA9MLkycXR7ufttKzPmTlJNQ3FTN5iLqWrFJwQlZpaHjiy+CE5xGpnilFUSFxfpHJ4f4xfh+Kk03D5pF1J1lCJQoo9ch6KA5G41BpLCoCC0fgUEw+W65Vi+Wy0PCwvIL8rJzsxKQPAUGBIRGRfkHB7/x833h5RsZGhUdHePh4MgVMEoOUXZCJI6DXN1fOL08XluanZiadE+POifGdve2JCefAYN9/zchPW+17G7oxB8WgrOPQcrCtseBSP3BpAL45CduYSGpMZrRmCtBZCnKBTVI32YmesWIW+nDLDvJSP2mqCzNqgI0a4BNmzMcx3oC6xaFqnrOR5myEHilYiE5mtESzoPFqar6RVaqm5gtQSQJMsoSUTYcnEJpjm0CBFbleUi64XYkc7OUuz5mHHZLFmfbVhY797V6ZoB4PT5Nyq7SSOhm3Qi0CO7oJnVrY3LhgZ8W4MafracdPDgtcDq6IVcmnl4lYVVRMPh1fwiBVEFAlaHgRFFKEJ9bRWSgcFYaltlL5JLaIKJGguzoorlHRzkbHzppmZ012tKNaniTPj2LWJ4mTfdApO3zCjuw11M8NUSb7qRY9pkNPUshwbA66AVqZmpUclxSbkBhTlJveUJmPg5XrJXitDI1D5lNJpVhUNrollYHP55Jy5GyQiltHR+ejGpPhjQlISGpNeVReRkBU8P2YwD8IaWmImtdmaf6nGeGBUwVMOc57jB/lxAMd8bqffTnM7mbk0Fsiuei8LhmyXwcf0rXaeI3cutRlI+tu2nI5broYN1xMtF9NmYDN/ptZ4+WU7nrGcD1rvJgynDo1x2OqU6fmbNJ4uWA9njQdDOnckxZg0no5aDy2KoGxrstBk3usG5ixA4tDwMoosDB4O2792m887dF96VIcdiuBGfvdaOe5XQc4u4Fh022fdl/N2lWxL3p0d6OW6xHLxajlaty2b1HeTXWfudQ7g/zNYT4Vkhzw8veJUa8Kc6LQyHImp4UrgnGE0Kq6pLKqlEY4KCEnuglfh2ej8GwEiYsicuAkViua0oilNaPITXBSM4IMgZOgUEILjNyKoqORbQgkDYakQNEUCJrUhCY1EdrgNA4WTYSEx/jff/Snn3753S8//1OQ78OKwuia6sTU0uCoYp/4qsCocu98dFw82C+2/G1GYxAIEQeCxMRneSTl+GQVhCWlB3kH//b67f0Q75cR3q/C370M9X4R6f8mLvzdh/jApA+BUTHvfEKepRcnlEOKkkFJhbBiGBcJQla1kpHVsNqCZhCY3FSMKAOTGxqJzVAaAsenNBIhDcSGsua8rKyAklTPmoRnFeH3SqMelCS8zIp+Fen35OH3v/vxD7978Ou9//d3//Ln+z//5Zef7n3/48tfn8aGx3VaB42Ts6UceUP7bI5kNo45D58A4iRLr1BdPjh7qng5V76WwZkNb7X8YyDs//GC/iWc6JXP5fd/nNj/Mrk5P7UyufxxbvNgY2l3aWJjdmp7YWBu1LU+61yam94+Mo59yYBZv48R/zFR97x66DnY8RbqfAq2x7C3/HFTydK9t8jBVzB7cee5D270aWN3pnov33gYwZh50dDh3dT1JE/0JFf4LFv0SzzrwQfB8zxlSLM9BD3oCx98VG79Y3bHPydo/69A3t94E3wbeiH2E9zkBdp1DB/da1u7oK6cYuc/QV1r+IVtyd6J7evl2NnXDpdD3y2vLvuQ+P5FDSg5PyuyIDf2Q0LQ+0ifuGjfnNRQHrl+qlc8pCdraFUCTGF29POM6Jf1FSk14JxaJLiRimigIFqZOLyojSymUIVEAqMVQajFEGsrwBlsMV7dIeYoWFKTTGPRK00KgYbH1bHpOnJTGzirISmzOr64JauOUAFjN7Hb2yQddAa3gUUq1bdVW1gN4tYCA63WRAMr0UX8lhROXZy0NbmbUWIXVPQKy5z65jFDczunQM3MMQlLdLwCISVd0pbDw6UxUKmytopePXl9xgpc7gLAufv28tvI8K9XzG//iqybq+u76wsAuLy6/np+c3Z2d3N2c3F7e7Y66RiS0zZM3H0jZ4rVOs8nzyvZk50Sq7rNpmfOjhiWZ20jg4aPm1Nu98kdcH15eX52dnF5eX3nvgWA2//MyL9midz+tcl7677YXJ+SSQgifrOQV6mUVvV1wwZ7WqdHcB3y0pFOaLey0SBqMkoxZHRlU20OFFIMg5dWg9NaYHmtyILS8piCgggUCoREVxSCEnNK4uLS/aJSvWJz3iUU+GWBY9Kr4+qJldJuCUlErkU04JkU5/xMAagEicc2wyE6s27n8/ano/3p2Ym8wgxoa83EdN/4ZKdr1uxaMJO5dRVNSbFZXlHpnrHZAdHpoe/TwmMyo3Jqc7gGrsymQLAQdAWDzCMqO2QcCRNPwyHwcJaQZR+xd1g7p+anBSI+DA6tBlcVlRTnFxZkZmdFx8bU1NdVgmtKK8rTczLikxPqW+omZl1zy7NLK4u7+zur6yvrmxtut/vy8nJpaWliYmJqampy0vXfeK2bxt117fQYq7sdImQX4OBxDRUBdWUB0MpIJDiOBklnI3MEqBw5Kb9HWjdjwS31k1YHyZujjI0R+mIfecKMGm9HujrQ4+3IUQN8xUFfH2It9lEdqkY2LI5QE6wgZHfzq7r5Vdq2QgUpy8Qp7RbXiAiZTERKQ4l/WfZbCiaHTQbNuNQf13q5zHqtAr293js3qbV2UgZ7ma5B3pid0a5s7u/COx0M1wCzv5uEh6UOWGlTI0K9HNJnxgtpRQJqoZQJErUVK7nVUnY1k1SEhWe3tmS2NGVDYMVwVBUMUwfF1CNxYJOBNDcpn58QbS7Kj7b1eyui3SXOxiR5d65taQS9NUVeGcPNDWJnHbjJXvTsIHW8lzbYy7XbRN0WpUYvE8oEaq2q02ywmZVKHlbGaubgQcTWLAI8C4fIwsIzKchcEbVEQMmRM4o0nFouvoiByWWTiojITHhzak1xVGGGd3LUn9uloLVx2qdZ/tG86mBMczfhOOnS78hJn3W4yz76cT9tQFI2oG3uUiAMQkinpL5bWGMkgpSw/H2rBJjtu52wuCc6byY6rydMwLzlbFR76TTczJiBRSuwaL2bt1zPdF5NdVxMmq4XbOeTXbezPbdT1vOB9quhjouB9tM+3eWg6Wa063aiB5jqu5vsdY9ZzuzGw27VkUV9YtNcOtqBhcETm+rUKgeG2m/6VEdGwYaYvC1jnNu0N0OdF4Od5yPdN67eE4fxcrTjaFixZmmbt1CbCwNi/X5Jj/XMTQttqs2mUmtZ3GY2ryUrL/TFq7/89vLHV35P65DVdBGJJiCQ2UhcWwuFDce3tRAZUCSpHoarheIbWonNrSQosg2FYeNRdCSGgUBSoEhSM4bcjCa1YMgQChOTnBl37/GP95/89OL1459++t3DX7+LCX9bVZmWUhiZDIrKb/6QUhtR15aX0hCU0RRchourJ6fV4lJisl69T/dIzg2JSQ8MiPaMTQ7OzQgvzogoTAvJTQooTAupKo5tAKc21KUXg2ISUn1T8yPSy+Iis0MSyhJymvPjSz9kV+Wll+XEF6ckVWXElH3IbSnMbyrOrS0sg9Vk1xTm1RWkFcXGx77Ji3tRE/usJuLX4ogHhbHPStL8mmuyUuNCfv7Lv96/98ODp7/+/oc/fvfzD/fvP3j25E1UZLqofUC78KlSPRiI1IZTRu9XmjLVh5ApIFG+EsYcC6UOF6q3StSb0ei+7+NJfwwnPf7AepVJw+ld/Ssby58/7n/9tHO4Nb+54FyamP64+PHi08LnldXDraW9jfG13fbxL/G1hl8TlU/yej2bnN6ISW/EZDhtJVm874ubzFQfPmu2vUUO1vQDvzVZ/YnO6t67HO2XINLEg3J9FN4ZDut7VcAPBeve5oh+jiT9szfqZa7mdVnHwyLjgxLrP8Ur/iaA83++o/wxSZLOXcY5b1v69zDOQ+zEAWXhiLlxipz5WDswQ1k/lB3dmL66R67c3ctzbXLuh9SIkOAXhflJBXlJ2blJRaU5xaD86Njg4IAXGYn+VdkhUnLFjI2z2C9kIAqKU33BoIQacE49sraB1ApGN0OoSLKEQRZTCBwMlgZpRVdhiLXlNelMIVbbKeWruZIOudKiU3SoOCo2S8skyLAgZGF2bXI1oghCqhW288UdQkmXWNTOoDEbqZhCJRFkpFa1NWZaJCiXielQoE3MGgU2R0vIG5I3DMnr+qVVA2qwQw22ScutsvJOKUjFyhFSMhWsIgEhk41K07CqenWExXHj1dEqAHy9A67/MyPvbv99QnkLANfuq5NvLdMb4PYGuLm4+jI71jVqZC6bmZMSpJ1SMyujfLSrJm3iLi3ZKMcaVURbF6+vRz43aweAr3e3l1dXFxcXF9fX7r/Ksndu4O769u7KfXcFAMDdHeB2f5Nob+7cR9tb40YdwdpJNGjquYy0Dl1Fj6lmsLtWTInuFOfpuUV8Yp6IUtVYlpCbGlSSHwNtycXjQGRSWUNDYn6Of0tDKptW11yfASpPzCmKiknxSs71Tcj2yigLyq4IL6pPhFNr2+1qU5+BrxRwRLz+kSGJStVhtfYM9Hf1Ws6uz/e+7PcP9MIQzWwu+fRsRyDG736edM2auTIEld+SmBsYnxsUnREQnx3pH+sdnRGZV5/bRG5kGdgcPbuZ1MiQU1FtrfllWY1wMFfKkhtl9vH+Qefg4tqCY7Cfw2P3D9hFEjGBRFRp1BgclkAiovE4hUZts/eJFRIaqw2CaOm0mecX5z7ubH/+cvD5y8Hh4fHZ2cXZ2cXh4fHq6ur+/v5/47V+7trfNq4tSEYdBL2ymoSJh9QGN1UF1Rb6NZeF4esSmfAsCT7PwAINapoX+ghrQ5T1YermKGNrjLnioE12Yoe0MIeqxaFqWeilfp6WbY/zVwcYPdI6WmMkGxbXK6kb0cL6ZLVmLsgqrnZ1IJ1mtLKtgNAQja6PJrWmNFZF8tsqIQ1JKily7+PA/seB9aVulRSx/9F+tN/f1Y41qeHOAfbChNQ1yBmwUkYcTIWgTiFu6G7Hjw/xlpyiATOqXQqWs4pU3FKTDNwurWmX1yoF1WpxIxlX1NiQBoOXQuGV9c2gVmS5SY+dd/IXJ/lrM/zdReHWFGtnhvF5nvl5nrk2ivs0x9iapC0M4xeHScPdMFcv3tVHddr5Q3alxaqx2Dqtfb3WHkuv1cijt1q0FCGppK7QB9cUxyeXUDH5KiGERwIpGFXytnw9r6xT0qxj16rZ1Vp+jUbU2IYrRDWmt9YmFKb+yiEk7M3yD+dkx7O6oxEDMDl63KHdV1E/6zAn3aQVPbRPVGZT1qk5dXwiSEYp0JLyNMhsA6Lgs0UCTPS4XdYbZ9eNs+ti1Oie7Dof07tnu4BFG7DSB6zagVUHsNp/t9BzMd15OdO12ycDZnvvJq2fuqXng4Y7V/dRr8rtst5O2NyTthun5XK083Ko49xuOLaqP3VIjyyqqwETMNlz2Cm+6FMCI8ZLm2xPRd8QE/dUzPNu5bndcOZoPx/pvhyzfh00HdqVCwbiUifRKgSDs94WJnpkxXtmJPpXlyWTiWAOByIWo/IKop8+/tPTZz++C3iJosIESgaDTyC3teIpTSwums5qxVOaUPjaVmwtktSMosLgFAiMDG2lwFA0RCu5hcBCY2kwCApMoSNxJGhqdsLj5w///Muff/3t118e/vzzvR+ePX/k8epRcLBXZEJQITinHluWWBpWgc7IagqvJiTWkT/AmelwekZGqVdijkdSjk9E4tuQGM/CsjgENJWGzWCRcunEbDoxm0UrolMLSIRcODKjuiExqzgsIS84viAqEfQhriQxIjcmPDU6Mj02LDM6qjA+ojA+uTozqSIzvigtuSwnLi8luTQ9OjUsLORp1vtntdEvasIelL//rTD2RWl2EI+DIBNbPDwe/eu//s/vf/rD9w9/+NOvP/784PEvj99EJIPq2ozY3vUS3aw3putpU8ejhj5f4nTdGADqO/HG27ww3YncSZBuMwLe/TiDeT+O8fQD600mqYFvtUzNL+1t7Bzvre+uLW2vLO+vrx5tr5/trZ9+nNtdXNxdnfr4uRqvff2B/Gu84mG2NRA5myTYj6Cu5OvPQykLL1ocydK9P5VofAgTuabTv4B0caKPxearUNr8b41998qMibRFn+p273Ihw3Ga1GJ6FIX/MYj8UwTnZV7Hg+z2V9XD/3eE6H9/hfsbP0owcrTR+hU9ekWbvSFNnTKXz8U7btGnG9HRnegEUFwD8jNAdw703QD2g8PxvW293VxRD4pPeB8WHhQSGfohPTWvpCglMzk3N5lOasmI9WitiBs2Ehcdgj41rjjVJzPBs7oqvQFZ20CA1qKb4W0YqoSJ5+CwdASB0YrC1+JJ9cXlSUQGVGrgc1RsoUkqt2jFBhlbyWFpWXgJoRZX3UyuZ8qofBVL1alSdCr5BoHYwOGJUExKuYZWrqWV4+qTjWL4cCfTocNbZa3trCodrcjKrxhU1I1qGvqV1b3yyiFdfb8G3C4s0nLzZYw8vaBSxSyWUQtNwjq7Hj/tkH/adN5efbm9u7wF7r7lf7jd7m+JyufXV27g1n17cXf39fR07/zi0A3cuIHr84u95Zne1WHVkoXZy6zuJJc6ZdiNPsnyoGLcJjCr8DJuc7eRPtAjc/Qoz0+2AfeF++bq9sb9H7sld24AuL27c9/e3nxj5J37G48v3Ve7a0s2Wxepw9AiFxU0V7+SspMshpIeXZGGGdspyDTxC4XELCm1ClqZWJAaWJwdhoRmiwVNAk51a0tiRXEgoimRgsytLY+BwrIy8wKyCgJSsjxyS3zzQP65pQFVzUmFlXEyHX1la0aiFCm0yqm52Y3tHYFEOreyNL04u3/46eTi1O7ow+KQcEQTjY5m83Afdyc7LCKWCI1ta4xM9o9IDvR7/zY43ic6M+x9RnhmdVoTuZ6iJFPlpMLGXCi5AU5pQpKaW3GNZC7BMdG38Xl9eHpIrpS4JkYnJsd2djc3Ntb0eu3Q0BCXz9MbDWwup8vSLVPIiWTC8OiQ0aTT6lUCEX96durL0eHep/2Tk5NvX3d97d7a2trc3PyvGXl6aN3fNuysK6fHad3tjVR8AqQ2CAx611Ie3FIejq6OYSEz9cwyu6rJZYbP9aCXHcSVAdL6cNvWKHt9iDVnI40ZkYMa6HQ3YXtc8HlatjchXhtkmjhlnNZ4q7h6vouwaCGN6qEOZcO4sXWxj+zqxEhI2evhgP8AACAASURBVK3lQeVZb1j4XAomRyuBWjrattf7Nld7JsfUW6s940OyjeWugR7W1JhkaUo51s+2dxGdw1yTDt5nIX3Z6/20Y1uYUQ/ZmWd7ls0Z8ZgVY5ZXdSsqe7W1PZqaoS5oj6F5yIJVixsx8FxoS25DU35DE4hErOtqxzoHKPtryr1l6dwAYXGIuDvF3J6g708zPs+zN8YomxNt84PECTtm0o6ftJPHbKSJAb7DJlUruVq9rsNskUhEAh7ZpKY62knYunB0TaCUmiujl8qYYL0Q3iVDdwibdWyQWVRtFjbq2bU6TpWcUcLE5bTWxcGq4htBoZjGQIsK9NHFPJiRfx5VHfTrgemJa2vnWTv3xEg47iLOKRtk2MS21ngeCaThNiop+VLkBx0iVQ/J+GyR3Dgtd5M9txO26/Hur8PGK2fnhavzbq4XWOoHlvrvFu3AsgNYHwFWh24X+m5mLasmjnuyC5i2HFjlx33qW2fX10HDzUT39ZTlatJ6OW6+GDFfDXWc9elPLeqjTsWRRXFu110O6E4sEmDEAAwbjtrZuwrqjpxyqOOcd8vPezXnA+3nI51nw+YvvZqzYe2CgbhoxlNrIipTXpQmeeTGeyWEvS4vTCBiKjksqFiIzcwIe/LoL69fPwqL9KOy8AJJG52NZXIwDCZCLCIyWK04fD0SUwNHgxH4ejihEYJrgOCb4WQYkgpHkCFYaiuRjiDR4AhMQ1Zu0m+vH9179Msvj+7fe/zwjz/+eP/RQ893Xs+f//by9QtPv3cfspNBTcXJpTFlyMy0msBKbFwNJorIz6YK80prfDLyXqdlvU1O88rKC0ehC9Sy+i59o70Lbu+C27uQdgvK2okwtcNF4jpyG6igLCIo7kVosndYVmhgWkhQakRwfHhQXFhgcuT7wg+RRR9CsqIDUiLDMuKCU2ODk6KjsxKC3/sE+jzIff+qKfYNOORhecTTovg3xflhfDFaY+TmFSXfu/eHf/in//HdT7//3Y9/+P7pb8+DonMhzFJ6d6V+OV02H86ZDGTORnA+Jkg/g/ouEUtAVvvGS5g2hjlUrF4JgbbfSyJ9H45/mtQWVSsld0waR1zji7Mzqwuuxcn5raX1453ZT2uDqxNzByszuws7FwcbXy+ZxslIkPxlpunn1A4f6ESNDUiTHSSJ9n4oNfjhp5IVn/72AzOCvRIj+PgcOlBgvg5rW/mhtP1xrT2UtBhLmn1ZLI2EyOYAAK2Z9c4gv4xlPIxke+SZAmpHPGqG/7dXiP/lacujMnNL/xV8+BznumYvA9jRA8U+IPp4yVg7Ul4AuNWDCscscfNUcw30AMCwG5i7AaYO9qliQXBk+PPXr7wDgl94+4bGJWQVF72PDS/MS0h9/wpZHT9tY604+FM2dk1ecGVeGIlQC0HXQSlIGAmJZRJwLCKU0ALHNyEJDXhKE6WtpRCUiCDU8lVMloIpaJcobXqBXsFWCzk6AUVBQ3FQdClVZZYrDQqZVqY0qXlqodjAF0gwDHKZml6mZ5ahm1JUElifmdqtRhmFTQZOtYlTbhVV9clqxnVNA6pau6JqxNDYq6wycPLbRSAND9QurmkXVhn51T0K6KCB4LIJFye7T75sXFyeXF5fuf+TdwoAN+fuy+Prs+29tdPTPavVMDbu2P60dXiy55roc1gkc3b+kAIqgXyQQJLsvKaPQ/Ilh2TCxu1WYuXM+k4Vccgitrbz97dmAPc54L7593XLu7u7W8B992/xW/+GTQC4uwXcx18PF8cGxXYb3mwAq6V5yKY3JkW2s7/O1VPdo0ixyVMd2lIDr7BT3szGF6IaU1HNaUJOVacJ2a5rVIpBRGRsS5V/Y7kvpC6CTC7OLQyoa0rIzH4DaU2orAmqb4lD4XIR6AI6s+Xz4YreoLBYzY7BgcmpGa2x/ev15eeTL1+vztzA7dbWhss1zuUxINA6IrlVoeK0sVBYSktRRWZkQkhoXIhPxDv/6HeJ+dEJee8za1KqcOXN9DqsAAFjNInb2RAiWKRjtdtUbUKi3qpa2V/aPt6cX5p2DPROTo3f3l19+fJ5ZGRoY2MDAICBoUGVRr2ytrr5cUujU6MwSBaHrjOoyVSSWqtaWVs9v7z4+vXrxcXF3d3d9fX11dXV6enxf+Ps7HfsbWv3tpWz0212K4THTMPAwmtKPcuyXtbk+6Br3gvwuVZJndMMn+/FLA/g1oepm2PMvSnhl3nZwZx8d1K0NcrbGOLtuaSHs+r9ScmnKemSndbBLe/ggmat+A1H2+YAfcGCn+pEz1pwS3bKRBdWwyymQhL4pHy9uMFhoY308jRylE6JHRmQmvW00y+ujWXL1LhysJe9PKtdnFEtzaonxwQGNVQhbrB1kTrbcXotYmWxvasdOzPEshthQx3QiR7UhK11vLt52FzrtLTMDeDnR2muAbpBBSfhypob81ogZThMVYemdciK2l9RLDlZY92ItbG2LSdjbYSyPEjcnmAuD5I2nIx1J2dhhO4wwbvVTcOduFErw6xlsBkEDpfP40u4XG6fVb+/Zp9xsBTU9E5BsZFTpGgr7laiB01MVxevV4Eyi2qskjoDEywnlkpIeRRIbGt1OA2ZxUQXQCtDidBgZ0/T9gTrbEm351B87jEAc4uAve/SJNyXIw9M2BU9tItTpGYVdypRQ2Zqp7BKCo9VNL7XNiXtdQrPh81ul+1mwnrl7D4aMh4Pt5+OmS8mLNezvdcL9vPZnou53pulAffy4M1i/82sZc8mAma6r8aNxw716aD2YtR4OW46GTOcjBmOR43Hw7qvg4Zzh/6rTfXFLDnulp/3qtyDhqMu0alFfDuovu6Rbkmw22L8thh/qGdfWeVXfZqLAcPFiPl81PylV3U+ot0wUzXYDFD0L6UJj4oTX+fEeYa+e5CbFtZUm0Mm1PM5mNSk0Mf3f3j94klUVBCdiedwiAwmRiKiSCVkrYrJ56CYbVB6G4RKh5FoMCShqQVVC8U3Y9qQCDIM0waH45uwFCiOBEnLiHn8288Pnt6/9+j+9/d+/vO9X/9y/+G9R789fPr86W8v33j5PPPw8QgKikiLTSxOKEfmJJX5gVrDa1GhIk2pVF0CrvVMT76Xk/6sCRxNJ5abVBirEe0wY4Ys2AErdriX4BpiTLt4s1Ni17jI1EVuxRbEZvoGf/AKzwgJzQgPTAn3jvD3jw4NTn0fXZQUXZoSmh0TkhEbW5AempYYmZEUl5scGOnj7/kgL+pNY7QHyPuXHJ8fSz94QiDZQh25vV/OlpAKi5J83j39/Xf/cO/5g8DkpGwIrl5oq5RNNfefgwduI0WLccqdEPZmovIw3bBTMfgVMnMbJ3ZGswbTBK6gFv2/RkD+0bP+p0jUu3xKo7BLOzA6tba09unj9Mr86NzEyOLU8OrM4Ork0OrY+Lpr5cumc2O7e+YkHqx5kKD8Y5wmADld3nUXzVp/2ez4x1RBDHczlLH89ym8JOVBMH0lWXlSbAEe1Nr/OUvlR1hOkx0GtDqCWrR5TO3kLaB0bibWMLwSSb4Z0uDyzvfQ0T8nCf4Pr5bvMgQlxj3BLoCfPsVPXOCdZ0TXsWQboM7uk+b30HM7uebhmvG11qVD6MwucX6/8xgYuwL6d/cbKdSw+IR3/kHf33/y1NPHJyrGNzIyOuF9dJR3qPdPNFj2l1n91XrXokMAzg2sB0W3NudDUXUwEqKViERQUK0kBIwIQRCa6yClMFQlgdyQVxwHw1ZzFXSGjM4ziBQWvdCgZqmlDI2wTc2hSOlcNU9pUEhVMoVGrTeb+CqRUMPhCpEkXL6SXmLgV5CxuVoVqtfS1qFBaPm1ZnGdQw0Z1kHscrBdXm2XVw+q6wa19RZpuYFdqGUX6fgVekG1SVRtlTcN69Gubvq0XTo9ZPiyu3Rysn9w8uX8+uoWuLtxX9y6L45PPn86P9o42BmdHJyaGTaZlEIRy9xtHHf1z07397ZzJrrpA7ImOTyJU/te2JzikMAXe3grg5JNp2a2X2RTk6xqqk3H3V+bAu4ugZvLu+ubO/c3At/dAG43cPsfd2L/ejz95vxke2PFrlXCtEpwu6ZMKUxlk0Ps5uLpgfq5geqxzvR+XcJ0b3mfrnSoo1kvqpRyQBJuibm9YWQINT7cOj7SopKmkVD+yMa3GFhIY1NUUVkgCpMBgcYKROU0ejafV8bnVpFIJZYuHgAcCnhkGpWwurp8dHy6sLJ8Dbh3D3e3P+2c31x8+vTp6urC3mcVi7hiCUcgogslTCoLn1+SG/MhLjAq3D8yMCDGxzf6zfuM4Nz6NAQPQjeQcRIkUYISGNraJDhNt0hu4pM4GE2XzLUyOr02sbWzBgDXJ8cHV5dfj48PDw4+9ff3b21tXV1dbW1t7e7vHZ0cL68unXw9tvV22x09yyvzQ8P9m5vr3w4EXl1d3NxcnZ4eX12eA3fu/8bZ2dV/2tUfHRiWFznOYZxeAeLQUqBg//LsF61VIUJCjkXWON6BmuvBrfQTv3VZt128L/Oyk2XVyaLyYEZ2MCU9nFF8XdSeLekOpqSfJyWz3YQ+af2UGbvST13vp30cYq7309bs1DU7dXOYuTbMGjIieIRsg6QRVhtTCwpXSWC1lbFUAuhwf+TjWq9zWM5n1Xe1k50j4s3Vjp3Nrg4D2tFLX5rTzEzIp5xSkx6NR2dZO0mdRszalKRTUderb5xyYEe7W8a6muYcqLVxyvY0e3mc8WlFvbmgNqiQDCqYyYBSyWASKl0tKOs3wdXc4h5V7eY4fcqKmOvDTNuQU72o5VHqwgh9aZTj6m1rAAXlJj7nk8soqOLaiuykhOjwsPdvPX1ioiOUYtrOfOfHSamzA9otLNLSczsF1UZe44iZPdHF6VEgeuXNgwZkO69OTCriYdJay/xbigIZ0EwcOBlaGgav8hkxNx3MCq6XDIeDmiObEViYA/p7DjXM2baqDRlkRQt1aRqdZrRNgWjnN3bxyzXoJFXtews8Z01N/2RVnQ60X4x0XoyYj/v1x/3606H20xHz9XTv7YLjYqb366T167Tt63Tviav7ZER/OqwB5m2feySng+obl+li1Hgz0Xk6pDsa0h451Ef9itN+9Zld/dUiP+wQ7Rt5F31qYKzzwMQ77RReWsXnHZxNPnKdC1/nwg9U9JsehduhvxzQXYyYr8bMN2OmTzbxlApdFPZTuv931alvKtLepUc+T432KM2LqSxLwaBr+Fx8Wkrkb49+fP3iwYeEUB6fxOcSWXS4QkxUS0jd7RyDgqSSYPVqssnI0GppLA4ciauCoMuRxDoYrhZBbMLTWuG4hszchJdvHv1077v7D3/44d73f/z+Lz/ef/jg6YtfHj598Pj5S4+3rz29Xr71fe7p7RHoGxAbmF2ZnFkZ1URIb8TE0LjpckUhChZYXfoCXhciZZYbxC1GCcQgamiX1plktSZFXacW0teFGXHQJ8YFs5Pynp42BgdcVB0dmeYdlRUSlhnxNtLbJ9z/fUpsfF5yVN6HqLwPYTkJYZmJkTmpfh+iQ1NiYzMT/IJe+7z6qTDKozHao9Drxyyfe7X5UXwxVm0RKcxCuYFLxtXmZ0SlZ0SnFWbnQBGNkq5Gw2x91x5s5K7Mdu7HdL3ADAYy1pIUh1nGT2GcsTTdSvP4ZYFhNUPoDG/V/5M/+H++rXnygfKumNEg6hnfPVz6vLewvTG1Oj+3ubywt+H6uDS4Ojl3sDS1PTO2MtU/t4STOryzWN/HiB/k2tL4R9GMrUc1vT+UdPw+TxtEW/qhvOP7MlOe6doHPweyApmq8++LO36psn2QnES0rXo2dsXizWCtzby1rRpxgmCU9zmE9yWSFMSQV2XH//q88ucSWZFhn7YGsDZvWRuX0KF9nOtcuglQJ49os4e8neuCznHY3GepG2AfA/i1i5axDfLMx4FrYPYOyIMgXvoGBoRGxqakB0XHvvL18wz08Q/yigh/kx73mgJNn+qmnK22T1gYFdkB0IYsCBTU0Fpbj2quRTQ2YiCtZCSFT6Hw8DVNRaCKNCgclJUbBUNV8uRtNDGZqeYKOhR8g4omE5CkLJqSy1Bx+BqRzKBQaNQKjVZvNvOVQpmGJ5JgaYQiBbNYJygXc8q0aliHAa2RN2kkDX3t6DEL0aGDDmmhZi7Iyi8bUTc6lHU2aZWJVyImZei5lUpWuYFX06uEjZvJCw7h4qhmalB/tL90fLyz9/njl9PPp+eHB1+29/ZWp+dGB6YGHNP9uk65UsubWRhG4RpbUXUCEfX0ZKVdTVIwqtWUIj2pQI3L4bekdLIb+pVoI6+xR40b7WabpGi7ib0w3nVzug3cnd9dX1xenF1dXd3e3t4BgBu4dX/TaG//vYK8Aq5OvuxMT49pOrRQvaKs11ytEafqpcnTjprV8frd2ablwXxXV+qWq37CUjFuaTArQAZlpV5Vbu6omHLBV+bgyzPNPca0TvUHDS+aivHHYeIIxEwCNoVGyWC1ZQu5RQpJtUxcKxY09Pbwbt07q2vOri792fmx2+123926gVs3cDO3PH/tvjq7OD89O1laWVRp5KZuY2evWduhYfAZ5fXVYXGxPiFhITERQXF+fjEe0TlhH4rfo7gQhoZU1JLdTAUjmE1Km1BtE3JUFHmHwDLSYXdaBpy9R6ef3beX7tvL45ODvb2d6+vL6+vr0dHR09PTr1+/fvz48ejk+MuXL2sbqweHn3f3Px582bu+Ob+4ODs7OwWA25ubq6OjL5eX5+6bq6PDg/+akZ/3Tbvb2v0d3c6Wcm6CYetoFNLT0Y3BTaC3TGRClwTs6sTM91FWHPS1gbbVAcbqAHN1kLU1yt1x8rZGWEs2/HQ7fNIAc2ma50yI1R7yeh91oYswZUTNdeLX7fRlG2XD0bY9yPzk5O6Pc/Zc/M0xrt2AKE5/VZTlKWSDB3q5Y4PiPgvz45rVbmUJ2HUyUVOHAbc8rzs7Hp6bUXZ24Bbm1K5x8cqCftql2F7rBm4XL0/GTj85+sz42WHup/+PrrfsinTd0jV/Qo+u06O7zznV3efsql17r7VqWbqRnrnSlSQTEkhI3N01IIBAggDC3d3dXYiAgMDdAncJXN/+sKrrU+8x5n+4xnye+77mjGxqgNrnhg93ovudiAEXdrqbvjTAXRkRbM9KV6ZF/V6KiAfmsOuRiLw2aIKAXmiUgLmYZKugzCku69GD3fLiPnNNh76qxw7zOVBSBigu7M6bhz++e3L568enQTd/e/gg6NKlS7/9dun61Wv3b199cvMHAb5ifUhsZZUYyDkydKoIlWni1XdpsP0GglPcoGOBxJQiKjIN2xLXBv5cnfYYHPcMVxCNKUwqjXnbUBDarUMudlIAv37LKd51aoB+57FLuWtkDlNAk0xwByqjnZjTziqxsCtcwhobrVQOiTeCk1xN+VNiYqBdtedSHbu1QJf5xKk+sMqPHKqzTsOJ13DUbTrqtRz1WvZ8xj2fcb/HuNet3W6XHnVrtl2SFQPzqFNx4lWuGVk7dkHAIQzYBNsW7q6Fv2fh7xm5mzrmho69bxEdmISbShrglB1qGWtc+DytaQIHniZBNsXEc7v41KU4bJcfuDX7HWqgz3jSo/OwWpLe3kgNuZsf9zw/7o/M6If5KW9L88MTk4MLy5IoDHhS6tdbN//2+NGvcbHv2KxWFKKCgKmQcKFOA9kghmn49UpWjZJTY9ci+7ycDheVxwMj0dltqLxmeB60rQSGAqflxF2++evv13/+7dqPl6/9dP3Gbx8+vrly5dovv16+cTPowZPHdx7cuv/o1t2g22/fvHry9MGjZw/ehLyMSvpSWpsCbooTKiq5wkwkPKQZ8oaMjBXTCpF1sQxUjoRUqKAXKtnFSl6pSgzSKOo8DtL0qHJ5zjg9rlRrWtrQGSn5wSHxL4OTvjwLe/M25E1w2Luw2K+fvn/5mhobnpX4Nj7yc1bi69iw93GhUWnhr9/cCX52qfj7i5Ivd7JeXUr78KAoJUqhFEt0MqGSh8E2wqrTwHlRFYWJ9W2wXCSriO9NF45mKhYqbFt13WfgPuApsisI7PqEm0yVLuca1uOE05GMwXTRRI5oLAZh/Hsw6P+4W3A1EvWimJdJNMl7JwaWl/rnZobmJpw9HQP+kcWD9YnN2YX95alN/4B/zD3qb+N77sag//KRfC3D9Y2w9bi6/6+J6n8KY12tcEeL9v4lU/GgqSeCvvyyZbDKCbyA9v8tWfIaPvKdv/W00RuK8qXSvRB9zzQAqF1mKLw1NqM6roweVm+8lMl92eau6gagYwBjE2CvAeixjXrfSmv/LmsKYE2fU/1nuNnTdNNw3egOehbALwDwyQPk5C7JvyPfONYvbmEVxmefI8Oj4+KSkj9+evfx04tXr+/dvPGvYSFBoMLPmIY4p6J+vo836uUV5HzJLkkurCkpra9KLcnPrwNVIhohhFYUh4CiIVpx9VU12fGJHwuKYloRFTQuGs9BkaVUrklMlrNJMhZRRv9zqHI2S87jKaUihcJgMQvEHLWGJ+K1YlsyZMwSCS1HwSvi03O1MrBaUYdBp6gVjd1OgkvdrGeWy1DpwpZ4KSJRhU/X0HLk1BwuJlWIzVVQyiTEUg4yzyFHTnTLBz3SqSHr3tbEzub0/MLw0sq4f25wYXnYP9/P4CIFWrLGJQA1ZwtUeEuHlMCCZhR8Q+HBiyvddjPNqsL4rCQdq1pJLPIq2pzSFgkdhGvNLM4NxrTm0QhVM+PO3e1JANgFgP3dwMb6xvJ/OtNPTo4uAOAMAHYPTgHgBAB2gfOt843JtVG7QwGX0PJM0mKvtdqhyjMIE0fbS3an6zdGyvydeQOmlFl3yYAhd8ReZRLlKIT5ElGexVwx3N8w3lO50F82ZEnuVEb1GdPZqDdMQjQeGU1BxQkomWxsqpJTImEUC5glLEa5TAVf2xqYX+nf2l0AgNOTo+P/76/0fGtrY2d3+wI43z3a8w72OHs6rN1Oe7/HOdAlNqmrYY0RibFvv3x+FfLmbdTrp2EPXkY8iUj9nFQYk1Iclw1KLoHlNjPrFV1ijLiNb6bTpLj2Acv04tDodH//SO/4zMTK2vLO7vbu/l5gb3dv7+Dw8Hh6cmZnK7AX2A8E9vYC++fn5zs7O/v7u9uBreXVpa2dzf8QygPAysqK3+8PBAJ+//Q/ZOTqsnp9RbWyKJ8eYXS3w3WiYjo6htAUKiKltMuqBy3wSRdh2k2aaSdPOYkzHsqEkzBqw4xakeMW+LCuuUtUaaPnmYiZRkKGmZLr4ZX3yxvGdPAJM3rGjvc7CCN6uE8G6VVA+lUNQ6a2ATNCywM1lIWZVG0r8475aTOyJVMthSlETS4LyaBCjA1JA5uewV5+Txej20u3mjGDQ6KuDnZvN99hJg/1SICTUeB0eKSbb5A1L40r50dEvnZUvwflH2ZM9tCnfKzlIcnqsHjPrzrf0C2MMsf7aQZtk0jUQCaUkHG5VmVjnx2j55YYWHkaapqdl23hZSqo8WpOhpydY1FCKvI/Pbrxl7tX/+3ZvWv3bl0JunPj2rVrN2/evHLlyi8//u3+jZ9v/fzf6nJDulUtRkq+CpvGavjObIyX4oo1jGozp1ZLL5cSi6mtafVVX8oLXlZkPwWn/9Gc/K4x9mNF5KfqxG+lSV/cCuxmH/+4X7ygpK4oORddhgO7aNfCnGDWjVIru9A5+uYENSJZS8pREHP0xIJ2SoUHXuKCFk2LiDt2ecAqO7ApgHbdgUGypeZt64WHduWeU7nnUu13aPc7dPsd2gOv4cRn2vOopmXEJR0z4JQEHMI9lzhgE2xbeFsGdsDMO7AJDmyCI6vgyCo4MPN2jJxtPTdgFG4o6FsK2rGOcyCnLFOhs/i6kdayCRx4XYg/sQjOnYrDdvmhR3vSpQN6DMCw1clo/frgt6g3twoS3hXEv0gJD4oNvZmW+DI9+2tRZTqG2hIR/e7WzX+9ef1/pKV84LKbCZgyLq3GIG9zadFqLlgvqDHyqzXcSpuycayXtTAl6/GSRUIQCp1BJJUiMWXpWVFB96/+9NuP9x7fvXbn0vWgy2FfP7W1wqCNLU8ev/j90rVbd27ffnD9zr0rN6/89uR+0PNnTx89enDv8f0X755GJwWX18SSmQU6Yy2NEkdER3BIKQx0CguTo2JVeVWwHmNbr6Wt29Ha48YOdtPmxlX7G56Tbe/+hmtihK/WNDXCU+NyPwfHh7z59uld2PuQr8Ff4yI+x0aEJsd+So77IyrsXcr31wnhX9IiYzIjX7y69ubhjzmRj4o+3858d/3T3X/PT45UqiRcEYdIQUMbSuDVqei6zCZwUREYkodTpnMH44X+DM1Whnwe5AxUec+zjXsP6zt/zlbGcPzFlt0w2kAEfSCG3p/OHohFmv4eDPqvDwuDkumvKmURUDm9fVjR028fHmof6VO7zN5R38jy5ODCyMBs7+jSWN/UmHPYDxN0P0nj/BAl+zHBFlTcf7uk768J+v8zWvIc6U/RAn/L138kzb5oGYxlr6UKt24U6R/UuF62+m6B7XfA5khifzqnp8014d3alar5bU2VlRU1tShhq3Ee4tqH+M6hw0D9EICYBpoHNtqG1hATe/ChXfxAgDJ8QJ0BsDNnOfaphrF9iG8DM36EnT4i+vcYi3vCxR3j3KZjYlFu7ahrRlSAyouLs0EV2ZUVKRnpoRBwEhaehYcl9ZrRC0PiiV5pZWViYm5iQmF2UmFecGx0SnlhJbIJQkTA2Xg4tQ1Db6tvKkpNDy3Ij25qLqJyESQ+liwhsQ18qopNkjMIUhpBSiHJGTQFh6US8NQSnlwiVckEAobFKFKLMZiWVA4hW8LI5eKTxcxsubAMh0ksr/hIoxd5HLguK1bPLGc3xpIrQrgNkWJEghibzEEn0RAJfHQ2oyUDD0nEQpLF1NoOE2uiV7+1PDgz7u5oV6hVDLtDZnfINHqW0y13d6kQxPJWQnFlYwpFBJWaKEINAGbKjQAAIABJREFUrrgmITL2mdnB8vnk/gmzy0hRsOvs8jarqFnHq4dUfS8pDK0BxVaDEo1G5vLq4Nz8AADsrW8sDA33Hh7t7h/sXJyfHh8dnJ78R9XkFAAA4AgANoCjhf25rsU+rYZVxcMlmWT5PgfYpsnRC2OHXbkbYyX+ruSJ9uQezfcpW8aQPn3EXKrnpgjoySxGikqZ53NXDbkKZ70Fo+bkPlXMiClLhPtIQoQQERF0dBwHl8JEJPIJWSJaoYQPkskbxUrYzErHPrC4ubd4dLy7uxMAToGzk9P/RPjh8cHU3HR7T2fnSG/nWL97ot850iezGxuwiNSCnG+JcWFxEZ8SP72Iev762/MvCcFRaV/jsqNyqtKqkSWNjNoaCqiZC+HZmZ5J28TKoMmptHuMrk5HZ2/X7NLcKXB2AQD7hwcHB0cAABwfns1MzQ30DR7uH50cnR4fnvzJu72D3ZOz45W15ZW15dPT07Ozs5mZme7u7uHh4a6urn/Q/VhWr61oNlbVywsy/xhryIdv19dJGJlicqqeX9ilqR+xI6ba8dNuwqQDP2bFDOjbhs3wcTt62oGec+MX3IR5J3bagugSgFzMYgs1z8Es6pKABzXNg5rmXkVDnxLaI6m304s1mAwxLF6JyzAwS/iYTEJzkpIP0SuRfV4BGVtEQuYysEVccun8lGFlzry/1alVwqwm5MqSaWXJMjOlbndQuaxqtayt08kc9PJPd31jPUIJq0rGrHbpEIMdxOVJ8fqMxN/PWuznb48pd8akO2Oi0yXF2jh7aZIn4pVVlIZWVYQTEWlOTfOkl9JvgrULS43UDC0pQU2KZ7Z8JkE/oyChbbWR30JuPrv/0+M7v969/vODoCv37ly9euW3t29evH/36v6dy/eu//j0+l+wtfFOYZ2GmC1ui0eXfERXfqY1JvFQeQJknoJYJkIXYmriwAXBxVkvStP/qM54UxnxvDjkRUFYSHLI24zvH2wy7Gav9Mgn3dHyAgou4DWd2sRnNsGqFOXnNMzw6wVVYcj8F8TGCB4hQ8+rcIvqHcTSDkLVtAAbMIt2DIJdk+jUrtjWcFcUjFUtZ9chCzhl205ZoF1x4NYceFSnXsOFz7jnkIxykdNi7K5deNgu3bULN4zsbQtvw8jetQtP3NIjl3jfyt8xsjd1jHUN/cAq3tbzl8WkfQ0rICXvigmz+LopNGiwuXgSC94Q4A6N3GOrZM8qCtjl+27loUd2PmDSYmreX/+38BfXsmNeZUQ9ivtyI+rzjZAP12Pi32cVxreg62ITP0eG/xEWfKc0P5xGrMS05krYELsWZVfBFSyQXlBjEIINwiq7qqHbhRnuYXR3EFXSOgoxFw3PzMkIfnD/l19/+/vvl3+7fvvWr1d+efz8UXJqEofDUyoMz56+//nnq5cuX7117+b1W5dvXr1048rVJ4+fP3z05P6TBw+e333w/EpEzB+5hR9R6BSpsEzMyUVDw7FNUXY5zCFrHrMR5n20pUHm/AhrZVq0taQ92XEDp4PAnu8i0LG/YZ4YFai1bZX1qcHR715HfHwV+u5t+KeQuKiQ+JiQ5MT3yfF/xH57n5HwMuHr2/iQ4Jh3T59f+fDiclr4w7S3l+Nf/pYT/RxWl63VcTh8HI3eioFXoBvzME2l8Lbm4iZcPsUVRej5RByJ4q2kydYKjNsR7KEYsf8DZvJGueMDcajQupeuWoxk9ofh3HHkrve1kn9+Xfi/Pyl6ViyOQjg+QyQZWKm4d3JwZ799ckzjtXunerzTXp+/0zVo8Y55eqbHhlYOMcrpoETB376ZfkruvVk4eK2w+59CuP8UKfjC2vnKD/wlSxHGWb0FtpfZgXjOwoNqSyhp9DHU8W9ZvCfN9m/0vkxRf4NlpI4jBoMKWyuykJCqmhpoFUkOlvWXKMczJRPxgslM9Vy2egjiW0BNHaJG9/ADAebEKXsJwPtPQV0LbRP7jEWg2btQqOyotfZKV/c7joGBwMk6AOwCQNfAmNPjdrVbKRREa1sVm4PicRHNdSmk1qzFAYm/WzjsEbU2FGQVpCXnZ39JiL375mViSV4NrrWOAIdSkQ2YehwTgcLWlpQlFhfF1kJyqFwEVUQgS0gsPY+m5hBldJyYgpdQKTIGTcFhq4VCjUyklqn0SrVabNRxFSIEDZdPRaYQ22LZuDQZu5iGz8jLfpKSer8FFqOV1VoVEBU1n1r7FVf2ntP4jQ+PY8CiqC3f6chEGjwVXRcHq4hEQ1LY2HK7lrI03RFYG5kea7cYBUw6gs3BCEUkIqkJR2yQKIh6G50ubGxGF5J5DQI1liVBkrnNYGi2xsQYHrXqdDSnleN18hU8mFNLdmhI4PLY+ppUJLxUJEDPzXZ3eg1Gk6Snr31jc3lqemzaPzG/ODc9PR0IBC4uLk7PLg5OgFMAODkPAMDG/sbI7IDOZ6GTW5PpuBizrrDHW2NUp0g4nzttCQtjmTP9MQPWMIfwdY8qtFMa7lUkC/GhJGQYERMlFmbbTaUeffaQJbdbkdDOj/ZIUxhtHwhtn7Ft4SRENBUZx8FnMLEZfEaxXAoRKxrlesSQ37p1PDM+27e9s3Z2cgqcA8AFcHx8ODfn7+31ud0us9VksJkcPo/N59Z32FVOE1slhuLghdVlGYU5iTkpIYlfXka/evH12Yeot6Hxn2IyI4sgOTBqHQhTkg/LwCrgfAfLN+d2DpipArzSKOns6xidGV3eWNnc3do72D86OT46Otnd3QcugI21TavZNj+7AFwAp8dnx8fHfy61R0cHy8uLy8uLKysrgUBgbW1NJBJRqeSGBsg/cNEtqdZXtZurupU56cwIe7SP1GmGKji5CkaWSVTSrW0YsSMmXbhJF27cjh6xIAaNre1ikIGaqyNnW+gFNmaRnV5soxUZiblmcr6FmmdlFLr5FT1KSJ+yvltaY6OV2KmlVnKRi1nayQP1Kho6pPWctpTqnLewqqiEyCA2qexif2BmSD4/rJwbUgx6+XwmaKhHMD2mGOrluuy4DhfFYkJ3d3IsRpxFj5cKmrTy1qVp/cSAxOek6cQwr5nc304e76bN9DEX+zlbw9LVHv72gGCll74+TFseps4OMRjErA9v/z0x5hG+LcUsqRl2YP0e/IAG0icDOZnZZmqaHBerYWQp2cXp3+88vv1/37vx10dBvz66d/nB7Z/vB/3y8nlQ3PfQgpzEqtLMzMRPDaXffQa8R1YvQydzoFEtha+aC960loTg6+Kh+SFkSBK+OgmS8wWU/aky52N+/JOMsHtJr+6kvf0jKzz06fUr4OLMbpNoySu9GNDvaHmbEibg0R9bhCcW3poUO0qpnmDXWRAZiJwX1ekPWiuDqU3RvOYEbWu6F1cxSoHuqDg7am5AwzswiFaVzGUlY9PE23cpdl3SvXbZvlt+6FYcuRXnHWrAqzs0i1aklC0NY9fM27PwD+yiTRNn3cDaNHH2neJTj+zIJd4xstc1tHUlZU1BObFJtzXsDRnlRM/dlRA32fBZHHgKVTkELZ4h1G2JcEd6zrFNtGsR7thkBx7VuU9zMWRUoqrCn1xO+vI4O+ZVwueg+C+3oz7fevvy0tsP9z6FvyooT4e2VAjYcDSssLUuldiWT0EWODWYbivJa8I6lM02eYNVVufUNLXrmu2aRqsGatVAFcJqJjEfVvP9zeMffviX/3Ln5qVr1679+MvvP/z6a9CjR2HfYorLwNVVLUF3Xty9++LOvaePn/1x50HQpUuXfv733y9fvn3j9sO7jx/efXr7+r0fn7z8/enzX7KzPlj0SBGzGFL6CtMQYRXXu2XQYQt6qYexPsZbneRuzUn3Vw1nm+1AoBPYaD9aMhyuGjcW1IP9Agy+PDji1fOQ1++jI9/Ffg9OjA9OTnybGPc05tvD6PBnCd/+iAt9Hv3x6ecnd5/+/ubF7zGfbqcG3yqLeykkg5USuM3ClopRajlOwGomIqvgMHAtFF6Nl2dTuz7BvU+avC+QQ9m6/Xih/zFU87jJ8Jk4+4Wy/IE0km7YKHbsRjD6QjDuSLz7airyvzzN+u+vy99UKQqEEyGN8vBGrnhk3b26ZxgZ75ydGFyZdE92tI85PCPWnqmu0QX/5DbQLBz9NZzyQ4zrdun8//xuulXe+89xiv8rSRkhPHiMHr8KdoUw5l+jB0AeIII2+QbeEYz3PYXZniGccbIZUMdugXa8Rt9fhKYWZSaB4j/VpkaAclOzKipTm7C14k687wBs281VLWYqhms6F9rGdnGTR+SRA/rECX3mHDO2BxtaJ88dCZcAhHsK7hoWTK0MAsAiACyfAocAcAAAxwCws7+3t7+1vrFAIMGzcxMUSmZZQTQNVboxZpjyCMbcElxzeWZmYmJ66rPgD5ce3kspL6zFI6oxsAZSWw0cjGXASXRYLSSnvCypoiqNyGgjC3B4IZGp49PVfIKEgRGSsCIyWUqnyzlclVCsk8mNSrlGqlTypSIih15LQmXDGyPa6kIljFImIa+i+ENE2O+5OX80NUYwSZkcQqoAnUxrCGc3hstQCQJEPKU5ktIWw8FnkFqSUJA4WNV3DDSDDC8yqYmby33bayNry8MT4x6TWUyhthKIUDKlpQ0JhraU8CVtCj2OzKoTa/CdA1qODCvSkOlCpMEhdHYoeEJMh0c55/f2dCpnxhyby33tNpHPqzVoWZ0dmtGxjoEhj9Wu4XCp0zNj0/6J0fGRoZFBr9e7tra2s7Nzcnq+e3RxCgDHp5vHR3NTI5YOC5NLqqwseNfa+FkuzvS4QDpVKp/1yaKPmhpOmx9LWhhI7jeEDBvDB3XR/YZMLTuOT0sS8fOVspJ2a43XXNJnKeyUp9h4sVZBChP1lYSMRMK+tkBCkdBvQkYRg5zH51SIpfUSDUyohaudDO+o2TfkWlicOjrcP9w/mJ+fHRzs7+z0eDztXm+Hz9fV3dPl8XU6uz1Gt03rMEmMKpqQjaTgmpAtlVBwVnVedH7cl+SwL0mhEcmh0enhGeVJ5S35TfTaMlR+DaWCqMJoexRMDU1k5KlsCt9oT/dg94R/cu94/wIAzoGLk5MzAACOD0+AC2B4cGR8dOL89AK4ALa3tzc2Ns7OTra2NtbWVra2NiYnJ+fm5lZXV/F4PBIJh0Ib/0FmZ0mztabf3TBuLqsWp4Qzo8wBN8okq5TTM43C4m4dZNQJn3JjJ9sxk070lAvjU9RYmPnC1u/Y0ndVcTcLv/5en/qYVhPBhERJEal6Uq6VVdQpqR4wNA3qGr1SsImQL2tOlkATrOSiDm5lt6jGJ28yc6vala0aLqQy7xMLX9Jtp2sFDSxMHqklzWsjuy2EXg9zfEiyv+3u7qR53bTJUXlnO6O7gz09phsdUIz2S6dHlVMjCo+VON6nXJtxbM2a16eVi4O8eR9jtZe70slc66St91BnPfAxV2u/E6GWgOO+P6goDudRSi1SSK++ze8hjumhM6bmETV4WA0e1NbPeokSUv6nZ3+9e/2/Pw76Mfj9w4iwlznpYTWVyW3QYjQCRCM08egtMHA6tjF90E628CsFiHh6YwQ073ld5tPK5EeliU+yI+5WJb+rTQkBp3yuyfxalPA29sOtsCe/RT+9Hfog6P2jR++fPRew6b1O7ZxLcdJrnJNRZ8Wk8y7tSYfiyCFaUxL7MJXdyOJpAdSGykHlvMYXfeRURQjKw8zgWGVOaB+sYkdM31exAwpmQM1ekVLWVIyATbBjE23b+Dt2wZ5DdGAXHdpFpw4J4JIf6bmHOs6ZVbyn52xpGAEzb9PE2TRxtqzcfafoxC3dtws2dYwNFXVTSd1S0fcN/A0Z7VDDPtGyD2TkBUK9HwWabCsbbS5aJDfuiPCHOvapQ3LklB261ECP6aJPC4yYpG1lUc+vJ315mhz5LPLdtYj31z+/u/bx/a0/Xty8/eBy8JcXVFqbz60UUuvh1UmYuiQNp27aJxxwULpMaK8RYZHWGiVgkxSsF1VpBZUWRYNTC1NyQeTWVHRdXNyn29d+/Odrv/z068+Xfrt856dLt366cvtq0LM7D99dvfHyp58fPnj86fa9lw+evrj94MGvV65fuh7093+/8dOvt367ee3y7V/uPv398fPLDx9dhjYUddi5HFIJtukbtTVKSc7vVjcPGZHLPYydSf72jHBnTra/pDmYNxzOmc4WzQd+1eGCemdO5R+VCXmNKekRX+Mj38bFvEpMeZOc9j4t/U1q6sukpNdpya9T4x9///Ix/dvzry8v3/nh/r0fY0LvNxZFq1lNdgPFYaV5bEyjGm3V4KXcNjoRRiSTwEgmiOHI501EUSY/ESZCmXMFtrN40UwkyxtO94XgZ76QFr/xF+IVC/Hy6W+c/khKXzjW/f98Av1vz3P+Glb7rJSfIxh9XsmNRuo4gwHHylnP5nH7tF/qMndM9Y2tTwzO9U1vTE0sLzqG5nPbND99Rv2UYL5SNPJDmu2vqbr/NYJ7s6432wb8WGa+VGW9DDJH8uZLnWdxPH+Odj1DvZSi8OdZVnNtK8Xu9VK7v8Xtb2Qrq3Mz4OnhmIxQZFFMTlpESkEOmMSnd6y0OHbzFQvp4sEG3yZ+5pziPyeNHaB7NjAD2+jBTdz4Dm/phDuxRe+etq0eTAHACgBsA0Dg5OwUAI4B4PgCuACAP89WjE8NJ2ckpqR9z0gKJbdVjLeLJhy85T4jC1GbEBn67t27K3eDfrl7O62yFISClcMbGskICKqewEYTqS01kJzi0oSS8iQ0qQnLQmD5eKaOT1PxiGI6hkfCCSgkEZ0iYXKUArFOJtPKaEwCnYFi0KDotjxI5de68o8UdCqfUgmtio0KuxEZdqWxIRIJj6Hjk7nEJCE2QYCMkaMTlPhkITqehYpj41NYpEwSMh3RkACrjUPCMmCQVAapdmrUubM5vrfr39qemZj0iSU0LK6JyyMIRRQKFQZHlQhlbUxeE4kBcfdoPL06i0ch0bLoAuzQZFd7p2ForHN8qmtsvPMC2Bof7Zid6R0aaB/oc/b3t4tEjJa2ukpQkUItGR0fkqmlPDGfxqaPTYxubm/MzvsXl5cOj85OT09PzzbXVwe7nCKDDNtYEZcV/7Qk9xkW/k0mzFGKs5SiZKcpc7Qnxz+YMeNL6FS+7ZIHd8m+dsqTlPQ4NjGRx8oXC0uthhq3sazbWOiSp5sFiRZJtoSZRsHFtzVH1lZ9aq7/xmaUEIh5XH61UNkk1MFw3CoUE6x28Cbn+4bHekdHBsbHRrzejs6ujqGhgenpyanJ8anJ8ampibGxkfHJsf6RAd9gr6evy+JxqC16nlyEY1MaCW0FjZVJJRkJBckpBUlJ+XEpRd8zKmKbqFVl6Nz81vQWfgNWhkSJULZBm3uk09XTvrC+sL2/Mzk7NTo+trG1eXp6fnBw9CcXjw9PdrYCge0d4AIIBALz8/Oz/umtzfW93Z2N9dWBgYHe3l6Px4NAIEQSoVL9D3yty/PK9WXt3qZpd8O4uahc8UtmBmjdthYdr8AqLffp60ed8D87kbMdhIUu4kInzt+OGjE22zkl9Nrw1rzXDEi0jQWSo7OtzHKvpL5XC51woOa6CCO2VqewglAaUvL5atbrHxDZr8TQBC02u50Pdssa3ao2MbW8NOM1E1/II5aAct9Dij9hG+OdGpROApVza3Syxn4vbbiPs7linxyVD/aKDBqkx8Hq6xK7bbROJ31twdrbyZ0c0rkMVB6lTMMHjboJCz3MxQ6a34pb6yAve3DjlsZRB8xnbTMoG0uLwki4MjapTM0Fe1TNU07CmB7mN7fOmJrnrK3LHvxsByk17NLd3/+Xlw//+iX4dmLch/jYtxXFESW5n7+FBeWkfWwCpzXVpCAb0umIHIuo1ioAqanZjKZwSPajqpR7RTG3Yt7+GP/+UsrHm4Vfn9ckh1bGf455E/Tu7o8f7//+8d61x1cv3bsZBG1q1WrVKiFr2q7e6zIsGwXzOsZpn+FiwHDglgZMnDkufARXvS5BTXMaJOURhoakHkyBuzbeUxTJD33kKcvY4hJP1bxDJXtPxd6UUwNa1pFVuKFlrGto6xralp4Z0LP2DMwjM//cLt5TMvaUjBMjf0/L3tIwNnTMTT3rwCU5cktPOuQnbumumbulom3IyVsy8paMvCYirArxR2rmgZxyLCHOICsnYCXjzcVTrWVrdOi2ALuroB1bhPs28a5Nft6tO+yUnAzquNCCsCeXIl4HxYc+i/50L/LDrciQe+/e3Lz/8Mq9J9fvP76WkxuLa6uAlic05H2hQpL6DbjNYWWfCduuhLrVTRpemZpbquKWylnFSk6pVVbv1raYxBAxsQADjm4qjHh779Klv//t999uXLr6+KerD649fn/neeijN1E37oU+fRUfHJb5Jjj2U3j8p2/R78O+fYqMC3ocfOP+yxuP7l178PuDF1eDHv7y8cNreHODgI6gIIuwjZH4hhAjq9gtrh21oNcHOAd+2cG87GBRuT+v2p3R7E2p98aU+xPygxnp9pRkdkhk0RLQyNqa5vqvuYWfCyu+FFVGlFd/K6+OrqyOr635Wpx3PzLka17is7BXv9z8+/uPdxuq0pSs1gGnyG3juSwst5Hs1uLaNXitCCPg0uhCFVzkySa2Z3DH49j+ZNl6ge200HFQ7NgpdyxX2DaSeJtR9NUE8UqsxB8nm0qUTcdxJj7Dnf/1TeF/e5X1y7e6+zmkSLTjTgE9KIf6upwdAqLm42TleH4zVzG2ezS6szOzF5jc3hxe2bCOLNewOx7n83/N0F4q9t6u9v2PZPk/fWM/Q08k6c5+KNY+www+auv8TBvPM+1mqFbLHftFls0s3VyGdiZFPZ5pnqn0rDQ75+oZyobCQnFNnqw6iZgfWp0TWlqWkl5aVghnNan96K4zWNeeaBtgrwL0eYC7AFBGD5hTx6yZI8bkjsC/q53fU4zMd63tzp8DK+dne8DFxcXZxcnp+QVwfA4AAHB2fhTY2zoDTl1ed9DD24/vX60pSnJKsV4ZftwmMHPxuQnRQTdv/HTl9xvPnmRWVxTDIIXQWgihFYKqxzGRBAoMBM4qKUssq0xDEJvQTAROTGGbRHQllyCi/clIopBGEdJZcp7EIBPI+WwemUpra4UVgkojK4qDW+oj+LQiLCw3Ly0k+O3vWWnPsKgUHCqez8jUCQuN3FwtLVVFSJJgE4TYBBEli0/JpmDT8KjMtqZkeHM6Bp5XW5UAqogXCdDDQ47A7tz2ztza+tTYWLfNptLpRGo1n83B6AwMqQKtMVCpzCaZmjq12Ns32t415BSrOWqzZGFtcnjS19Vr3wzMzS+O9PTax8d9c3OjHR0WsZTFFzAaoOAaCIjJo9M5VI6QjcIjTXbjzMJ0T1/XwtLsxuZyILC6szl9cjA+N2Xy2hkmObK5OgGUHwIueQdvDKNg49iUJI0op8tePtFXNjtYMNmV5tV87lKE+RQxXnmmhp3BImVymKV0Wr5cWmlUFFmUORZpuk6QopFki3nZZGIqCplQDwlHIFOI5AIYIpXKrRJqWxsJ2c2UYhwXorBxppcHewc8nR1Ob6dndHxkZGx4Ymp8cnJ8ZGRodGRoanJ8emrCPzM1MTE2Pjk2OjXWPzrYOeCzeBxSg4ogZDfg4cX1VQXgkoLqgpzKjIzSxIyK2LKW7Gp8EYRWASKUgPDlbDPbNuo0dFu6x3q6Brq8vV1D48Prmxv/aZC/OAMuzoDT47OLM+D89Ozk6Hhubm5tbc1us0yMj16cny4uzAmFQoPBIBaLQdVVWr3G7rT9I1+ran1BvbtmONg0B1a1GwuKxTHOaBe+Q1fn0dZ26yD9ZuiIrXXcCfd7sCs+0s4wa6mLMG5p9akbPcIaM7NSSy5V4osdvPoBA2bGzZjvZm6M8HenxH4f0auq0xHy4Vlvyr5eI5WG2Kkl7bwqKSazPucVtOSTlF7ZUh3Fo5ROD0pNsiadoGZpVKbhQ+orwm0axM6KzahqUorA4/0iqaBWI2sxqBBKUatOjnLb6R4nzeOkmPUYFhUsZNULmZXtBtjKCG9tiL3STV/30lc9JL+1bcrWMu5EdJngQiaotiqJSW8iYkro2HwNB9yrR/RroKO65gld05iucUTbOGBoKU959PXNT1GfbyTHPcvPDq0oiUI0J7dAYhqqIrmUCpsWJ2bUSuggObPSKAD5dNAORbUUn9xS/Lwy+XZx3K3Il/8S8fzv4Y9/THp1K/fz8/gXd19f/eHJpX99deuX57cu/xF0Jyk5XaLRCyRSHpPqdxj2uq1rLvm8hbPrUx/2adbNnICJc6hhzVGg6xz4MgOqzvsqTn5tL/xqT//g/P5S/uGePilihYw4U3CO5IwjJfNQyTxQsw7UzE0xcU2EXRGg10TYVQluQ0nY1TNOLLxNMXFTTNpVMbbVjICevWvh71p5512qi271hVd56hDv6lhbMuKGGLfJx6xx0HMM+JoAvysh70tJR0LcAgY82lgwDi2YRYI2WS2bPPSGiLCn5wSM/E2j6MijPOmWH/VrOE35MW+Cwt/eiwt9nhT5IiXqVdL3t8+eXLl159cXrx8+fnrz+R83EsJf5MW8bMn7rMLkjxoxw0aMR1bvktZaxNVafqmGV6Lll2p4ZSpOiZZTZuBXWoQ1diEEC4qAl8eEPr9z9+q1W7eeXgt6e+3Jl9ffcp5HZr2Jyn8TURz8vSIiqfprfHF0WklKYWU2qDYH1BCbAQqOSn/5+eOTD/f/eH/z2dug5OTkvMzc6uIcdGMOtOIDrv6jmVtgZhfNeig7Y5LjefX+nHxzSrgwwJnpYs57WStdnO0BwUYfe6mPPenjddk5GhkDSybmNCMz4OQUGD69BZcKRaU3IdKaYJ9ycu5/DQlOiQ56+yjo2Q1QVbZGSnJqmB1GnscmcZr4Hi3ZpyN2aYgONUulUZNl1lblcAqpM5Lg+84czVAvgbwHBc51UNdObddGhWW1UL5frDpLly4nyaZqqCm8AAAgAElEQVQzjSsxkqkQbPezKsVvEeBr3yreFOG/QEQfGjX3ykR3iyV38/jXE9A3Y2FBsY2hZVRWx7qwZ103tiPtmTUML5umdhk9G1n8/mcw5yvcSIJsN88EZBuBJPXhU0TfJZDhA3XsHXEwXbsN6jivdJ8Umjdy9UuF5pUi60p1V6Cu/7DAOF0k68EpO6itCFphKjXrKybjY0NeCKQqMbswPbkMXEGzUHuPyYOn7DmAtQQQJ49UAUC+Dmi2AdH8GX1oRTq96Vw7GAiczJ9dBADgADg/OjkELk6B89OTo2MAAPZ3Nv+Mm+wcBBa31okM4qvn9zPiP2sZsHYhwivDj1jF4Py0m1d+++X6leehIXkQcCG0tqCpBoRsACPqMHQ4jYUEgbPKylPBdbkocjOGhSTK6Ez9fzASz6cQhTSygE7i09hyrswgFyjYUiULi4MU5IVnpL6sB0dSsGkUTE55fnRi9NuwkKC6qu94TBoRnSDn5dgVJU5ZoYmbqaYkS3CJPEwil5hGw6XCm2Oh9fFN9cnN0IzGhnQQKCG/MKq8MoVMaR6d6FzfnNnYmt3ZXV5cnHC5DAoFj85A2RxisRRrsvC6evRmh2RkotPtNbq7LUa7ki9lWhyq8ene0fEu/9zg2vrUwGC7zaYZHe3V6+U0Op7JolTVlPOEDKNdWwUpx1GxUETT4MSAf2Vq3D+8trM0ONK+ttSxumAMrOv8Y6xRH6ndAOMS86jINBY+TcTIElDSmdg4OT2jU1824a2Y7SsZbc/yKKJdgm8OQbyZmymlZBORWXh8EZlayhdUKiWFenmuQZmllKQKBKlsTjoGl4RAp0JhCTR2BZpcCIYltJALcbzq7LpIMDabIGyUmBjtPcaufqevx90/4BscGxqeGBmbHp/2T83O++fnZ+fn/PMz03PTU7NTk3OzU/MLM/65qenF6ZHZMe9wr7nTw9ep0XRqPaK5rL4irzI7pyIlH5xSiypqIJaBCcV5zelYGbJjtsMx3i5xqhw9ruWt5TPg/Aw4Pzk7/VOJe35+fnp8BlwAm+tbJ0enwAVwdHA4NDQ0PDxMpZBcNjMAnPf1+kqLSxQKBZPJzM7NodDIcAzi/5+ROyv6rSXt3rrxaNu6u6bbWlAsT/Cm+iiD7SifucmjrvFqanv19cOW5hkXcqETt+IjbQ6xNgbZU05CvxbRq0X26/C9Ovyojb45rD5bsB8vWE6WjCcr+tUx7oAN4RbUOdnVJmKxlVrSLaobN6N7da0seAoaEu2zEwPLDpsOySTk9brJVGRKdcFbOat6pJMzN6oc9DL7O6guM1IhqPFYCSYlwmYguK2MP5+tfJ0csx6DQWTRSZVWA8FpQXW70LMD9IVe8ryHsNpJnrdjFhzo9R5Kr77JoWzmUcEENJjDQtMo9VhEARNXbOTXuaWQHnn9oArSK6nukdf1aVu82lZ0fSyuJY1NBbFpVVplm0Za5zS0jvhYFkWzSdpsEDdp+bUWKcQqAfdbW3uNjTZBMbUxrDrtTkncteiXf4l4/m+RT39MfH497smtj9d+eXn1x9e3f3926/fXD+9+/viBwuHzlFoaT2AxaFe62/e6rRsO2bKZu9utOB80rJs5+1YBYBXPU6Az2LpDCa6jLg397grx3RVp+H3Jm6v4W3/jfn4+0Va3zyftCUjHUvqpnHkspe3yCdtc9DoTvkRvWWC0zLFhC0LEmhIfMDCW+ZgNCWlbSV+XU3bNPMCrPu9UAF2q807FuUt6aOIFlLQdCWFHiNvhoNeZ8DkKbEdC2uJjjqTEAz5qg1w/Vp87AyteQFfvsFq3OIgNAe5Az923iAJW2ZlPd9Kr3OgQUWoyEz89/vr2wadXQV8/PIiLeJH4/cPzP27cuXfl0dOgl68fvn5xOz36TWn8G0ReiBGfb6eX8aBxUkyGnlEoo2QrGflyWq6Ymi0mZQsJmVxUKqctiYdIE6Oz2LAUWPG3z0/v3L919+btF398SPwYV/Y2sfxjGvh5TGlISkNwQl1Mbkt8PiyxqL6oEZkBrs+FwIobidEZpS9Cg5+HPP7w7UluSRK8DV1ZDK4tLyW0ljFQCVpWqo6e1q+p3xwWHc3qjxZ0GxOiqS5yl6HFIWl0S5rm2mmr3Wy/Cz/VThpxs7odfIOK19DSkgpBJLVQE5sIGS3krFZSAZJSgCB8zsl/FB76Jiby1ov7HyLe0hkoj03i1LBdWo5RxXLoeT0G+oCB1i7F2lQcjdlJ1vbUyMbLlIvfqQM56sVK52Z93z5kYK+6e6O+Z7tQPZvJWqxUHpZpN7IU/hTlfDCl73ap4kYa+W0eNrqSUEE1Vgl9n5r1L+pNl7MEt/IVNzO5L8pUidjeLw3mr1BbVJs9tsWYijHWiboa1QOt9nmwYzWSPxopni/vAArt5+UeoHUCiBGvfKZPBpNHYkRLscL5BNF8rm4jXTaXrVqodu2UmJYLDAuxosEIensmx4PX9rLwdGRmMjYtCpYUXJH8tiw/vLAkMToz7W1qeTHVArfOtrUvUieP4b2r2gCg3gKUawB7dJvUOaWf25oDgA0AWDg83Do5OAPOz472gcMD4PgIOD8/2tsFLk5PDnZPT4/PAGAlsLN3foLGtGQkfpGQIKNW9qCRPtulAWXFXrv0w6Xb14Jjo/PrawqhkKLmugo4pAYJwXPQLCG+sjqzvCKttqEIQYahmSiciEZSsOlKLlFMJwioZDGDLKCTuFS2lKM0yiQqHpOLKatIjol+lpr0rKE2ioTNaG1MiPv2NvzLq29hj+EtWXhUKhWbqBXlW2UFZkG2gZ2uZWSIiSk0RBwO9r2t8VtNdXhR0WdQVUxFRUxa5qeikpgyUHJqRnheYYJMwVpenVxZm5lfHJ+aGnA4dCaTQqcTGU0CtY5JIDZ6vFqjRdzeaejuc3T3OUw2hcYgkis5HZ3GdrfG26mdGPfIpTSBgOLztY+O9TGYxCZYLYmBk2lEWCqiFFyQkPG9BdPYim1iiylDU76J2YFOn2ZlwbI+L19fFPjHydMjNJcJppXUiVkValG1x9Tq1DSJqblCQrpZlN9jLhpyFfbbci3CaC31qxwfIUTH0+CpLfWpzc25cFQBiVLEYmQJ+ZkyaZZAkEpixCMJ8U1tsU2tifUtCVxFE4pWWtqUUNGaUtaWAsbk5NXHVsFzGDKM1Mh191i9fe6x6ZHhydHx+enJuelx/+SEf3JqZnJ6enLBP7M4M7M4M7O6MLu6OLe4NLu4tjC3sTC+ONMzNmrp6OQplGgKsbYFUlFfXtNS0UKorUeXQbBFZW1ZEEqleUjnmnJ1+LsmA/7FwPJaYG33aO/PXOs5cHH+p8r9HAAugPXVjfPTi4uz89Pjk/n5eZFIACordlpNwMWZTCpOiIvXarVINCq/sKCkshSB/weMXJmS7C7rjjctx5uWo03jwbp+a04+P8LqdyI8WohHXePT13epa/oNDVOO1mknYqGLuNRLW+3nrvbzlnz8RZ9wqUe61KfcGNEHpq2H846DRdvRiu1w2bgxLZvvZ4/bif3qNp8U2qeCDevhcx3UERuWCU/RC2sXJ1UdNiIWkQ6ri2q3oLSSGnDhGyWnxmcj05DZFnVLn4ciZpVpJfUjPXy7DmtSopwGslmD73QyB7oFLFqFWY9i0SvXV+3b68btFaXHBNFyciccqDFj66ShddzQMu1AjzqwOh6ER6kTc4l4DAyNgRDxYExrnoBYbuSCTcxSN7+inVfuFlZ2yOs71DCnCmZVQq2aVocB2W5BeR1Iu6ZBJ67SCauNojqzpN4mb3ApGzo10C5945Ctpc/UpGfmkCAhdRn38iIvfX/11+gXP8X/cfXr7d9Cbl96ffO3h7//8OnZ/ajPH9paYUyxBM1ksaUSq8Ww0uPZ81gOHfJtA/vQIT72yHdM3EOL4MzIX+OhhhGgBXbzBL1WU/lNmPVWVxiiTH7B+fqA/vkPd3nWLpewyyUc8AjHQjIgY+4xMYuI2iVM/TKhaQZbN0Gq83NbllX44w7JnpGzoaCuK6kBE/fEJQG61Rde5YFDuKmmbSqp23JSQErcE+J32egdGnyD0rLKRB7IaQE+9khM2OcgVvA1QzWZE015yzjwBg26xUFsiQgBNXPHwNuxSPfd8oMu6WanmAMrivnwMOzd4+cPrr14ePXd85vPH12/F/T7zTuXb9+9/ubN4y8fHke+vVWd8hZfFCKuj6VXhrVmPcNXfuK2xjBboinNkSxEPB+XykWlEOoj63NeoCpCUGWfkCUhxJpoDDipIjspKzU7I78+vRydUk2MKseElcG/FMO/FqKiSrBxpfjkClwaGJVRB09vaE6uacqqRWeAoK++Br8OexYa/yotN7YJ2oZoJUDBNfiWUrO0ymcA9WlBfZq6kznd5pjyfN06O8AecGF7zAgRrsDAqNrolyx2MAe1rXJivlEEG/PppUJGVQM0G0qKb6JGgzHfq1H5SHY2jJgFxcSU1zyL+v4xIe7Oy8fZxRlKOUsjpZplNDUPa1QwrSqGV0XqUuI9CrJdJxXqXS3SnhrNQqVpJ1e+WGpYRQyeQro2c4xjlZ4VUPtajmyqgDNXJ9+uUS+ncAYfN5l+yGZfyebHIhy5MEE9XooVt6e3SkNhxtulsl8zhH/5RvlbNPXXJM69Iu2jSuvVfN3dCuvTKsszkOYrzPS1RZfC6s5W++NVSx9ZY0H1xidNtpdt7tcIb4Jo8TtnLpw2+Qk/9KTR9aq1IwTf9wnj/Ur0haBcL+s1XzCuYJQrjtVTKBkEs6yg8npoTj4qNwdVmFmSHpmTFZ6e/fVbSsTTiJh7UTkRIGwpx97mnsH0rZYqusC6gWbLKFTXy+qaGjgA5gBg6ex89WBvbWcjsLt5erB7cbB3vrd/FAgc7+8BF6fA2fEFcH4CXKwfHB4BwNL6ArwFxMZWDFjps12S0XZxYUrY3Tu/Xr17MzQpvhTWmFtXXQitLW6ugWCgaDqSKSA0wsrzixKb20AkLhbDQuPFdJKCw9IIcDwyhkOiSFg0MYcmZLKlHKGS14KC1EAKYuLeRkc9Lsj9iEFkwBpiy4tCM1K+BX94GhX5vA2WScZlyjh5WmGOQZBlE+fpmOkSQhIHnURui4dBIstLPmRnv8nOCS4qjc7Ji4iKfR0V8yY951tGzvfv8Z/roRWzC2NrG7M7gdXd3bXJyUGBgGG1qts9er1Z5O4weLsto+Nd45M9I2NddrtaqeROTPrMRpHVJOxwyjrsEr2S3OvVGPUii009Mzu8ub3AE9LqYSA4thFDaa2sL0RSYGQelszDtmBrbZ2aNjyEzm5eXXJsruo31xQT4/TOTqzdilEr4EoZ3OOkDfr4PhfTZ6MISEW4pgiLLM8sT7HIkvScGArkmYIUR2mMQtbGwaF5rfAyHKmGLWyk0QuIxCQKNZHMSMXSMxrRCaU1YRV1UVVNCVUtqRBMbkVLanpVRH5DXCO5tBqdW9SQzNOQ3AOWrhF3z0jX2Px43+TwwPSood3KlglWdzcn56YnpyempyYWZiaXZ6ZWZ2fWl+bX1xbXt5bXAqtre1srW1ujU367u5Mrk7ZgERX1lZWNZY3oaiy7ORecgGLV05TYZlqdxCU2DJh65/rntxfXAqtnwOkZcHoBnJ+cHf/ZegQugD/RuLsTAC6A0+OTjY01IhGfEBMlFfJOjg+pFFJlZaVIJCoqKY6JiwXVVvWO/IO7H0sTou1F5dGG+XjL9Ccjt+cVq1OikQ5sh6GxU1vXY2joUtf0aOvGrc2T9ja/Bz/fRV3p42wMijdH5Fsjqu1xQ2DSEpi27s869hcch0vO07X20w1XYE6zNMTfGJbMuul+J8Xvpix1M5d72UZ2eUnqo+aqsPF+gUYOVUogBjVMr2pSCavErBIpA5Qd9xDXnChjVeamPCzPe1WS/VLOrTHK2tDNGfCGNL0MebLTt+S31lZGepyUOb8+sOM06iGdLtiYD9uurjZzi82MIherzCeGTNlwfg9dzYJI6C18Gp5BxsNba5BtoLaGnDZwArL6GxnyTYZOVROy5PgMGx/UpWvpNqO8ZninBe40wsxqSKe12W1ocBuavKbWPiuqz4rqt6AGrOgBK6pLDx22wWe7CQOmJhU5jVzzAV74vDbjaX7E3dTXN78/vvnxzpVPj+8khQfnJEdXleQ1NtbXweGNeDyRyyYS0LMeGzDUdWgUH2jZB2b+kVNyYBftW/kHRu6OmjovgM8IW/rYNSZUtotcOMwH+/C5rvpkWuRLXWbMKgW+xyMe8omHXELg/6XrrppTUdR1z3+HruruU6dPna7aZ9tZe/lca8w5NCPu7u7uJESBGBAgEEIguLtrgIQAMULc3d1IQlyH0Berqq/2/hS/ep+L/8sjnnS2HnY0H3Y0n5KRJyzMkRB3pqc+jipca5a3MY3TJHCaBN9Gta4Z4/cJ3Z1VfKpjnCqp53LKhZR4JSE6BYRrbuc1A+ugoW/ElFsF9UlB/a6hP4pwBzjQHCRvp736ggq7E+AeFJQHHevRJL63yu+HNC+Thu+LxocFgwBdE+39LsjrvfeXv/l7/hrg9ZvHl1+83D94+X718P7i5/cl2OddTowbvDCEURtNrQhCZn6CZX0k1wYzmqM764LQ1X7klhgVtVjPBjIQycCUv9ek/tqY9bm1xKcTFMtsr+RSOiViNUc+hOGYWziWBp6llmWoousqiNpKvBqAVQAwYgCGW95OryEyqwh0AJqWWw8PTIqJTAtNzo8srMhqbEFAW9q6OjASJmrCjBk31K9aoFfzrNt13e22yXU3cX/Ue76hcqypN+y8qyW962z0dde8baOr6dXsTqDVyNepZe0kZj1RBKSoAF0yQKeomiitxPFqOjnlyK60anAeCJyQk9UAh6iVXIOCOaDmWJXM/m6urYc73cuc0FP71YxuvZprnEBqlgHSTfjoD+TYj+aB2/bpJ9z8I3josNK0BRp0NA9ct2gdtdyNEsZkCmHo7zWK/yO2PaTVXEa1kaVDhv45HNsYmA3/CuR4NOj/KaHrP9IZv+Sy/z2p63cZtF/K5X8sVf0F2O3bagtvHwls1EbA9RGo3mTGdJ7OESPY/qdC5r+XcP65gPmv+ewvjaZo0mI0aTGashJJWkrl7xaqzwuVxwm0+VjieDh2KBBpjsTZkmkTOWx7EV6dUwSqKQS2AZvwjXBwTSWwuqCoPDE+K9I9OvJdeIJHamkoAF4l6AVKrIUsfTJWWCuyUodXu5ePVh++H/74efB4f3p3eft08/J8/3p///b0/PP7j+/ffz48PDw+3j8+Pzx9//7scl1++3n+/Pzq+qZScwW05tkB3sa4YsWuqCpJdPf429/dfk0oyAWhkUAEFIRDNeBRKCq2i4OncnDNcCAAmIXCNdGEZAKfRFZyaRoBWcok8CkEPpUuYQs1MolWQWFTINC6vKKU9Kzw8MiP2dn+8JYsKqkSjchuhqTX1xbHxYXkZId3YkukvGqNoNwkA/QKC82ikh5+qZJexMRmtTcnQWqiqirCysrDC0tjAFWpJeVJqVkhKZmh+cVJBSWpaVkxldVFM/N2l+vl+ubs8HDz8fFqbHRIqRJ190i1BvHopEXfK7P0dz+9XPz4cTsxZp6etC7ODaokFJtFdrQ1ujzRPdTDmhxWqhRMS7/WZu8bnbRwxVQ6Dy9Ss7gyMgwHhqAqLeN6qYFN42Oto1owvFxv4i8v943YBDY7a3RG0G/nC+WdDE6HsU9+frHy/LT/cr97czbfo+rEo9J71bW2vhq7qcwkSWcifUz8AjE+p6M5FQ0votBgAim+iwpisGpUaihXUEVklhK5dS2dhaW1UYXAsLyqiJyqiNz6uOyauJza+Pr2Eiy3manCKizsgZnuseXBteOl7fPtlcMNjdU4vjY/vbWsGeiVmXS2+Ynds8P9w72jve3z/d3Lg33nyZHz4sR5fX7z6Lx/u799fDp1XC+sbujMfSQ2A4pFNrQ1NLWD61EVGEYLWYwhy7BTO7b+BbN2TDe6MTq+PH50cXh4dnD7dPPD9f3u4dblcr2+vn57fftHxOAfRrp+uvb2dtrakDBoo1olGxrsr6wElJSUCMWi6tqa2MQEdGd7v73/vzByU3a1r3o8731zWl+vrY8Xprsz481R9+Eyf8GGn+5DzvYhpwzQaQN0uQ+xMYDdG6MeT/Eci9KbNe3dlvF+y3S7bb7dspyvGC7Xe52bfXe71tfT4e9X9rezofv93psN/fWq5mFDfzYrOp0R7E9x1IwKWFXw2hR/tJ/cBk9DtaYIObXtyNSc5L+yiMVd6GwZB6wRN4mY1e3NCZyuYjm7Tito3pxRDuhJLELNgJF6tjtwsGUeHWRdX9hnJvjdGiiPXSgTlvRpa4e0kCEFpJsGMNGr+hjVw6LG9UHGoLJjxMCTsak0XAeThKN2tjI6G7EN2S2lIbjaSH5bhpJY0MevG1HBJ3s6Jnrbx/vaZ4Y650fws8PYqQH09CB2cYSwPcU8mheeLErOF6VnyzLHqnx3hn20wL3elJzNs6Z1jVpCGr0xjNIY21YeBk4PqkmOyAoPKMlKxCIawbVl9VVlUFgjAFTfhMViyAQyqfNiYdK1OvnYp3o0iu/6RHdD8vtR5fWw+MrKdw7ytzS4KSnMzKvTMgB9YvB4d6td1jgtaFYDkrX5CYc09K2E6hSSHJzOIyJyDwc9aG/ZQTee09ofFcxbI+9xWPpzxezaHr6wCC5NvBe7yjVverEpj9TULUHHJrf9QklxyEkOEeGC3+nkdl5zO+/YnTeczjsZ5ZTXcS8lOXntp5SWJWjxDCjniAB2UKB3AtyTivak5zyaxHcW2d2g+nlC/7qgf1juJTeVuv/yrx//9vvPv/3V6+uvXz/94v7p3Ve3D1/dP311/+jn/Snc7z2kIAJZFEKtDCMUe3WV+YigCT2kIkVHFgUSjqsNlHbmWIR1Q7IGNbmoozoEVeIDTn9fGPE7cKEvm1AnF3E4fAWWqYczzAjRcJNwoJptALL0lXRDNdVQSzOCaEYwXQNiKOvoQjBLDCKJgW3klJLiqIzouMyIvLJMBBrb3NTKpBFlvPaZQcK0qXmjH3GzxL9YVNzvml03Yz+vbd+vbN8dtufDIdfF1M+jYdfJ8MOWYWdK3KvAK8VkgYDX1sVE8vWt0gEovw8htLaw9Ah+b6esHyfuaehiN3dRICgUlogVC+hqIdUso1kVlH4dbdBAtRupgzqKTs2R6PVd+imQYjlPsAk03tb13FaoT8DGU8TILWb6FT3/DbvoIi65Ovofq1iLSQijG4Dzr5mUf04nxbX1QAV2vnpAaxhqbRdHFWJ8aziR6N6czv4G/gxCuVhJ788l6NPxhhCE0q9F4QeRRsDUSa2aLKzJp1LgC9JmsHYqjE858r0M8WY4YfxrU+/vi0V/KVf+S7bgQ31fGv/QvXXk30uk7vD+j6Buf4Q1i7tcKtvN5qymUKci23vCIQzvmIK42NyUmMK4qOyUjMKE7PTYtNCgWB+v6FDvuCSfpFzP1OKAEkhoXVs+WZqMpqP1o7azl9mL57Xrx6O3l8Nn5/nD5e3T9evLw8vT8+PT2+3T28MP183rz7O7+4PLq7WT882r25NvroPnt7PnuwG7ictotZvYS3bZ/KiyrDjh93/+p189PqWUFNahWquQsAYCpqkLjSBjOujteEobpLmiqq4QS4QzxFSymEZR8SgaPksjIPApJD6NoxSxpEIUvr24sjg6MTwrLyE5LTgy+nNpaWQ7qhiDKqwGRFVXJOQXpoRF+BbkR+HQRUphjZJTZJKW9vAKevnFek6piFiIa0mBAKOAZRElxaH5ReGpGcGZuTFZebFpWZGZuXH5pekFZRnZhamN8LqRyf5Tx/7tw8X1jePm9uLq8nRouG9izrZ3srG+u7i1uzQw2Ds20f/8fHV0sOJ07MxPWrQSskFGWZnUDxtZNCyQhgcx6Kj+QZ1lUCeS0VvbQfD22jZCQxMKWN9aDkKUiXQMIhcF76hpRlfWthTKdTwMFtXWge6gYahiCkcr7hJwMXSOsNvoeLh/db26XC8/v19be4X49hJjd9PUKGxmpGq0J1tFCR7TFJsEJXRMRie6SCBokyrxdE5LJ6GUxa7h8EAYfHlLRyUMX1sCis8FhmcCwpNLQhKKQ5NKwwvAqW00SEsnkChAWKZUtoXeqfWR4/uD/dsjnc2kGTIdPF5fuV6H12bxYtbI+tz21eHawcbe/tbpwe7V8cH16dG14+TaeX73ePn49vD8/Hp3/7x7eGK1j7Hl0jZqV0MHvLYNTBDg6zHVtW0V5pnuxeNp85zRNNdrGDdYJ6z9dqtUJbFPjqxtrC4uLzidTpfL9f3tm+un6/vbt+9v3358f3O5fuzv70IgIA6bPjxkFYsEhYX5xcXFVDqturYmMTWlqbXFNGj6L7bWbdnFruL2WPdyaXq9tj5d9t2f99yf99wcaLZmGHPW9hkTYsoAm+xuntfDVkyo7SHSgZ15Nit0LiuuVzWXK6rzReXJrOJ8WevcMD7sWV6OBr+fjfw4t70eDzzumk5mpJdLyrf9Xse82LEgPJsXWKQNcgZg3IJXCEFFue6dmFy1rKW1Maa6xJNLKcOjMquL/RuqQsGVgRoB2CBtZuGLicgcIjKfjCoe6qYsTyhpHZXMrqrTHcvqvKJHjZy0ke0DaFRLsJCRY5AAlZQSHipD01WmwZfKMLkDwhYdrUHHwaiYJG5np4xOYbXD1Yx2LR0qai9VEUv6uLUTWvhsb8eYHjOoarXKoQNa2KQFvT5FOlzhrE2R1yYoW1O0gzmuY1l6vaG63dTebmof9o23e923u5p/GLnRj7Ky8ukgf2JtaEdVNLosEVaaUV+Sg4RCcO2tBQUZedlpIHBNaU11AxIBgjWL+IybtZm3Odu3YcOjSXrdL7mxKy7sEodd6Bjm75mpixr0oLhBzargkvLF7HKdDGwUgyelrT31OfzEoFlU3TYVuUaCrZFgm3/2RX8AACAASURBVET4OafTwew4pqBvxFTXgPqHTfMyofu53v+6ZDrUMy5NvLcxzfcx7UU3a0vQsS/CXyhp1xq6U0FxCPHn3A4Hp8PJ7bzlE+6ExEsBfo8CO6LDpxrzR2sz7FWpC40FDmqLgwK9FbQ/KEiP3ewns/hhQHY7oHoY1X5f7nndsBIbir3e/Yfnp3c+nl8CfTy8PT57uH1w//rpy5dP7h6fg/w+Z8T4CLDVHGhWe56nsCFmnF93bqM+zIsc48ydwa7dIeLWIPFonLlvp20PkdYtXWtmwiAfRARHV+V48ekwvVbBFmoxDAOKN9gqsdUwjEC2DsjWVTJ0lRQdkNxdTemuIasqSdISAgdA5NYSxU0kQX492CcyyDfcL7MgA0+itiJQdHonjwEbt+DPl7mOGfr5NNMxJ7vf7nk+Mv28GnTdjf64GH47HHzZHfi2P/C42XO72f10YtuY03d2NKHb21AkVhNDBhf2NXMMMF5fbZeimWlo5Rqb6QokR4Gk87AMJplJ5bFJWiHZJKFYZKReGc4gw/aqCEY9W2vulo9MkYb3IMajdO5GruQYoL6o1jpAegfUetM0eFtndnatu9qnfgDF24ltZv9ayZ8z8P+ciHtfzMrH6YmqEammTy7vaUEIo/M6ElqV6gPX1JVr/da1++Raf3DNXL9YDi9lKyeSlXOCdQXMtZBNK23y2TAg91062bvOXGt4zpXuJ7CXwgmTseSFT7U9fylR/bdY6temkTL9iw9m+v9OoQd0TMbQFtI4q3W9l7hpV0PPdalsO4FiC4cLf4vI9wzJ8PDL+O1LjFd4un9cYkBMkFeIp09EWEhyWlBylkdM8vuo1I/J+SnwDgBVyB6aWXtwbV6/bFw6t28cx88Xjodzx83J49Ptjx8ux+3zzPbRxM7p4sXj0PqudnxWPjKlmVqeOLtbuX89//HTNGKBwSu7lWS7VcQiw2LjAn5z+/WDt3tudWV9G+IfdyQYh2jBI9BkFAYPAzWWQ5orumgYhoRGljKJCl6Xgk2RsTrYXQQOmcSlt6CRucWFiWlJyWmxCUmhcfG+CQkelZUJ2HYArCmnrCAMUJYYEuEVEuFVBkjowpVIOAAlp8gsKe0TFvdwy5SUIjI8rRkYXV0WBSiLzcsLi0/yjYjxjYoLiE0MTk6PzCpIKijLyivJyCpIyS/NtNp6zi4Obu4dLtfby+v9w71zfGLINjFw9Xi2uD67d7K1sb20sjr7+Hhxf3O6PG/v00t6VGwhs61PTR+3iln4eiGzlUZFKFScHpOcxmpvbq1oRFQUVaXEZQQEx7sX16aDEGXt1GY0EVJakwmClVWCSgHV9WA4ph7VWoFogRDJEBId2EaGUwXHD6/X316/ud6+/biZGNNJhC12e8facvvSNHB9otSuTlzoK50yVukF5WxKqVAIFYkRQhGsDZkBAUU3N6fU1KeU12VXQYuLahOzgeGZlVEx+YGhGT4R2f6ppVHVsMJaeFE7ucEyqpxYsdqXB8bWR23rEwhmJ5ZP23u+drjepGPmZjaBaVJK+nU9Y9a17dXdnY2zve2Lw73r06Nb5/nd/cX90/Xd3Z3TebO1fzQ0Nc3v1rVz2S3UzgYSqg7XhBd3dQqwlvmengmtqI+rsEl7Jo3WMcvE/PjIhM3QpzeZe9c313Z3d5+fn+9v716fX/7xO+z+7ub7t9ednS0IBMThMmwjAwRCZ3FpUV5BfkNLc35xUUJKMhLbNjA68F+06HZlFzvSyz35/anu+cr0fGV6cPTenRlfL8yn6+IVG2HGhJg2wid0TdOapnk9fNmA2jLjD0ZoZ5O882nB0SR3187cGqFvjdB37OzDScHlkvJlp/fH4cDLTt/Niu5kSnQyLbhfVV3OC29XZHtjdF57Jqo2hI7NFjGB7fB0EauOS60ozHhfmvmeRyrFtqaV5Xk210W21IVbNEgJAwividTwGtsb0tCQdDW3lYQua2/JJSAL9VLUUE/X8phgd1E2oG81axuWxoj9ykYVBSDtKKaAEvQkYA+10i6GStrLcDUZKkq7gUntJncxGqr1XfAZZdeMun1ajZjVIjaHSeM6lFnS1CNstKoQdiN60tK+YscfLDCPV4WHy8KjRcHpssi5qrjdUF+vqS6Wlc5N3dWWxrmlvFgRnc/Sj+wdUzKgvC2GXBuMKQtDFCc0lmQgmmrRmNbK6rL0rOSSgtzSkiJgbV19U1N9I4hJwZ/Ojrwtjbqm+2+tsutR5fW05tDOP5kQnI5y5tRIu6Sph1UlJhUyOrPEbIBJCe2VtowKYb11ebRQ94H6whUSbJuPO1HRLvWcHzbN937FXbfgrlvgGtG/2nWPY7ofqwOPsz2HeuZZN9NhYJ+oqNv8jn0R3qmm3evZDkmXQ0Q44+NOuNgzDvaU3X7KRp+w2k7Z6H0qfAldJUv1U6UHDFckrbeWnlMarxjwGz7mVkq462a99MuehpV3w5rbUc3rvPF51dpRXxDk9i7I19Pfz8ff28vb/YvHl49+vt4+Pl6BQb7B/l/KMiPsSoJNCCUDQ8d4tZejjJtJzvEQeb0Hs9zdttaDXTFgdqxdq6aOBX3bqqnjYIR2NsmZ0qNhVdF0YiOPy2TwNDhOH4xpbmKbqxnddTx9Hb+7lttdw9TX0A01dEM1VV1BlpWRxGVdoopOYQNRWAiCugUEuQf4J6SllFVVlVSUNkOrcZhKBaf+ZEl4Ns08GKE4ZiR3G923W5rX017X5eDrifl533y/2Tut65xQY9aH6XcHA1cnE1XVuWlZmTlAUBygAYDjgelqGL+3hqhsYOgb6d3VeDGYIgJ1MjB0TheTxmOTumV0s4xikXX1ybsMSpJBx1UbVVyTlWiebTZtFyl3SnSXwN6npv63ZssjYvAJN+2Cj7wVyPfqLVcF0g0/qOFDpdCvURPYqP0KEPmU0hpoGrJExxZIMFh6fjkxtoiS2a62Olz7L67Th+/Ht9enD46jx+O1q50l5+HW893hj5/a8fmB+X2yfCQGQPm3YIgHQJvHO45nrnuhRj6CTZH4RX/Y5N8r+/6vGOZfKvti6PvxvKPf13TH8baA1ntgn7PG5ECOviBHnqGDNxWGvRzO8J8iC//gEfvHL7F/cov5k0fkx+BY79Aw9wB/j8CwgOhE3+i4T0FBbuHRbrGJsVX1FFO/aXlr4+ph+fBk9XB/+Xhj53L74Gr79Gr/4fHm/vltZnOf3TNE7Z/Vbl5xxlZJlgn++LpoZtu4cz12+bL75jJNjGflJiXFB5QVJIWFeHz1+Pz3Lx8/+HiVQMB1KGRla0tVG7QK1dSAhaHJaFgbuLq+CIqopbBwVCG1S0TDiZkdIgZJwiBwSKguDLCxLjknMyohLjYpLj4p0sPr1+CQT6mpvtXVyZg2AASUWZwXUVgQExrtm5oTA2rIolEqRIyiHgnAKgH08Uv0rBJxZ347JLmmKKKsIKogPzo5NSAozC00wjcg2Cso1CcmPiw1OzE9NzkxPTYqISw8NhhPwT693lzdnD4+OV/f7paXZscnhkanh5e2ZrcOVuZWJqZm7Xv76/Pz4zubC0adtFcrNqj5CiFRyEBb9FwJB60Q4psbyxuaKqQKOpGKBDUVN6OA1U354NbSQmByTllcSm5EWn5UZlFsSXVWBSgfUFcKw2DrYMgCcHU2CFCEhOXCWnOb21Ac0cnLy73r+c119/x6uLygM5tQM7NtWxut24uV+/PlS5a0jYGijaG6se5qObtEyAV2a+AqZTOXWdqBTgbVRACrYqrqs7NL4jNKw1NKAlJKQ8Myvf0S3UJSvMJTfRKzg/PK4gmUltHZntW9Sb1NQ5CQ5bZukk5QjYNb1+eGD1fqmB2lXfAGXpdmbtDpetk42To43D7e2zrd3bo42rm5OL69Pb+5vbi9uTw+PVnY3LBMTvJ6jW1ifguXjhAyQWQUScuh61hEeZfYzCPL8dpx1cz+5PrRyt7prvP+6vrBeXC0v765ZrFYJicnz0/Pzk5O/7GyHh8duFw/Tk+PyWQilUYUSfhlgNKMrPT0zIyyyoqcgvzE9NS8kgIwFPRftOi2xedboosdqfNAeX+qf3AY786M18fdr1eWuyP93hxr0Yqd6Wkd1zSNyUHTysZ5NWzNiN614g+GSTuDXVv9+HUrbs3SOaWBW3k1OlKpgQoYk0JXe7s2LZT1PtJmP3nDSjyeYDlm+ZezvKlueEdtaGXmbxVZH+XsGiW/sR2aRsbmcYllyPoodGNcrwbVjkxvroscNneuzvDk7Co5s7ZPgWLjAJxO4FgPa7SXNd7HJqFLqNjymUGOXgDtk8AgpV5mZZNRApJRS3s4DT2MhnFp20YveUGLXtRhTDQQs7lgUECaVonmxEJDG8yCb1lTk3Z6CAuq1jEJeEIF1bOqlPQqDQc8oEaPm3BjJsy0Bb1ix29OM3fnuacr0usN1eNO9/OO4W6j+2JZebOtd6wrL9YUznXp5QLr2N6xqK6xULI5kChEflBjbiS0Ir+9DVrXUB+bHJ9TmJ2fnZWVlgoCQUpKy5taGsm4tvPFsZ9r0z+mrDcW6dWI/GpGtWfnbdvoa334IW6tCpsjx+WICPmczlwZs9IoaTYKmmwcWA8wixHq0V9XsCfs/Dapd23ZXDsjrv1x1/qIa7bv1qp4HNLcDqlvRrSujdHvi/37GtqVgXPXJ7zQMg+F+BNR15WcfCkhngk6HSLClYTolJGvpKRzMeGQi95lIi7FeKcIN9VUwI9z12QGTYGy97HV/zDyitt2KcBeqaiPZvHTsPJ2SH09onqa6X5cNiMAWUFuv4b4+3h7erl//vLlw3svD08fHx83N7cAf+8Qv0+g0qRRFb6fA2aAItd0yLtp3r65c0bWNMis7CWWWOgVi2rEthm/pEPZ+PX9rKphIehghLZpo2n4UKOWKRQKCXQJmm5AcQaQkqFGvglIl9WwlDUsdQ1DXcvQg1k9IJa+mqYB0FSVVFUlXlyL5edUwT77hrv5BHn4BoRERcQlxwAqc1phRUhISr8cumBEb/Z1OqaE96vq23XF7bbsdktxsSK5WlbdrOheNnsdc7KLZeXlVs/Wcm9aerhXgJ9fbMof/aNSG9qrieJqoqwcK6rAywGdsgIks6KDW9FOgZIYnQwKi9WlEnb1iPC9IpyOj1OJqDKFmCpXN/IMpdzBDO5MLHOhYdRVY30DGpzV3Y46gwNiuqw2nOdKNsM6rG7Nqr/ViDxbexLocymkqRSkuQClbmNJIYhWBBpTCoTFZ+EKm7TpCFEFVWbbPNy9OD+5Ob542D+9Xds8m1k9mV86Xt66OBpbWRlZ2KDKLBGl2P/hXZ7YOZnO2Q/EzX6BjfxaZw1AzYegV3+rGvzfhcb3kHFPzFKy7OoP4B4/0mzt6At49KnKco6YfGrsv2jsvwAPXdabtt9ngn7nk/hPv4X+r9+C/+dvvn/yCHPzj/DyC/cKiPMPT/KNiPIMDgqMigyKi4sozOuemZ4/Ptk8d6zv7u4c72ycrK0dL26fLJ85927urjYOjuT9Iw0cRbN+grN5L9y+E6w7NUevsp176cZN79Hz+PnT9MFpEaDkn//5f7z75fdf3T4GR0T/+f2X3zy9K1qaa5EIAKypHN4EgIPBmBYMBdPUWltdX4TBNTOFJDKfTBDQOkSMDhGDKmc3tUPzKgrjs9LCYmL8QoL8Any9/dx8fD5ERnkUFkZWVyc3QrIBZfHFeVG5OVHJWVGFlan1jWmkrhI+Nd+irDaLyvTMAg21hN9RjAFnVhXG5qSFpSQFR0b7BoR8DQr18/b18PJxDwkPiE2KjkuJiogLCYrwi0mKaEZATh37N/eOK+fJlfNkatJu7FGbhwwj0wPHF7sTczaZUjC3OHF8suNwHCzOjZ8cbsxMDK4sjOo1gm4N12IUKaSUxfkhbEdzO66xCVoBQ1VhCY2FFUnxmYEZRVGJWaFJ2WGZRfGxacFZxUnFVdnNqIa6xsaCyork0sxkYG4+FFzQCivH4IhK7cnT/Yvr9afr9vlua3NZN2JBz0y0HG7CHZugo7niVUvKujV7e6By2gDoFhTIBaUKUUWfocGorpULSmhd2Y2Q2KLSiJTcoOTCgKhsz5h8/4hs/9B037i8kPjs4ISMwPgkXyoDMTFtGpu3spUMSFcLuVsgHTd16UScQQNazU1F1OQRWqo4HdpV++bj2dnL1dXdhfPixHGwe36wdXm6f3l5dHFx6Lw6293fmlieN4yP0nv1cImgWchFKoUwIa20HQKhwGk6BkNH5/QwB9fMc4fTO46tm+fry9uLy9uLm7vr61vn5OQkgUCYnZ45Ojg8OTp2/XQ5ry7OTo8XF+chDXUYLKoZBknLSM3ISk/JSM8vLsorKcrMz87Iy0rLTf3PjTxeYZ1t8h3b4rNtkWNHen2ouT7uvjrU3p8a3y4t17vKTTtpzoQcVTXYxDXj0vpZReOKBrZlbNvsRa/1INd7UVuW9r3Bzr3BzhlVk5FcJEGmyZCZ3Z3FA/QaO79hWoWc07VtWgkn46y9wa4BQY0AnclCZ1hkLX0KOKI+Dl4bgwIngEr8UfVRVXnuGFgKn1VNwxexyCXdskYFp5qKzlVzG/DNWRRU8VgPS8tHEeCFNgNlZUzW0ZTBQZcu9NFx4DgSNElCLLFrMf3C1nkDxS5CTcvblrSYgwHqtBwpQxYj86LBsUFjpM5+RJOxGWAn1C8KWuaEEDu/upcOUJJKFLRqDadBL4IaJc290oZBdfOIET6kR8wOdR0uiG43tS/7PW/7vY/bxpsN/f2uybnV7dzUONelV4vss3H8qq62n5rNqA5rzQsEZ0bAqkuamsHJOZmBMRF5JQV5WdnAotI6YG1RQXF9XQ0Z13axNPW6OPZtpPelX3k9KL2eUFxOipf17UOs6n5qmRSWKEWmSDtzxF2FamaNUdBkZDeNsVsNJamypFBbU9mxkuJaH3SdTbnOpn8cjLp2x1zbo7d2/eOo8Xm892nS5Nqc+D5vvTIJnq1S16jONax+NvDvVMx7Ff1WQb1VUO9V9Ect60nPuTeyrvWMcw35XNH1YmC+aunWiiRxkre1LH6hOf+go+aS3nJBg16wkQ4exiEn3fbw7wdkN4OqG7v6+6rlx+5oa2VO4NcPwf5+Pj5+nu5eHl/dfb39PD0937179w8jocC0bhqYD08TwZP3rYS7WcFOH25O2tLTWShpSdJ3FjhsDOckb8dCsAvBRnKREpc9342YMmCUvBZjN0cklnZSJEiKDsGyQrnmCqK0himr58jr2IpqqqKKoqqlqKuIimKcKB8nzcOJStoFlShOSnHzB/dI/9DEoPDYyKT41Nykqrp8OLQQUhErJVUtGHDbFuKJnX0+xT2fYR1OUffHKZvDXUt9+DUzaVyBGBY1Llu7DpcUA7305JQg9wBvj/CY3OY2gqYfrxsCEsRlHaJirLioXZQOpeajGIB2KgRPbqeSKbQOLg2p5qB6RPhuIUPK5zOEKhTPWMEezOXPZch2kmSHhcbbPLWjQLZfIt/O4S/GdA36ooxerd1/LqX+CcD4hDTG8FaThdsx+ImCzmGM0Ebi8YD1pZ1kYhOSngHgZYLVma2cJpFWPj47c3SwdXlwcr9/crexdTa3ejI/vTk1uTY/t7M7v3cqtEwHAzD/ZwAggb0Yyd1+12T7a93Q32uHPKBzYdidf8sx/FI18hWx9BeIPUF2+Qti8O8Ic0Gfo9rmLDbuVPTsVvfsAA071QPnyElncH2XW1rF30LTfglO+ktg3LugeA//eB//JG//DJ/gVO+wCJ/QgJjYiJDIYJ/YcJJUODA1Mb+6vL2zfu442L/c3HIs7pwuHJxtHB7vTa2sCi3DzXJTuWaqafKMdfCDf+LiHf5kbT4Tps9I4wfS2QPV6GJcRtbvfv8fv7379dd3Hz97hv75g9ev3n7VrfAaRCsA1lQGayyD1te3NbWR2sAt1VV1RXgSkiWidjI7MUwCikNp45LB2JaEvETvML+A6PDgyEhPf/+vHm4e3p88PX8NCf1cXBQLBCZXAhLzcyPKS5KLipNTcqNyAAn1TamEznwJq6hHVN7LLdLRC+RdRfTWPGhlcnF6eGK0f2ioZ2Coe2CIp6+/l7u725evn7183IPCA8OiQ8KiQ0Iig2KTI8VKvuPqyHF1dHK6e3yyMzM7yuZQRqf7d45WLm8OhkZMMqVgY3vp7dvj5JTdaumZnRm3jwxMTg6rVAJtt2Ryst9q1c7ND7PYnWgsBNxY2oKohLSUFgCSMwtj/CM+RyX7xaYFFwGzUnJjEjOjwLCqDiI6vzAntyAzozQluSw5r7GiBodpITOIAunV06PL9eZ6u/7m3L7YsE71YacsoPM1hGO5bn88f7E7fpgXZONFjcjSjYJsCTNNKcxbmGibGoYMm6qH+8BsRh64Mbq+JSWtJCA45VNYpmd0XlBMTlB8blhcelBCamBiUoBMSh6f6hOrGF1CQqeMXENqhbA7uEN6zpCxUUJpN0no0ybRim3gfHXoYHH9av/4+uTy8ujscPtkd/14b+PkcOvwcPPoaGtlc3lwblIxPNCl17bIxY1SIVQlrudRoWJqCaa+Gg+uaKuAM6HSYeHew+buxfbY7OjQ6MDS+uL1rfPp5fHs7KS/39KGRFFIZFIXcXN9w+X6sbW5rtfr0BhEe0dbTmFWckZKZl5WbGJCYmpKWk5WanZ6Sm5GWkH6f27k9hzlZJ3r2BafrPOP13iOHanzQH21r7rcU/686X8979mboc/3oUYU4EFR1ai4dlRQPSMBLamalzVNq1rYdi/yxEZwzrDuFnjOafbRMHm5u21M0GDngZdVbQdm0q61a8OEWze1b1hwdgmYh0imNMcx2zIhRT5drVkicjWiPr48w52HLx9UtbVWR8LqY4uzvwKLfcCVwUhwNDDfva7Ah44uEHQCsJA0BroMXBKObcyctDIp6AJiax4fW9lZlybFV45psNdrhteDgWE5etcm3Lfxd62040HGgZVq6Kqk1Kdm+v292P9ja4B3V5g/OuATJcm3uyFtiFhu49SqCUVSQqGGVavjNUhoVbyuEjGlTMsB6vk1PSLQpAl7OM2/WVc/bnU/bhru1w03a92XK5q7Lf3dls6xILyYZd0tsA4siH5KXkexL7IgpDY1pL40M68wwzvMLyQ+MqcwF1oPIiDQ5XnFVYCKgvxcLKJ5c3TgYdb+Zu91jfbeDsoeJjRvi90LckQ3KmuEAtC1pvHBMUxILBeZ3s2uN0vhOhbESmvoq8uzAnMW8E3nRvaPNev3naHvB6PP20P3i2bXztjLtNk1P+haG3MtDrvWRp/HDC821Y2B69Qw73ScBz3v2cB/7RE+6Tkvev5zN+9Bz7s18m56+Tdm/o1ZeGfmf7eKHnU0UWaQINnbVpM205i/2VbpZLY66DAnt+1SgLtQkG97BHf98rthzcOk8fvawM+DqZaydO/f/uTj/tHby8Pby8PT09Pb29fPL+DrV4+Y6PBw/y+wyjQhppQKipOiMo+GqS+r8usZ3uUke0WPmle33i9Ivm9qXbsG5zR/QYs0s4BKfM6yCbM8ROWSG9h0HJFEI9LlHcweKFkHZerhAmMdXQhhSyBsaT1DAqIpIAwNiKYGEiVleGFBGxPQzqvtFKcBUB8DUvMqoS1ofEpWWk5BYgUwtQ4YBy4Lk1Ordkc5WwPkTSth3dyx0d+xZEWvDODmTe39QrCZXdtLAwpRmWYBaMnGpeBrwyK8vEPDwtLzxdbJwU0HzzKV39JZ3EoswzBKcIJUGDWxsbOwjViD6UCROrpIaAq+Rclp71exjlZnJ+0Tqp5Ronq8WTVXr10H6Lbz5JvxtOky9V6N/qBQvJTKHI2ljgR2Drgje/+thPoZrovir6bKD1JYq7mUKSh/kq4conFpncRWWbemogUfW8rKgurqGDrD6tbS7fXe8+2642DLsb1zubx+PL17ubHl2JxYnRueXxjfOuSYp90LUP8tpM6vYyiQPPcBOvKHit6/Vg0GoDcKJK+/L7Z4wpdCCbv/q0RTbHlLkB3+FWpIkq41zT7BZh9q+/ebbadg61GD7Qo9ce0HaPsUV/wxIsMvpdAnKdc9IsnTN9LXJ87XP80vOC0oKjYiPiI0xD8wyMcvMrCVgDEOWKbmp5eXZtfXp4/Ol4+vVg7Plja2ZlZW5xdWNwbm1/hja1WGhRztEnT2unPzO27jG3XH1TbprO9eIA9tMEwTAXHpf/rbbx8+un385P7pa+Avn7w/+/o3tCFrETAgrLkcCgG01NcgIPBOOBBcVlqRjcXDKCx8Kw7e0tEK6UQ249sySrMjk6N8w/09g3y/+vh88vD4+PnTu1//8ttvv/f2+mtJUXRNdWJ5cVR6kl9+ZnRaemRKXlheRTSyLYdNKdaLK3XsPAOnQM8qFnbkd4BTK7JCUyN9wwO++vl99Qr46h3g6e3t6ebm9uHTx09fPn71dvcO8g4I9Q8KDwDWVfSP9F3fnW9sLy0tT4+MmuUKwfjU4OL65PSS7fxqd25xbGbevrG9NDU9aurTy+QitUY2OjakVEmIlA6tXjoyZrHZ+2g0LI2GRWMaauqKAFW50fF+McmBGfmxcelBkUm+IbFe0SnBEQmBEQmBuaUZOUUZ2XmpaVkxqYWxGeVJZc0AJLWDKuErDLqX11uX6/7b9e7j0dzFmmlIBTPw8ldsoDVbybIlc1gczmz+ExXyNy01SsNKJWOCWaSYXm2R1VCsV2TJ+GkMShIWm1jTGA6AxERnf43N8U4vi0zMD41I8QuJdAuL9IgM95ArGFMzAwQGmilnmBcHy9DgJHAR0SCSz1hrWBiEjl3JwVRyMA1CAk7N7h4zTy5P7OyuHuyu7W0u72+tHOxu7O6sL6/NT63MmKbH2f2mtm51k0oOUckgKkkxub2KjgXgmjASPFVLTa1KKmkt4PdxjDYdU8ywjlj6bdaVzdVvP77//Pnz8fFxZmoWDoU1NzaxmPS9kCzZ0gAAIABJREFU3c2xcVtZeZFUIRQrhFmFmak5qem5meGxkTFJCUkZabFpifFZSXFZCf+5kTuLtMM19ukG72iVfbBIP1xkna8LrvZkFzvSn7eWt6ve233F9jhxVA2xSWuNtHwru8jGLx8XA2ekdYtSyJYWcTZIvJ3hPy7JXLs9r+vaq2mhc0p0Oym6HuXdTwmOBknLBsS6Cb1gRKjJBRZxPbElvrksoDT1S2HSZyYW0AXPz4t9X53rU5vrSYBmIEEJNcXBmTF/wzamokEJjWUhAlxJnwgqwpdRYBmExlQFtVZEqeqEprbWRyuYYBK8iIEsZ8KLBsToh23L1bph2tQ51YvdG2VuWonbvV2LKqykrVyMh5TlRWcFfIZ+fo/80x9JXl86/D7hYry4lQnchlQtuUJBLZMzANyufDo2k47J4HbkibuKeZgcLQ0wa2g/nRSeTYmOx/mOGcnVnNIxLTubEjkXFCcTvIsZ/rGdemInOcaoQywgrzkTUx5flx3WXJdbBkyPz4mub6lCtcGUPA62obEkI6u8sBAMqW1vg88Nmq8Xpp4nrT+nzT9mTN9njD9njA9DogVWs6ouUVmfJKiOYQAjJMhMPaNaxwfrRA29PIioJsUCK3Ga+LfDsrsx9fNCz7dlq2tt6G3W/Dxm+DlpeuhXvQzrrnrEx1rOmY5zKCcfSrocEpJTQXNqmA99oucB2b1Z9GgSv1lkD33i+wGFs192bhbdDaqfh9Tfx7SbPDQ1xcdUlz5YlzUPLz2ltBwTGi6ZiBs+5kbSdaOiXRt49wOKp3HDw0zf69rIt71pPKTQ7/2/+rn90d/n18BAd0/vr26eHp++uru5uQf7eWdEB4EL4tnwQjMT1EMGLHVjHpZkN8vih3X596Pu+03F867m52GP67jvZVN3tyrfsVP3Jmi3m/LpPhK9vYVBIFGIHDxR0EFWtJLljV1iCFnQQOc3MfmtfHErX9rEEjUwxBCarLaL04CnQinMijZSDV4YW9EWUQTrmd0fWtzsG+pj0BFQcFpFrntrTaiIXDxpxs1aO8Z1TXYVeMIAnbVgl4fIkz0dm8OMtX7S3jBtw0y0Cpun+lhyQVdqepJfdEo7S9UztqsZWukZWW7BEEFQeDUcWYghpbXRYqD4DASuFo1owyMoFCyxs1XEwG/N2a5PNy4vTjaPnaNbV8MHT/aLn90bV8SBlWruEEyzpNxxYUcdAPVymmg+irOapDz5gBn8K6zXjzSXLdwro07BOGMc7RRP3csWMIVytkCjyqpHRoPZsU2iFm731NHJ/v3p2dPpzvnh+tHW8c3u4fX6+vH85un6xune5sXF4PIOlG34S0zLH5IIGbS5YPTQb7W6P5dr/ne+JpN7m0S7+H8SJMEdq2mCk38pFBboHPW21xDSRK56GzTixKw8t05doafuagy7CPs1wX7hl9f0OTTTKyrrg0/EL5993n/x8PHyDvAL9PAJd/eLCAgJDwoJDAz28/B19w70jU1LVBu09smR0bGBmdnB1RXb+dnS7tb42IhBIxdy2ZyRkWmpZYY2dQm2nqSJ50Cjt60rLtSqCzbz3DhwxFm44dg2SqCd4YlZKZm5GZnZCYmp8ckp6TkZlXVVwMa6oprK/JqK7MrirPK8vMqCnJLMUmA+oCqvqCQztyA9rzgnvyw/uzA3JTM1Ljk+NCrEO8j7q4/HJ4+vHz5+/vXXv3/49Y9hwR+K84PANXG1lTGF2aHpcaGJsUEFZVGg5qROTKaCVdYvBfZLynr5xWJSJhuX11AWnhr2OeDLX7++/+XL5/effd0++7h7eHj5+wa8e/fbFw/PXz9//OD5xT80MCgyKCk9AU/EXl4d7+2vb2zNW/q1g7be5fXJ6cURq80wuzC6uDJ54TycmR+zj/bPzY/bRvrxBLSpTyeWsnr61LYxk33C/PjsGB21iMVsIrEdBKmorC5KSAkLCPPIKkyMzwgNiv4aEPklOMYzOMa7obUuryw7IiE0KTc2Kj24FJxT0ZRX2VjQRmig8dqNvTyrmXe4M3h5aFsY4dkMOLOqxSipm7I0HyzA5gdKtJxIIvQTquadlp9tUgKEzDSlJH/YWmcfqhdwEiTCdC4njUCIY3KKEISc0vrIHEBITllIUnZAdIJXaIS7n//HyEhfLp80MmbhSOi5wJw6NAjD76wntoCpcLyWXYiuTW8B5KFqUxpLc+FVVC13YnNyZn1yYXlie3dpb29tdWV+bXVxaWV+cn7aNG4TDpo7jNomrbLBoAbpFEAxJxfX2sghFsCqsHw8UdLVJelAsuEgfG0bHYmhoee2FvbOj04uL1c3dw6Pzh8f3o4OTq3mfgqZWFtTQaXhRycGSVRsBxEFx7XkVeZFJkdEJEVGp8ZGpsSFJkT5RgWHpERFZcX+F0Yu0/9/Iw8X6EeLjPMNnnNXfLoheDrvfrvqeT3Xny1xxnVNZm55L6Owl5nbx8gd4pSMC4AT7Co7vXKcW78gb52TIyYl0CEuaFTQuK7HHZjJR72k0wHKuhF1PkGb1UGHxbVHM6xBZQuowKM09WNq2F9K0zxxTbnw6oTipK95cb+WJH4AZnsWp3yO9vv3aJ9/KUz8UJb8CQdJFuHLeOgCs7BJ0lUmJZYr6VVqTh0HX8TCFQm6KrSMRkxFQkO6L7spe1gIn1K3TeiQC33YUVXTppVwPs4bk6CE7ZWM9tq66qyGohSEtxv+43vEr38jh/qpK/P3VMxxQZsQXaigAkSUIg4hl4JOJcASiLAEJiJTgMkdFEDmu9EbZuJ6X9eGmXxgYx+O8Las9L0h5pGduzdAdUzwLia5jgnOqZ1moldB0ryw1am89lohDUYgNhEYKK6YSqF2mlQKaFVVanRUZWkRFNbQCm0Y7TU8ba/dTfU/jRseRnSPo+ofE/rXEcWhjDCKrdLWpXJLI5qifmHURls4IAWtQsYC6nn1AlCaAVp4qKOfmbjOQenLZPfjmO7epn4b73noV933yQ8lNIeae6pinygZZzrOrUl41yv4YZa6BlU/bOrXUfXdkPysh3tvFr8OKJ4GVS/jxofJ3mt796Pd8DCofhxROc0Cdl44Lzd0FgPcp7QcdjU42agLRquT134vJz8b+G+Dyh8Txrcp8/1U3+PSsOtoYVCC8/3lvwd9+Wc/j9+5f/mDl8/7rx6fP335/PnTB3/3Lylh3o2FcXxUqZkJGmSB9vspdwuS5y3Vj2P9t+Pupz3Vw47idl32bU//tmP4cWB82FI/72ufDtQjujYaqkpAxkrYFC6LSmfSSAxGF4tJFXLpIhZdTOfImSwplcInkrkkMpeCZxAYAiqSiK1sbQOgKQVIZlYz1bx8blvetk+OjNvUAzqcnFamYQOG9dBxM9Yoqx2QVw8pakZ0LQvD5PUJ3va0ZG9KtDfGPZ8WbvaTt2xci4JA7oTnF5d0smXG8W3dyHbP6NbE0p5AIofDGsurK/JgmCQ4IboFnwZrB7XB0VgogYDu6sQoJYLTvbXvTyc/vl0/fHNdfXNduVxOl+vU5Vq/ezavnPauXQ2fusQrzsaexTzxVDBpLJC+FMhd9acvRNFXC5nLrRw7U9IvVRqlUrFYSFUquTy5LK4UHFhDimhiwXm6oeXF7cv149vtg4uTg4uzs/uDo5uNzZPljZO1rfODLaezd3ajkdnz5yjE7yJxudT5ZOKkd3Pv3yvU/5GrzuQ4Izv2/3u8MAK/Wqi++EuVIlWw1mh/i6JO56t3IHZnjXWvY/UZO/8AMu2jBs/w1r2ofEhIVFp8fGZEWHRMWER8aHBaZGBSZFBAYLCHb6CHp6+bm5uvv4+7j8cXD3d3X+8OIqFvwDQxbZuZG15ZGtlcG12ctkiFVBSsoaUBQu6ikwWGZsUsdOiiULWVrdqBrbjgq67GyUfs3BNt5ko4dVjfxY9ML0jMzk1KS0/LSC8oyk9OTYhNiolKiEnITk8rKojNyQxLigtPiY5Nj4tNjYqOC42IDIyLj0xJTYiPjw0ODg4NDQ8LCwsJC/QL9vX08/ri4f7ps9vHj+9DgzzjIt1y0t2BZQEt4GQwMCUtNiQkwK2qNgGNyRTSSiyyWpuiuk9QpOcUian59I68muLQuMAPPu///OGvf/r13d9+/fr5g+dXNzd3zy8ecXEJf/n7u5CoCDC8CUPE4ci4vOKciqrinb1ll+vp0rk/t2BzOHcdzt3lranZFfvU3ND2/uL2/uLS6tTE1OD27tL45IBGJwY3VBKISI1eJFEwBRLq5u784uKk8+pMrZLmF2RFRAfFpUTUNpSn5cel5ceUg3P9o90++/8SkRzkHebhFeKdnJ+cWBCbXBpbBslGEkEEJqyL1tCKKi4pDmkAJTJIFUphk5hdq+DXy3k1QgagTwNanW0dtZaLmbGIhi/oFr9BU0t/TxOXkSkX5xt1FT16gMVUrdWUsZgpbGY6hZqOxKU1oVLrW5KqwIm5hWHxyT6hEe5fvv7Vy++DUMKcmLOLVNys0vR6RDWK3EqWkBhaFlnDzAIVJdfkliDrkBw8Sy8W9crMY6bJRdv88ujK2vTS8vTs3MT8/Ozo5IRpeEDcZyTolE0yUZmIUyrllysEFWJ2Dra1Xckraq5KLc8shhSVNBUDEOXN5KYqJJAqo2j6tZsneyfXzr3js+mZxcWFNVOvVS6Xi8Q8NAZWVpGn0IlYAlJxTV5BVV5yYVIuMC8yNTIkISwwLjQ0KTIiIy44NTIkLeI/N3JvmfEPI4/XOEeLjMMF+tk692pHdLzGu9iTvjp7XHeWxyP1nBmpoeYZ6PkWVmEfLW+AWWLnVPYRCnmgaEKRH77QD5vvTaoIZ9XHs+rjyeVhuHwfQV3cELVqTgWdUjcNCmuXzO16dgW+MaY2170237cs3aMqN6Aw0b0iy5fQkgsDRkHLw+rzvQsT30OrIrtg6ZVZX4GZbhxsIRmeRmvN0HMgtdkeWWF/YLTlkuEZNXleuKZUeGkwERilgGcPkmvszPpReu2MCLJtwOxZcUfDxLNJ1togSUapILbmEVClzeDczoYyal4y3Odz9bs/IwM8r7RS1+LITjdzTIgycSECQj4Tl9UJi0ODI3CN0V0NCeL2/BFJ02w3crkXt9yLW7cQ90eYB3bO9iD9eEx4PM7fHWScjHGPRzn7w4zNPoKGBADnBRKhRTYV3a7nGVQss0UlkLFaMS2QuuqygoKSvLxmSH07BoFFwW167enMuHOs79auu7frHuyqJ7v6YUji6KbvSrDztIYeWF5j+C+sqpgxEVRNBihoFb2sOh2scBRX+2JT3g1ILq2iB7vqblh1b1O/jhkf+lW3vdI9McVpEL0M61wTPa6ZvtcR9duwyjWodg2qf9i1r+O6B7vKOSB5GVC5Rg3fx3t+zlre5vsfp0yvE6bHIc3dkPxlTNMNyaEke8+gK48Yrbt40A0XfclEXLDbLgW4KyX90Sz5MWH8Mdv/Mmu5nzG7tsa2rPyYz/9vjOe/xPr/3u1v/zMq9JOfz4dP7//8/m9/DPj6LifGB1oWS21O40LTVG25e5b/j677fEpE0dMH/35fbG1NTW3N1m9m7rn33HNOn87BTtptd9vmnHMWRUVFMCEooogBUFBAQHJQMpIUQRDFnHPOObZtajsf9sXs7outmarnf/hUfau+z0M9HeFfz0l+bKovFpr3J1jzHfjNHuqqhbLSSb6YlX7b0H3b1n1YEllkMDktub0516Qs6dJWDnRSxvt54/28iX7OQHtdv7Z6UI3pkyIsAki3ANzTBDYI81g0OJ6ErqivhWJw4IoGUGlDx/jG5PLOyHD/8lTX2qhyqZ851lHTq0O3iQu0zVCLLN+qLOzVYub6WYsj4oNF/fKweKmPO6TG9cgq57q5DBw0ExgFzc/rmVzqGF/TjK6ZZnbGVne0BgO8IDsqJjy5sCy2mBCFrE8qxheVV1RjMTU1OBqdoe8wfTg7+nFz+NeX0x8/bV9tts822yeb7dpmu7LZPvxl272xzZ5+GTq64Y0sVXVMpvF6Q+n9QO1BomI3kTOXwxpgSC1adZtOxlcLyUoWTi9hC/lNwckFgYWNcXgZxzw4srmyfDS/9WFp/+Px4cXpweX29tni+tHi6uHy+of99csrSfcYjKp9Eo6/F0nJEa9niVa9q7vsoC23U1riWMdOJZP/ES2JYW8XW77bFarimhbLBn+EsSaTpIvokau8zg3s7EXtwmfMwFHd8CG3dxUMK4UAU4rTU0pT4ipB8ZjUSHRKaF5CaGRwsKuH76u37x8/e/ns+ctn9g4Ob5zevHetqq3t6u+dXpgaGe8Zn7ROTVuHhk1kMhaaC0aUoAqKyoqJPKR8DGnaS29Z8qf3Fw58qpixlQx8rOg7xLTNMiwL+TWsd4GR3mFR7v6BAaERsQBAZHSUh4+3m49PUExsVEpqWHJKUEJCYGy0f0RocGRoYFiQX4Cvf6BfUEiwf0CIu4fPu7cujo5vXzq8sHv55MkLO7uXT5+/fGH/8unrl/ccnv0SEfK4ojSCQy9AFcYFeDgGBzghS+JoVJC2ubBPVWoR56royVJaiqAhrb4KkBbn7Gp/9+X9W0/v3X7y+OHjF88eO7x48+ZNgJ8/NDfHLyTgrYdzQgYgNjWuoCQXX1+hUAvOL3e/fv/w+dvR0urI8sbIyKSpf6yja6C1a0DfN2qamuu39rePT/asrk/19hsGh80SBUeu4slVPDoLzxLWN7IJdaQqgZBpMGooNMIbFwf/cK/MvBSfCBePsLcVZARTWhcY7+Ho9dI1yCkKGAUqzIjLjonOCk2HxWHqYQQ6qoZUUF2bXY5JzsryLswPKkNG1FTFCzl5kiYYlwmWiXNk4mSrBWbtRGJQrg2k6CY+eGyYyuOmi5ozDXo4lxMnl4FUcjCjIVrET68jRlZhozDYhLzCYBDEJyHVIy7VJzU7KiIxwN3/HbKiQKoStna0aFqlKl1zWQUMUpBWWV9GYNViKFVUEbNeQOepm60TfSqTStkmGRzpmpoZnJjoGxrs6R+wDg0NdVg6VaZ2lkaGlQnzBUwAgxLPoCTz6JlcOpBYlVxeFJGVHJYWEwWK9Yj0DEsPyyjNApdlqa0t/bN9B1dHX20/v9tsZ5dXo+NjRpNB2MwjkrBMfkMGNCUlKy4hLRIAiU/NTwbkJSEJJZGpUYFxIf9PEsM8o/29Ynz+eyO3Fzi7S7z9Jf7B/2vkwSLvZF20uyTYWxZ+Otb9vDTZPnZsjDeqGWlKckIrNbm9IcXCAg80wXrZBa2EdDEqRlgUIS6Jk6DipaVJQkQMGeRVFfemLtW9qSTKQIdO6KpnOgibQ6wxI0HFyUXn+sDT3SGJ76O8H6RHvq2EReUkOqeEPqVhAPTKpBpECBriRamIo1YlcGqAzeQsXGFQXUmEkgnT8opl9DxhfVa8z93STG82Ng0a/pSa67uqwV6NCg47G877GF9HBWfdtO322v0e+lY/Y6C9hknKyE53z0zxBMV7I0GROFB0vvfbBmAcJxMww6T011dq0DkzSrKJU8Koiq8rC0PluJZC3epQISREiKg2xcwvGFWXL1vIq90NS2bKoomy3ElfsTQumRrXuznLZsaSqXGmlTSlq1820YY1RAWnjEmEtfPquiUsDY8qFdALinNigLERsZEZGenwwoIiRCGmHEUh4oeNxr3RgZO+9k/Dhp+T5u/jhstexWE770DLOGpjnJv5C8JKHjRYVBRtZcBNDJiZV2TlFivhib2V0Buz5FDH3lExPlokZ53SS6vyS5/u0qI81YvmuMRtBeuDUXLWIT7QC846xVcW6Y1BdN4qODM2fbCIT7olH62KD+3Nny3KS4vyvEd11KM66lJe9equu1U3/apLq2yOUymHRvaUZSyTivcb0YdMzBGr4oBTvc+vOZRQP7YJbnpUX0baP492fJ002Ra696zNTEQkqTC0oSQmJ9G5HBZbV52bGOH+3v6O77uHoCjnSmhQAzKchgiSYRJ22ikfBrj7vdTzSd7nRcn1XPPBYOOEEj2rxS4biMcjnItZ8fWSdGuEruOkcnC+CkZUa1OaQZ7Xb6ya6G0Y76aOmsljeuKwunpYWtrLz7U0pnQzk/s5ABM7lUcBk8lFNaRKSDEir6IWz5RNrBydXnw+3Nm42pnZm9Su9DIsEriyMVVAim+T5I62o2d7CBvj/I0p6fyoZGlcOdkjWBxs3p1UzHWzpy0cXVNtVVluA43UOzat7ZvQjsx1zq0MLSyYuwxIWEZSbHg+Gp+GrEsupgBhWHghsqwYTqipVbaox6bnPlyeff109OPm+NvXzz//sn3568fl95vzbxcX368+22yXP/7a+HC+enHdv7vfMrtKsy7C5WMFrbsgyXIWe7RC0C1RtJs0kg4prZVTqaGjDU2NbCo7LKkwEskHEFrUE0vzJ7urJ4trR3M7pwd7Z0ebJyvrx/Mbx0trR2sbZwcr5xd1CkNypeB+aPXTJDZcfZAlXXcrMz7MkP6ZJA8hrj/ONP+RrMlSXOLGbO61VqBiEz30M0t3kKJYKR+9rpg4R4+elg4fo/v2agf2qB1TqZB8YGxEdkwoLD4UkxaDAoQWJwRlRweF+gc6u/m+fu3y5InDUzv7x09ePH3m8ODx87ikFBqb3d3fNTI1ML88OjHT22nVkegEWAmsqAIDhOaDK8iwJmtovT6cbvGuM0YJRuDWQ8zAEVw7mcNprxR3xOej77167+jhZe/k/NrVxc3Hx9cvwM3d093bz90/0MknwDU4zCsi0i0w2C3A3zsk0C8o2NPXz9XTy83L18Xdz8nF2/G107NnL+7fv3vn3q17D27fe3D39u1bt/74x+MHvzi9+kcBxEcsQChEaGimv4vjfWCiHxqdwGfl6CVFneJCTWO6sDaGS0hqwCaW5IcFez+3u/3L4z9+fXb/rt3jJw+f2T18Zufw2t7x7WtPPy8IDBIcF/bA4dEvt/9m7/I8KMq7RSvc2p2ZXeg9/bi8sNw3NK7v7lcNTRmtw63W4VZzr2ZwtEPXLuofNI6Mmy3dWotVvbk7Z+5WcYUkqYbFbq6rIZepdZKuHqPBpB0Y6ymtRjr7vXMLdIpOCwlM8AxL8yupKwhI8ngb+CokJSgpFxCRHplckBAPDs9EJKJqcoiNpWQWCl+Xg63JwtdkotEJCERIGSqC2QhpEsIaKGlUanJu3ktyQ1h9QxQC6dZAA2LxMeOTPJUGxWKl9fXXMBoTytGeElFWsxCkVRUy6Sl1xER8TVJuvl9Wrj+4MCwXmYTC50JLQB6hzul5yTqjXN+hMJlUMhGjiUOSNjey2fViKUeqECq1cmgh1CfYB5IPhuZlSGUCq7V9eLirv7/T0mns6DCYzJaW1la+Wk6QcEuEzGwONZpSG0yojqjHJZBrYitLQ3KzfBIj3MJ9/WOCQlMiYrMTwzIiYrKjyyglik758ZeTy7+uR+fH51bnhsYH+0a6FVpRdV0ZU0iBFGVEAIKBuUlQFDijJCO/Oh9DwyTlAoKSQsOAkZHpcYGA0KDksBDg/3Br3V0S7C4J9peEBwuCvVnuzjT7YEFwuiHdW+ZvLXJOd6Q3J1rbp86rXUWXvEBKilMR43T1AAM1zcKGDDUjJ+QVk9KKMWF5f2OxlQKzEHPNxBxLfV4/AzHaVD4mq+oVlxr4hf3qihYmdNpCYeGSijM9cEVRKWEvgOEOMKCPoD6/qT63Ki8YAXTGQLzxhQHE4hAszJ9WEdvUkFmW45kR86wsx1tEzeEQQExsChEZiSsINQrQTDSgPN2tgw2dUJUOyBBmNnhUWrSmrd5pIxx3Na4aKfNd9OVpmV5PopDzcBgQthAICndLCHiXHOysIld9HOqy1FZ34tHWOnQPHd1KKmCg42pLgvPTXuUB7fGFfg1FYXJiWr8MNdVWudJFWraQJ3X4AVl5j6S8T1YxrKpZMDMXzMx+OU5HLWhlwKdbKWuDkrlxDY9e1lAE5pbBSfA8VE6mX6CXR7AvAAxKg4Jh8MKyMlQdEc8k1w3o9SfT4+ejnV8mzH/NdP01ZbrqbznqEBwaOGcm3rVVtNVCHqQWyopiRfAocz20j1lkJeXJwZGG/KRDCXVdSDxUs2wTxr9G2n8MtX3tb/1kVX8wSmZ5xE0F86hdtNfGX5HTVpXUAx3nRMM7UnH2tdxNLXtJ1biqZp+0i64tLRdd6ose7X6XYrdDct2j+z6o/zas+2gRX5ibZhvLZknFa/SyMwH+mF15xKr40ES4VNKvdPwro+iqS3HRqz7rUd0M6WyzHaddgnkVbkJePiQva+cUtDBgGh46O97N0/7XKK/HBQBXXG4gHRXGKw3nFwRP8IrPrIwjC+Wwp+GwnzanxUwqSyekqP1u6uVE0+VE09kE72SCM6JDkVFeDFy4ggdpV5XpWirVcrxMQpSKGhQStpTHFDFpkkaqqKGWRyjlEYt4JBijNotDgTYQs2lUtFjGtw6Pbh2en199u7n+bLs8/ro/N2NkttKhnMoIcX28kpVm1RZNd+NWRmgHi4qtuZb1ubaJQdnsiHJn0Wi7ml0bVxhktUOW5tH+tp5eU2dvb/fE5PDG4vDqpNGqFfKIOYAAQJhvSRkODK+FImlZORWQVFBuSlJDLW50ZGj/cO/s/OTLzfG3mw/fbj59+/L1x88vP22fb36cn98cn19+uL65Ovx4uHW6u3i607+12r2+z+yeRamn0+gWONPCVFoVMmW7lGWRkdrY5W1MTLuQTqqhRqWhI4v4EWV8ycDU+M760sH80u7M2sHG1snO5uHK2uHCxvHy2sn6+sejlatPWFFrFIp1J6TyTbYYYz6HKjft8xR/JvFvxUtdkGP/iFE8zDIUtn/Hj9uAiq0w1iRmxIadtEH0h5jRG+zMTfX0JXb8gjh5TZ64qDFMBwGz3fz9vPx8Q0IDAgO8A7xdAz2cfFzeOzq6P3/p/vKp87OHjnb3X9y/Y/f40cvf/7h775Gdh49vbmFeA4PcPdDR0a0VKXiNfGp5bUUhpjQynZcxAAAgAElEQVQLiUQ0cNKpyjf5ZO/KpoiGVmc0P4HdAZFYQYyWLJKgmC4MT8t+YP/qtavLi3eOz986ODq/9fLycHd39/TycXLztHvt9PSts6OHzys3DydvHycvTydXj3cu7s5u3m6eAe9cfB0cXV45vH3x4oXd04ePn95/+OTu3Qe37tz9/cHdX9OTAytKAUpxubG1hs+EAROdPZweZACD8FXJInaOhpMnIwF5FVG00jBiaWRRTmBitPP71/ce//nPp3duP7//6OH9Bw+ePH78ws7+zcs3zo4OTg4BMUFFVUX55XnwynzfCPf33i+ra+EWq6KzS2rtlbcZedZBpXVQaR3W9Izo9Baxdbi1rUPU1afu6W8dnTANjBj1JvHKxvjG7uTKzvjRxTKRVmrqbemwqI1mjcnSNj47vLQ1i8IhPMNc/GLdYrNDQ9N9HQOfvQ97FZkVEpoWFA4KD0kNSYLG4OhljWICT0mm8avxFHgDE1XXAKvEZ5RiAHBkVD48pKwyrqoGAC8JhSH9YaXeJdjAbLhrPSOjuDy8CB3BbkK0d9WVYEIkCjiFlgQAPiQQIljMlFYtSsiHUMnAWnwSvCgEURpVVAXILIqJAwd7Rju/8X3pEerM4NdL5Wy9ukkn5Q7qW0aMmk61xKSWaSRCrUxcXV6aGBtVXlpErsOqZE2dRnVXR6vF1NrWqm5pUchVaq5UgufQEfS6bBohhUYIr6vyw6H9q8uCK1FOoCRvUJK9n+tLz7d+0YHBgAivmIDQ1PACbK7SKhlZGzj5eji0MNg31dPe06q3qMz9rSMLPbWMSnhlTkktIgYUGZ0ZBS4DJxQkwuuL8nD5aUVpAUlB0VmxoGJwEgwYlR0XlRX1P/W1Nu8tCw8WBAcLgv053s4M53BR+GFbvr8m3Frk7K0KPuzK/rrqsF12LA3Wa5mpWhLASEk10kAmRnYPv3CwGdXNKmwngLtI+VZSQW99gakGYsCD+5hFUwrchLqmnVvUTEwbNdR1KSssCkwNMgyS5Jib7AyKfg1JdCnJCiaWJJVk+CJS3TAQXwklu6bAvzzLJTfhJY8AbJegmITkFh5cwSsMcPlbHTq2rjQGleHRyi7qllR2CtEWAVKMj6EiPAh5ztVgRzTgGbPAp5eePyPHzRvo8/1NNzezixudyxvd09Pt030aDAzo6/XCy/0pOM6/S0hXYkp0mOJVJW+Yg++gF6sacsQUUDXCF5HuiM3zZJVHG9n5o+qKQQWqR1xsERYaWHlqSpa8PlNJhvTLq5e7OKtWXlczpgmXLiZkD7fUbY2rtte6dHIqGhhdGh8FDQ2KC/B19XLzjw6Pz0hPz80px2LJDRQel82jU60azenMxJfZ/m9Tli8T5i9jxk8jrVf9LRc9ssseyad++ZmJd9jGaMekNiS5KgqidMhEZV4kI8xJmhSwycJPk0qXOTU/+tRfetRf+7W2MdPPYcOXPt22mnvdo7HNWm3z3T8nO64HVH+Nt9sG9T/7dD/HjV/G28+HW2/GDN+G2m2TFtu01TbbezHSftAp/9TbahszfR5Qf+pT/hhUnWgbj2TkXW71MR/7UVhzKSJ+UTV+a+d/NjZdGUUfTZIPXYqPVsVVr8o2azzpZI3y4b1siJWd1SPI1dIyJXUgULBdkOPfsyLsS9PcMCDX+jwvNiKAlPRGhYhYl1cem8n7HcQZKbKlIlKEChHCA4XwQA0ucUKK3OkmrXfVWoTgRow/uyZOzITKmxBiIZLHLaXRUMQ6NJFYRSNTaPUNLDKdTaY01uGpdWgyobCmCtRQDeSTcrsN/MuPmzbbN5vt583lxdfzE9v57uawVkct4KKjuJjQFlqKRQmb6ydsTTbO9dWPd1M25zW2n5vfb5b++rpq+7Jq+7ZytN5lUNYbtfRP52s3N8e7+1uL28ujSwMDMx1KFY1YBclJ8ACGeSIKy7PycdBCUnomKjE0HBDkTa+tWl+a+Xh+fHiy+/Hy5Or64+er6y/XVz+/fbLZvnz9cXF6uX90uvfx/PjkbG91d2HpeHl8d3H65LB1erlONwilyMobW5paOqRCoZJLahMSWxhoJb28hU9HlRGS8+tjSyWhSJ60f3p8e3NuZ/a/jNw+3d37sLl9vLJ5srJzsTuxvTq0vY9ktQTBGb8FlHkUafH9X2C6/cfpgt+imbfjpU8zjf8rWPAc2llk+FE5aIsXLDwqEKOHfpQOfEtVbuBnfmLGL/Bzn6qmLrATZ/ihfZSi1zk0/tU75/fv33u7u/m4u3i9f+vj5Oj25vXz528ePXnz5NGrJ/efPrlrd/eP+08fPn/08On9+w//vHPr4ZO7zm6OBBJG3drcapDJ1E0NbBKWUlNFrS+m0NNreO65BPeCuqiaZm8kJaKaE1fVmFxBSUVhIWXVfhFRzx1e2b96+fyl3dPnj9++c3j/1uH1CzsH+xev3zi+ePX6icPrl+/ev3F3e/3+3Vvn986uLs6uLq5uXi7uPs4efk4ung72L54/e/To0Z937v3jzzu/PHtxLyjILSsjhsvASISVOiW2o43IoubFRb729XgKAYXgy+OZhOTG8qiaXO9y0PtSkGsu0CUq+MX7t/eeP7n9/ME9+0d2j+48+POft+7cu/3w+cOHzx+893R65e74xudtfnlex1D79Ma4yiSOTwutxOd3dEoGhzWz853zy5a5pU5zj6i1U6Ax8nWmplZzs6qV1zOoGxxpn56z3nw/6OiSd/WprcOtq7sTUys91STE5FLv4uq4plU6MjWgMbYcfNyW6puzEGmhqf5ByV4AWHQ4ODAcHAhAxAEQCYGpQYCCJLIALzcKahvLmtR0qY6Bb0BwxDVVdbm5iGhYSSwSk1RQEpmDCIYUBqZkuaRAXDPh3ulwryJ8HFkAK8TEUAUImgChMZNyivwK0QHIiqDwuDtJQLucvPdsblYjE1RHAqDQ4Rk5HikQDwDUNzDp3Su/R888H9h72919+Vt2QbKutamzTdah4BtELHMz2yLmmyX8NgHHIBLoJWIhnaps4qrFgvYWcYdO3qaR6HUKZYuU18xnCQREDrOUVp9dVwUkViWQsOHEyoAajA+myAMBdc5IcooPdQhwCQaEhQLCXINdvKJ8k2HJGSggRVLb3M5VdkkVFglLTsXRykWtbAKrvIIML6zOyq3IyCxJi8qKhJRDQKjMNHR6IQkeD4tPR4FioHFZ6GwkqSy3Oj8LnZ2KTPufdj/E+ytN/5+Ru7Pc4+Xm872Wk23J7rpwe5V/uiP9fKqzXZvPNyQ9cpiWlKivTzbSQFZe/rC0dEhSZmEU6HAgWVF8c26EtCBSXQawkHOnFLj51vo+WYWMmjvTzepSYvmkDCUHJmPlp0U9C/O8FeD0a4zvozDX20mBzwpT3AsA7yugfu3CEqOwBJ/vRyuPmzBTqdWJ6bHPFEJETXlUdNBtGaeghVuIKwhsoeZICBl9IvS4vNLQkCGuiBCUhzdhosVVCV1sxHRL3YCodkBNX502fPmxtflham5naG57cGtvXNfG9Q5wcHF/Gu73Fg/LVJOqSeCkJiRYWZXTQS/uYBfpOLmcmrjqAg9snntTTUKvrKxHWqpthDThk3hV8byqeH5VkqgmVUmG9Mmq1nq4e2OS8bZ6kxDVq8Ct9PBOlwzH6/0z/a0liZFZft4xLu99nZ18ggIiUwBJYHBBaRmRQqurJ9PpVC6D1qdvu1iau5rq+zzVeTNpvhkzfBppvRnSfBpUX/crbwaVnwfl193N4zRkc2YgK86VE+fMj3Xjhb5vB0XdKDlb7Jp1HuFHj+pbn9Y23mEbN/8YMX4ZaNvTCT7162zzPbZF688Z8/epDtuk6aa75bxD8nXU8GPG8nnaYlvqt0122Sa7bZNdtvm+6xHDTrvowtzy15DhU7/m85D664DyrI21zq2eqMlboyJPBLhrOfmblvXdILgxCC/amz6aJOfdLZd9qu/jBttm38cerh6fKCzyaK2JYBa+l2HDrIKCMoAjyPduSaITBvi+EviuIc+zCRnCy/CU5wYN1GWuiks3WyrW1ZVz4pIhZs4QM0+PTTIR0+blZRvGmlE5QkuJExMipA0ACS1dxADJhXkaZWmLHC3ilzVzK5RNZAWPpODUy9i45kZUE6uQz4awKekico5FRjxastq+Hny53L042fj0Ydt2uX21PjTYUqesz1QQUzTUVBUd2KsqXhokT3bh9RJYYy1grI9rs+3Yfmz9+LJ2fT739Xrh5uN0v4XPoRWtzFt/fju6ujrq7W/X6tm9fc09ndwWYVVzfSEqO6kAjs6CE9PziSkgZGxwSEqIj4BO3F2bOTpa29xZ3flwenRxfX35+cv1p+9frr59v7r8enF8fbJ/enh0drh/ur12uDx/uDh7vDZzeti7uiq19hIFolo6h8Nt4jFYXGo9j4pjksoaSWgOtxGEqAJieElYdWyFRD26NrN3MLs9t3qwsLq/trG/vnO0sbo7t7I/v/fpsGdxRjowllzFdM2q/5sP0hdtqLJeZ0tXH6Xy/hFOuxMnvZeo+s+QJoc8S5HhG6bf5obt/AVAgXddZekOEsVLFWOfkQPHVXMXmOWzspndqqEVrLorMiYxwc8PHBAA8fHJ9vDM8HBJ83of4/HW6d1rO/tnD1/cu//olr2dnd2dh49u3bl7648Hd/+4ffsf//jlX2/f+l9xMb40KqbTLNO3i0USBktAZQhohZWVaShiCKTaPQUZkI3xB6NDoGWJsIqUgtJ4IDguPvn1i1f2jx4/vn3L7u6fD+/88ebF49dP/nB8+ru93a0Xz26/ePHQ7vnDR3b37J4/fPz07kv7x46Ozxwdnzm8em5v/8Lh9StHx1evXj50eH7H/sWfDq/uuro9j0/ww+MKWhQ0lZQo4qKbmAijrp5NhYcH2gf7OuZmRpYXRlQXBCBT3uZFPYOGP00PfRrlb/fe8faTJ3/cv/fn0wdPXj5++fjO4zu/3759+9btB38+eW335M3Th46PXEM93MLdkyDxuaXZ9WysXMuzDqjHp0xt7dyRsda9o/G17d7R6bbOAbnWLByaMmo7hC06brtZYjDLO63qm29H7SbZwvrowIRxeNrc0i4g0NB8Ga1/uGN4vEuhFQnlnNnVCRKXUEYoBpemRYOD3GMcIyABKcjY5KK4BFi0Z4IbGJ0u0DA0XSKaEM+S1LGkxApSAY4CLyxPyUMlQotj8ksToMVRGbDgZIhPdLorIMcbUhYOhPkW16TAsclFeCBPjW+UYvIqogurYkAwz9R8l8SsV5GAx/GpT9G48Oq62PLa6Owi32Soa2DCM7+El4Ep7/yTnTNQAHAp8H2AfWCkC5mCbhE1tkmZBgnTImF3CRhmLs0kYLeyaR1iYWszTy8V6qX8NrmgvaW5RcaVSrk8IYtEp+AbKEUEXB6xOqkKFVGOCK4oDq4uDcKV+aAKnLKTPbMTXoV7OPi/CUj0943xdPR5EZUREZ0dll2eRpbVMlXk3KpMLBtdTMjLqUiHlALyqlJLybkIIjilOB6IBKSXpQOR6YmIFAQVCSXkROZGpJWmZWLARWQkurGisA5Rwa6qYlf/DxvLm9L/n5EnK6LLA/Xlkep4V7q30XS6L788aPnxsf3biW5cj9bVJ2rwMWpCgoUNGVWUTrZUjIvLR7jIXkqBCZdpqc0eZBSNiyqmNfh+BaaFDp3r4RyvGjTCUho2uVOF45PBmfGvYSAPRIZPgNNvvq//jsz0k9HgMlqBWVKhFyDJRZGmJrSaBe+QYPr09V164v66Xq+qYNSnMYmpnS0VFTkeBJhfn6S0k10w2FQ8LCwe4MNMdIiZkTcmq5pW14/I6gfl1L1J8+eDhY+H85cXa4vLfYfHs7u7o0tL3ZhKaGDQO2/n53EBrmgwAA9NLoz2bihIbKoEiXFpQlwipzqSCPfC5rqI6hL7W9BDqqp2dqGEkN6MB4pr0xSk7A4eclhVs9jJOJ/Xfts0742JVnpYm8OCvQnp0Zzu0+bI6dwAMj48xdM11NnJ5Z1jYFR4bHp6PrIUhakmkql1lAYunyfgszs1mr3JkaMh0+fprp8LvV+mLReDurNe5UVvy1V/y5FZeNkjOWpjrAiwnSggPcSRHvBSFuvZHObakRHzpYW7zandaSbbhvXf+rTfhtt+jBi/Duq/DLQdtDffDLXZ5ntsC90/Zsy2+S7btPm8Q3LUJvgy0v5t1nI9Zf462/19zPxtyPh5sP3ndPf1iGHPKLmx6mzT1m8j+ptB9dcB1Ukry1KarskOnycW7LMrPjTVfGpp+GEU/rRIv3bJP1kVlz3qi171p9E229bAWT/fQAQwc96YG2Jyff5VgHQzUlJLY59B/e/Vgrwa84O58FA5JlZTHq/MCzMWx5vLEofrwXOcwqPW2qtu5gyvaIwB21BgzzobNzS4ATa0rT5eiguR4sMV9cmKhnQVO6tDBu/Ro3sMFb0G3Fg3fayT1d9K75LXtTdhNNwijQCmE+drhAV6bum0QfB1d8p2vv79fP3Lh6WfFytHSxZjM0ZCSJcTkqW1cUoSQElNHtCiprrwo6aqTlUJg5C8NCX/+WX5w9H48dHY+enUp4vZT+fTo31iARPV29n86Xz15mq70ywZ6JMvL7SvzbZa1GQtp7wgPRKQlpmWX5mSV5UGQabGRuemRGmknJ2tuc2tpYXNlanNvZW9s9Pjjzcfzj6dH59fHB1dnRx+Oju8ODs8O9492Tm42lv8sLpytTd5sDW4Nm+Z6JXrRFQqgULEM8l1jXX4emwxEQsn1ZU18hrjYeUpWGE8ThlXIVL0Lw+tbMxuLaweLS5uL82uzCyszUwujkyvTexeH80eHzT3jsahWe5Q2u1IXBx5ENt7nS6cf5Yu/DWUej9OdidW8XuU7E2BFWn4jhuyuWM7f09nZGsPco0nEP0hpH0717yJX7hGTO7l9y6izBNYeVtKfHxemB8qxLfQ402hxxuY5+uCAMd0P0df15cObx49ffHbw0d/v/OP/3h26w+7P3+79bd/++d//svvv/zLr//+vz34418f/PEvoV7PqXiYWkLWq1hyEVkuo7N5tAJUZVpBeWxGgVdEor2b37M3zhExsaEhQckxkaEe7x/+7d8cbv396d//zeHP/3j627+9ffhLvO8LcJwrMOp9gIedp8sjF6dHL57/9vDBfzy3+/XJw/94fPffnz7428tnfzg8v2P36Nb92//51uGWm9PdyJA30OyIqqpsBqNU1ULqsfB1CmKbolYhrDRpqJSa/CBf+4gQD3BqaHlBGDLDFRJmBw55nBVql+T/OMDj8etXt58+u3/n3t1Hdx/bP3FwsHN48eT5gwf3frv9z98f/uHk5xIMiIhMj0nJTwPCUkvwiIIyCI1TY7LId/YmR8fbxyb0S2vW0cnWriG5ziRUdwj6xto6epQsfm2bUcIVkhRq7vh0j1BGn1oc7Bk18GU0vrKxrBaOxhcuro5ZunVNYpZM3YQnV5Zg4UXVBZlFyenFCRFZfr5JTpFQ/2hIoHeSa0JeZCUDxdfQVJ1NCgOvrDa/jl3e3iejN+Nhlekl+Gxgflh8pl9spm98lk80yDMc6JqQ7ZecF5BaGAKEBSMJICg6jsgrlpoaUPXpOZgoEDIgOOVZepEnCOGZUvAeVOgMRfulITwS8pxTET4BwJf+wNeJsMDMsgSWqj4VFhMHCkrODC0oBFDJpSJurUHBUnOJnfwGXQOuq6mxlUPWC5gaHl3bxGyTcOV8mkrKbhZSWZz6OhqxnFCJwGJAKER8SaF/XpZLdtp7aLpHUU5AOcKzKPt1WmQsGuKa5OMU/i63IoMmro1M94uDhqYVJ6SXxBfWQWD47LzqzAIcOB+XkY9Lz65IRNSBCohpufjUzIqUDExqQR0MiAJlYXMR9OLUytQEZGJqGTCrIiuvpgBBKkY2oKq4WIqC+t8beb6rOlgR7c/zd2Y4mxOMrSnW4aLw6lBzuiM93BZ/OFDsbTSd7ylsX7q/HqvXB+rUNTEipD+/yE9HSOrh5k9IytbbSDvtDZuaup1W8rqauG2krpmpsx31Ok6uTgA7WTPqpVUyNkIrKp3q4zQ35oJiHaqLIuvRgACnX3MSXVuFFSJyPgYa0Kuq6ZRWpvo9RKV5msXVWkFZXztld7kNh44tgQdqZKVWQ+2gobaZlMqtipbWJHRzc7rYkElZ6bIWv2Eg73cxNjsZS+30OT1rQNbweXnUdnlk216ybS3aNmZt+3M328OHi92dGn58qGeAm4O307Nwb8eUCHdogg8aHNpYmqQgZUtrUxpLApuwUUJ8NBcf2SVDjrfVr1gF8ybGoLJmTEWcN1DXuth7g82nk7KfO51fN4yHU+LTOfnxjHRnTPh1y/J9eaCTTiyODop8//q9/VMXNycXP9+sfFhFJb62hkSso9CYLDqHxeExZTzu8kD33qDxeqrz52L/j/mez+Om6xH9zWjb1wn9qVVy1Sc7M/FWhbg1VrmlIEGX4t+ZGamO9zNnxf3QCtcaqxcZ1bbhNtt4x1VPy48R47cRw/dR45FRfD2g+zHV+XO28+ds549pk23afGmWXXTKvo93fJ3p+jzbfTNlsU1ZP/e3/xgz/5ywXAzq9oyik7Zm27Dx+2j7uVX2c0R30yUeqcmXpQXM1uZtN5ZtN5YdC3Fn8obrNt6PnhbbSNv3YcOXMePZsM621b9vZZuo6QstCBMlEhbwfwqK3luZmTUpr/GAd5pqkLocaMBmmPEZ3fhMa1maGZHUhUruqwJJwX5H6tqv3dyrjsZzQ6NtSHqgqTfhU9twCZ20tHYqQFOfoKdkmxgwE6egU5DfryoZM1RMmqrnLMQVK31CW2tkIcxcpJqa28aGtXLztCxYj5hyNGa9Wh23fVi93B75cjxxumZqFRSLSakKClCEi27GRlIQnsyK4AFt6UArerITP2SoGrVQNuc158fDF6cTH47GTw/Hzo7HLk7Hx/olMmFll4G1OG38+XnL9vPIZjuy2Q4P1/uM8rqawlhocmB2PjQNVpKcjwRCcmLCvNLi/Qx62d7xzuj83NDiysDK/tjS3sTQ2OHywtXx1vrK9OL28u7V2ebJweHF6fH1yfb5ztzp6vjR8tDmonV+pHesXaGg1FZACGWQqqIsXAkEDQOgEQA6GcUUMBJgFZlEeUqdNgkr0Y1vzB6cTGzMLezM7X3cnVoan5gdm14ct45ZVk42J4/2BT3jceW8qArVPwLRYOF8VddFbMPQvQTGP8Nod2KaHySqH6W0eZSOVlhtpZYvr5CaPzPZiU1LqfK1LM1OrGAs37RZM/MJN/UJblglWddRjaJgL+d45wfxDn/PdP4d4n4rzenv6a7/TPG67+f04NXT3948/rvL09+97B8m+Lv7v33y8u6/u9n/EeBy792T/8vx/r++/vP/eP3n/x769lZ29PsySBgOkUhApTHrinGViFxIakSYl9v75+8c7rg63gnzepoW8RadGQIOeRX79veo139PcPoN6HkXEmyHSHDEQT3r4AEKei67NgNbHIOABuVlBSTHvosOehYdZJcQah8X/CLM53GE37P48HeAmPfFuSH4CgCtPpvLQPDYxUw6rF1X9+Gg73ir62i9a25IvTbdyaNVu761C/B1SU0MLkjzzUl4nRH4KDPQDhb3LsH/WXiA49t3T+yePfrtz9svn71+cu/5i0cvnz9+du/+n//445e/3f5HSk4aV9WUCE2Oz06qpFU1a/nNai6hoZxMLa+ozJueMvf0tVh6pC3aRp1JaO5TSrXs3lF9z3B7s4IxMm1tMytUepGxS9NuaWlg1grkDAq7BteAKSzPgcDT1K0iRQuf1kggU/EJwCgoHJQJA2YiAPHZIVFZ/sFAN/9k52Cgm2+Scxw0lMivajEL26xSw4DSMKAUtTLFbSy+iio38RqE2CiQb1iKRwIkGIJKykIm+MU5RaZ5+8W+iQZ5pxaEQlBxSAKoujEfRcnKrojLrowpJALya+Jy8dGI+tgcbHBs3utAkF1Yztu4Yq8QyNugrHcJcP+wTDevuFfRmT4YcgFDXFtdV4jCZBWh0thcLKMRI2sitHJrdPQqLROv49Wr2PUyFlHKJUv49SJeXbOgnsmqqSGXownootqyjFJYRE56IATkm5Phlp3uAgW55We9yoh/AQxzg8Sk4XJ8QX6R0MDM0tjqRhgQFhyfGxCb65+FTgQURaaVJuTiM/JqMiHVwBwcMJ+QWkBMza9LzaiIy6kFlbGQ2TWQ9AowRoDLrc/PJmRHF8bkEXKhWGgBoSAHn4+io3HC2pomwn9v5MedluN16e4sd2+OtzPN3pxkfliTXB9pDzead9eFJ3uyo03Rx1257cr0eV+5NUzuagRJi4OYEFdpSYihJrWPnr8gqVpXERYkVWsqwlpr/YqBPGciK2iZPCJAL0V2KHEUXKqEUzRgpve21zdgATkp7+WcIjW/VM5C0qsyRA0wNg4U5vwrtzZ9dbCpGhqESvW2ttSBIl8hIQEWPSk/2zsX7KESl04OMPcX5EP6ak5lBDbLkV8WYGZk9gnyp+Rlc6qKldbaFT1p2UCb0lI7GBWrOul2i3yB3rhEpa8y6JvNjA8m2Y+FvtXutuRgT9eXD/3c7BNi/QAJvslxHrCMwBp4pIIC6RWV6BuzZMSEZkKMsD7eICoc0hBXrMLNPtGaVbg/JDkZlx8Mi/eGhFs9nM8rOtuR9cuG/nCi+XBKdDonOxqRaDF5lJRYoJN98OunXm6OIdEhyeCsfASyCo2l1NCoDUwGh0tmNVKZNDGXvTbcezzedTNntS0P/pjr/Txu+jRq/DZh+jlj/mvW9G289ctQy6mOcSCqXaotXMHmrVTl8wPeduUkfdMI1lm4ZU6NbVR/06/51K+57tNe9Wqu+7S7euH1gO6vmS7bQrdtzvJ5TP+pX3Og4Z4amr+OdHyaMF1Nmm+mLD/GLVdW3beRDttU96fR9qNO2Ulb8/cejW2i49wqu+lVfJEEMsMAACAASURBVO+R74vrBiuy1qjIXWb5Hgtz0oQ/lZLPVIzrDtHXPtW34bbvk+brKfP1vOlkWDShQM22wCfEmSZyhJWeMMrLpaQ5aTApw4xSBQKgL03rrMjsLEs3F6Z0FSab4ABDYXxTqncrPLq7PHVXjN9qws2zyrRFsXSAMx/qramO6aAAevm5xgZoN6fIykf0ihDjOvSQpqhTDDY3Z3dwMnW0tBZCigQPaMYm8yoB3CoAtThxRCH4ujp/uTD6dWf8y+7Q8nCzXggX1MYxMUGyulhpbbSMEFMNduRUhQ61oq0q5IgeM2GuWRnm7C1odpf1mwvt+xvWyw8T5ydjG8vGPgunQ0OaGVZ82B2w2XZt33Zt3w4mB7UmJdkkwTWiYnLi3xbkJlXWVsBL4SmpUaGej+ODX/E49TOrCz1zS9qhWUXvrGlwdqynd3t84HBxZHrY3DfaO7W+sH6wu3dysH26tXy4NHkwN7o727860TNlNXVLWTQEChyAyQ4qzvAvTPXMB7wthfgJKHCBgAqEV+U2aFLwKiBeohxeHN3antldnt+dW95dml4cX1yZXVidG5weWDhcnz49IbV2BxQwXCDsh/F1cOVmVeeH8BrLn1ENf4Q3PkyU3YmT3Ytv8SodQZt/lllu3pZofgNSo9mTOW3HWarteOFUjn69cvCsZuS62rxLMy/XsmXQxJDyRFcc4HVVzGMi8CUh5QU56x0NFkAuAdAqsoX43CZsHqkog4TMLAQEQOLcOLVQraCMg0tnlAPY6GQqPJpZnMBCJrJKktjoFE5FqpQCE9OQPBKMgQczsBl8QpaMkq0gZyiIqa1kkIYA1NYC2utSOiipRnKyjhivwkdq6mKbq4J1jWkSEoCNi2/EJfLJmZy69EYcgFkDaCKBmqnZvLpMTl0WlwTh1IP5DRlSDlTCLRBx84XMPCYVbFBjj7c7Pu5Zv56M/7xY2ZobIGCKPN+/ToiNiAjxSI54kxlpnxv1OjfiFTzRHRjyxtftqau7w8Onj+48eHzn9uPHD148uf/04d17f9z69T9//fdf7vz67L19dEZCOhych4E160RKo3xqdVSkZHMF9VgcQt8m7BvQsHl4tY5zeL7UNaht4GA7+7Tdg20yDf/kcnt1e1aq4jfL2RwRjcKqZTQ30AQkSVtTLaMaAI7NhaXXEtHwIkhcYpibz7uQGF9QfnJCZlh4ind0pk9IiqtX3CvHgEe+Ce+S8sNz0KlsOUlrEbX3KzpHtUqToIqGzEalMOX1nBZKJbUYjs2GlqVmFCVGgQLeB730ingbEOscGPc+Os0rsygKjgPm4wCpxaGR2R5AVCiclFZCz8itjcuoDE6r8AeUuEcjnKKRXklVITElPkE5zsFgV894e7eoFzFZ3ix5TU1jEVtcU4LNSMkOyS9NKq5Kp9CK+WS4mFykYFTKWdimxiohAytg49iMKiajktaIoTRWEGiVSEJJWgk0IiclAJzskhLnmQn0zc8KROS4QVMfxfg/i/MJQQDSsOCo/LBoqG8k2D0F5h+R5ZJY4AssDo2E+qYgo3PxGbn4jLTSuFRULBSbAidl5BGBYGxCNh4Ab8hG0Aty63JyCDBYAzITB84j58UXJ6SXp4HQIBQNhaKjyxgYfBOBpmb890aebStPN+UbE8yDBeHBPH9lhHq10/Llg/5wo3lnmXeyLfmwK/u4J/3+sfVyS7I3QjORgNQUR7TfrZqwJ4wkJykkyIQBDtTlDdDgg6ziHh5yXIMb1FRzapMaqmP0slJrO5lYBeA35jexYE3MPExRCDzLnUvKnhtsNsjxGTGOUd73YKluJHRCf1v9uIk21cndnWyd6hKyCdBWKd7SRhm0sk36us42Qpu0TMnJ1XChYmI8qzSAUuDSCPdoISYYGRkWFrhPkDciLZnR4scVtbragiZwMjs8nOvqz7Z3Fb5x47x5y/FxEgGjqNlpXs8fOj299/bVQ2fXFz6BjhExrvnQsOJsf1ppXJeweExVYRXBWzlZ0sY0OQPcrcDOmznbA5L9EcXHac3HadVuv3DZRPs4IdnuY61307f6WKtdtA+zsuMpsRIHIkR6NiZEokJ8o53tX798+Nr5VUYetARdUV2GpdbQaBRmI5tXz2RQGFQhs3G2x/Rhpv/L0oBtbdi2OPB9qvvbROe3CdOPadOXSf31sPqvybavPZJTOWmDWrpHLlnHFaoTA1ZJZbYeza6IvMDF/zXSdmaR3QzpbobaPg22Xg/odtoEl32a75PmH9OmrxOG7+P6qx7FjpJ50ib8Omy8Gm4/G2m/HOv4MtxxZm75PNhum+n5NmH6aFWc6gSXRoltouOqR3FhFn2zyj4b+Ms01FJD0TYTfcSrPpfWfVRQT5X0Mx33wth83a38NKz/Mtd9Pt1+OiIeEiO6WMABLnBWlmMixXRR0qVF4aONJb1ERFtxhr4oXQ2N70Sk9xZl9RZlGvOSlaBwSWogO96jzt+eHuXMjPVojHarDbQnhNuL8gL1+EQzOaWLnd1OA3c3FffKkePtlRsjDYt9uAFdYb8uv1eZ2y2D9rcgOgR5neJSHbekVVihZlaud3f82Fg5HO8+njbuT7eYJEguNkJSH91cE6alJRjYaQOyQg4mWN2YOqwrM0vy5yw1M5aa+R7axljTzkzL/pL+w7b18+no6oxmrI9n0ZPMWuLsgOhyr8/2dfVyd3h/qZ9NgPOqM3uby/R1iSyYF7MqWcXHKAWVrNpMOiqcioptYuONPV1K6whFbWlQdas7BuZ7rfuD5v0xw3SPSm9Qmvo755Zn1zaX1rdnF7cmJ7fGJ7bHR5YG+yc6O8xiARNFKYlko8M55WEcdACvzENeE9ZKh2oFpDRoaXaVNA4lQLAMhoWtkd2tyd2V5cOVpd35xfXpja3V1fWl2fWZpePNiaPjSrEhGM57m8G6FV5dptvDGI7ci5S/BNb8Gcl8lqq+FS3+M1oWVD1T0WWr7P3uXmm8lUoLIQ/k6U9SRctR7JFs9VLlwAm+94hoXmeZpqQtrYKqvLaqlF5CsgEdbMFF9JFix9jp4815o8qqWSN1yUAak1dLCbmcSjA80RUUbMfFJnc0IZWUTD0jt4tT1MWEDwvKh/joXi7Kyi3+r3cmI7/I1FTU2VTU1QQbkCEm1CWjMlgvN2OQmznEyexnpFrIcaa6SDMpwkQMasX7anG+fKSTlhRpZKZomaktdGALI01OSxHXJ0hIiRomSM/LbuNCWrk5Gk6ugpEpowOVbJCUmSlhgsWsbDEL3GvAne+12y5Gf55N/fVxdcikDfZyffXcLioy1Nf7bVTAi4wYR1iSa3GyBxGeWFWQ5OXy1P7Vo9/+vPXM4c2jRy9v//Hwt19+/+O333/97Rc3P+dXrq/t3j3/9cmtt/4uFEHD4v5Sk4qvt6gkCo62VdTaJm5vE4nENDK1XKlm86UUhqAWjS+oJBa3dsoaeXVUdq110EhjE1FViCRQbBURTRNQygklbT2azhFjbgkYVZ6fDwO16uWgrKSnDg/c/d+FJwUmZkVGpvr6xDp6RjkkQP1DUpzDUt0ToSFhQG9wMaBJ26jqbMKQ4DnotIZmfENTLYZawtMy2CpaNa00qzglFhTmG+Xm5Ofg6P3UK+R1VLJnRmEUuCQKkO8fCXaNy/VKLQnJwMRkVcZkVccCy0LiEJ5JpT5ZuKCMmtD4iqCU2ui0mhgAJjym0D8owyUM5A6EhSJrMnLKEpKgQXgGnN1CgGASM1AxoMLQ6vKUBhyY24Dg0EsaKSUMejmjEVNHKiaSi7GEwnJ8QVF1HqQcklCYFp6bEpyb5g8GhhZk+0LS3wIin8f4P4/yeQfw9wOHheeFxRWGJiOCEwu8/yvxeZ6R2R7h2d6pqNjsqtQUZGxsfmgqKjafCCqmZiMaMsHYhPz6dAQVklkFBFWlZWEh8UgAhJADIUJiEXEZFSBwJbiIXIRsQGFYlZVcXL2s4X/aj5QcrIhm+ut3Zrh7s9xJC+56V/X9zHC6JdmYZ+0s8852ZGfb4i9HqpNF7k4fyVCdgPO/n//835AOv1S/v031t29O9FFCI9vK0s1kmJlT3K/EtgoQfe21goYMSnVCGSyEWAUw6Qg6OYZOTMvPdPV597+i/W8ruMietgaTolbBLhHTYSPmRhE1B5MXIGPAWfis3taG5TFFIwHSWJc9PtjMoeb0m2hdutp2CcoiL1UzMsQ1sYwiH1aJD7PIS1ET3UFPGxIVzKjRK8a6FSN9gIcV5aRKklOMiVkSt1CZW5DwvWfDO0ec+9vwxw/eP7oX6uMaGuodGhuQAo5Ng0Tn5cWgCiKr80PFxIweadmwttokgvNIAGZtgkmMHm0lLXdxNvr4+0Oig6GmTQtzXkcwM/IMdKiVj1g0kpc6KIejTQcjQg4iihjmWhfihfJ3jXB49O75/XfOrzNzwCWosjpsPZ1Ao5AbGzn8RqGA08QTc9mTlvYP84OfF/v/Whm0LQ/ZFgZsc33fJy03I+3nA+qLgZYfk3rbqPpSx9qglW3UIXbqS5RJ/mv0CptVtSkiDVJQtumOz2P679OmLxMd3yZM38c79g3N5z2qr6OGb2Ptn4dbf4zrvw1oTrX8j/rm/6rUuRzruJ4wfx4yHrVLrnt0tpmu71Mdl33KEx33WM22jRq+DeuuLNKbTtFng3CeXDRcAd5ilJ0K8Tcq6pc27lUr+7yNf6bnfzCKzntUH4f1l9OGowGhhpDc0ZA4wAWON4E76xOMNYBuYvYsF2vG5HZXwAYqEVYkpK8kx5wL6kGAB8vyuxAZ4uRgVrQnwfcVxvlxnd8berhrQ5gLOdJJCPZXo+N02HhtbYKelm4VwXtkiLFWzMZgw0IXdqAlZ0iVNahIH1akzbXljatyJ9TFfeKiPlnFmIZ6Ntl3PGrd7FNtDkiGtVgNE6Rnp3bw0w2MZD09ycQETWlLLQJIV3POgALeIczukcM7xQU9CuRMJ2ljVLg+2jzZxezTk9ullf2Ghh59XasE3aUhrIxIdib/b7ru8y8NRUHwfvYz+zy7z87e2Zmdmb0zt517zr3nJDnpzRJj7wUU6aA0adIEaVJUVBBRQFEEBSyoCGJHBLH33qMxiYnpyUnv7eTksC/meXnnr/i++/36VoYtPRZ5OS/DKidOmFjzeuycATNcz/A08N0WgdfMHbfkDJl4PS3VHa5+U/9EmWNM7RjvGJzZX5x9ujzydNV7bWGgv9/m7HfOLkxubi1d21+7dnN1+9bK+s35pe2xmfmBkWGH26nrr2MP1BD69RkDNbBBbbJbDXRpcK1qMRrDYchsoJxauqajYXxh9Nru4s2dO6/v33tx+97jm3fuHezfvHrr8cHNFw93X7xROkYy5b0pwq5vUmXq8ZeSzhunCbX/nqI4gjQHUPt/QLUfzejMrNmvmPNXLHxNVg0HCNoyzOt89+Ocnjtw41y2c0e9/FK79LRq+mbL1K69q69ZkduRB+8WpHbmxrqkwOFS2EwNYdZCn2qTLvWWb/YrFtrz2xRUm5KuoKWQUw6bihBDzTynJqtLneWpYXp1zDE9z1fFHqlhT5oEQwa218j2mnI9plyPgdmny+rVZPZr0L0qRLcC0lkE6ipOdxYAbMLYFn5YmyDELgix5QU2cc8aWcd7VUnDdegBA8ZlxA2YiP11hJ4aTJcO1VeLGzSRPCaqr4nha2EPNtL6zMR+C6nPQuttYPY0Mp0W+nh//sFm07Ob7te3p395duPJzV1yBioDBktMiAkKOh4feZSOixJmJchzIJYytl7BBsQHng84di74wo+nzh45cvov3x05evj4j0cPXwwNsHY02nrbyvRlDk9Hh9fZP+Fa3JmfXZ24cmN9ZW1yeWWsQiUtlnHlCn6FNl9nKK5rrqg2l+ZKyNm5mVqjXFdXmiMgc8U0aTGPn89SaAp6fJ12d6uolK+oKXZ4bFUNaq2+ND45dHpxtK6xGoRMgeLSU+Dx6dhkLBMSDQ6IhpznFOOEZWQ4NQ6TkwqnJOFYEHm1SNdUyiogkgUZ+rZym7fJ2FFTUCVWN5TX2fViJR+ASgxLDA5LDA5LDIpNDcykpDDFGTQxjChIIwlTSWIQPg9IyAOBaFFQVhxOlIoWJKKFcbRSsECPy9ZkQsVAACsaLkjJVmRy1SSWHEcQgGG0+NzSLGYRhldO5pWTGQoMnJNEFKTRWAAeJz1fipHLqfJSlkojUOvEZRpBeaVIruYLS5h0MSVbQqcV8/D5HDCHgspjQbnZUQT4GVDcGVBMOAaYSE5PpgAz+HCsEIzhpmTlpWblpdJlcHweEM1JxgrBpHw0Lg+B4kCIEgxfw8yrzuFqqNRiNFaUTpVn0JV4jAiGl2Zml1AxEmyOms0sZ2FFGEYpk13G5qkFPLVArMvPNxSVWJR/28h7e603txqWRsturplur1umevNfHDi/vhp5eb/r+obxyqru0c2WpzdaPzzovrduvDFaMViYqYg6LD71b4rz36rP/2AIO2tJCmtGJNbhAU4ZdayppEqKJkJO24y5LXpmuRTeqOd024pcTsWoWzM6UD7gLCJlnOPRY1y2koYqVgEHVFtG3ZhuHumpyCWGF3IBlkpGRUGGy6FwORSZkHNsStyAU6VTkaxGXmeDuKtBMNpROG7Pn3RIO6uyGvPTHEWwsWrKuk24P1h6zava82qvDtetdRs6FVKHWNovKq6BElRJ0JI4gCQ6ihUVDosMgwKSyCQ8mU7E0wkUDpnMwPD4WdXl3EYtz1bFsZZTW6uozVqysRzTXs/0tRfM9ii3vNV7I/r9MeOdKdPt8brrXt0NX82tUcO+t+bhrPXWmGl/2HhjxOSqYFUj44pjAmVJEZy48BxEOoOEFQh4xSWKirLKKo1eo62prqszNFmabdYOa9PWpO/l1eW3V2Y/7cz+sjvv31v2X1v278z+vDH6cr7v+VzXT+O2t7OOT+PtD9vUB9WSl61qT27mQXOFf951t6duQif27034b87/vDP2bt3389bYl82xh772l5M9n5eHvq4Pf1kd+jjb+8ui643X9tJj+zg/+Hl95Oedqc+XJz8vDz8cbH810ffrxtiXdd/7hb7nbus9p/Hz/IB/Y/jjTM+HcfunYdtVQ8GMlHynvuixVfW+1/Czx/rR0/zO2/Z6qO3NWOfH+cFXc+4Pa97ns22OAphHjZo3k0d1mOGKzMU63mZjyS1n3bq+bK40/0pNxQtH87aqeKEgb11RsFgsXpaL+xjYTgqqnQDvpGQ4yegOEsJKADdnpTnY0H4ZdlBFGNRmDRmoczbBklO60VNy3afeGyhZaaOvtRFWG8EbTYArrWnX7bDLLbBtK2bNgr/tKX2+0ntj0nEwY9sbN4y1cL2N1KVO/lhTtteQ1afFuKqyhgzU2TbuWBN9pp01aqX1GbLsmozGEkhDMbRZiWktJ1jL8Y1leLueseStXPRVDXXIJnvKZvor+iwip4FfU4A1SNF9leThKtyMGrxQg3RrsX1V2Q41yVlObBalNRVkOixVzR09avuowjGr6lq2uua3JsZujffem+29Ou/q7G4xNJk6ux2TU74re0v7ByvbB4vLV8an53t9Q639vc1d1oreGka3Gukoh7SXJvYoowbKk7pKkfp8JhLNFlUOgXOMKUw1ubTGNDQ0u3/50cdnT94/ePjs9p07t27dOXj0+uG1J3fXHj4R1fcAuM0XSZajcJWo4xpA0vV/YkXfpqtPYq0B1P5j2M5j2E688ZZ63i8bfRNR0Juo9LB77uR5Hsun3yMMcwTrqmrpuWzufunsTcvC9XxtLQ8PLsXEqBAX9fgoJTJIjrhQhDrHhZ7CAY5nAI6T045SUw/LSQkGHqIsO4kU/61ZBh0y56hoYbjwfyFF/YES+UdG9F+o4d/QY7/NTT1Kif8TLvr3GeHfIEL+iAr+HSb0D4Sw32UG/yvq/D8iTv8GG/B/IMf+PumbQ7H/fijpj4eQPx5iR/wvOfj3RZB/VuP/2CmP9lRDOivSXTUZQyaiz0waNpM8RtyQkeAzEYfNpLEm+kQrZ9TK8DVShpoo3maWrzXX28oZtOZM9OTtzFTeWW+9vdZ9a310YdgFBySDAEmBQWfDIs7Gx57EwEMwwAtKLrpdL60qYgDiA388/s2RE4f/cvjIiZPnjh87ferE6RMnj0bEXYITIPLKotZe6zv/m7svDy7f3ljcnR0Y6Wp3mtc3prY2pnWVxbpKWaGMzeLgMAQQLTdTWydT6kRoEiAy6QIAGpGOjMdlw/KK2DQuobBM2Nbb5BhspQlJTGl230RXnV3vnXYRGZkkNoEhoGNoGBA2jcIn8uU5JD46MSMsAnwOy00TlVNTMkPg1IQsLgxFS2XLyPkarlSdW1QlYhSQiQJcmUmOpEKpAlJTl1muk4UmXDwZcPRcyMnw+KD4tBAQJgpOioEQw1GMmGwJiK3IYJVkcBS43DKiqkli6isvbxbxKrA5CjhLAc8qgIKYsQnESynUCBg7mSxDs8tJrLKs1OwYmhyrtIr1PUpOBRErBmHFIKIYjKXHwzGXoNjQTHI8jpZKyoExBBi2mCCU0QWFNEYekcDGYjlZGB4VzCRGY6DxeNglWGIINCEqIzUyAxAOj0/CA9C5CDQbhGAkgilRlDwIQQAi5kFh9CQEMwWVm4YVwjF8BE6IZiionHImRUbACOHEAjRZhs4uwdDkWGIBGpuHwoszyTJSVj4hR8UmSLOyJFk0GT1PIxZVSXNVQnGNTFZf+p90dq607C7VzvsU++umW2vmwVbOg12r//XYh8euq2u1q9PKu1csj682f7zfdXup5ppbaaOlFJ79k/zktzUXjtWdPdlyKag1LrIVmsw8+1dx6qUBY6GEmhRx5h+J0PM9jdK9pfblyYZuW1GrWWBr5D2541mZNpYVwiw1NL2SmAU7zyHGGFTZkwO6KbdubqiWTYkoEYOb6zjuLsXBlf4pX22LSXB5uUNTTCgVwa3VnEFbyaijxGsVj7RJvI0CjyFnsj53xSpa78jfHlCsD5Sue7VXZ9q2J50+R3Nzlc6g0GhEchW3sJDKZkGRiLg4BASEJxOoLAaeRkESMrFkLDIDTCbC2dnwdlPxzEB9d4PUXJFdo8BpZUizltjfyB1qFcx2yZZ75cvdJVt9yu1e5YqtYMEqHTNyuxTEQR1noUWx2V153Wu+3FE1IKUYkUnatNgycLKew9QViMUCbmGJvFRZUVlVq62u1RmNNfXGhiZTR1Pjzszoq+urr3anX66PvVkZ/XVzxr+34r++4r+2+HbZ82yh+5a34fVMh3+l/7W77sBQ8KxN/dBW+dbX6l/13u6rH67K+3TZ5z+Y/3h55N3m8H8Yed/b9ny869OS95c13y+rnrcTHf551/uh9hcD1ndTfR+XvZ82xj6sjXxZHnnQ3/pytPOXNd/Pa56PS/0vPS13HfpXo/ZfVzzvp7rej7V/nXDebymfEhP3ayR3TcUvHJVveupf9da/6G98MWj9MN7968rQ19WRD4v9b2Zs3flwuzDeq4Q5xUkOUeqCgb/fUXXLbtoyaBeVRbtVFW86Wm9Wa/Z12g+9ndeq1TOFgiEefUzEdjHJQ1yGm0mx4RFWLLgrJ9NbSB0pyx7TsWbqOQsN3O1O2f5A1cFg7f2hhvtew0FP6TV77l4bYdOcOqcLnakMma6M2GyErzfins9W3Z81X580XxmvnusUj7XQp9oYix25E430LiXKrSFOm3M9OtJCK3emhbHoZA2ZsW0qSHs5qrMSO2igjjZwRhs4/XqarRzbb2IvD5YvDpbPD6iWvRq3VaTNA9eXYJrKyC3lxIEamq+K0CONNzEu6jjJVhXTWsG1yGmKrPgyJqKhvq6quVdiGcm3r6kGr5vca+Mu90p3y5qrad7T3tTWWFKpKdOqHU7b0sr43v7y9sHiyu7Y9GzXkMfabqupLecZ8xEmUYpelFTGDGrKjxgxYN3VDEt5AQovYcj7QCxTGkcP5ZVJ65uWb9+8/+HJgzd37v50486dW48ePXr65sn2vX3PxmVauTWe2fgXgPISzZIscn4LKPhTiiyAYg1l919ieUNyRs6QXXjjrYp5f07nnWBhO8IwJ3A/YHYeKGY+IPTzhKaV0vknRfMPNCv3DVPbQBwh5MhvISf+Afz936GP/Tfo0f839fDfgY79V8Cpvw879puQH/9n4pnfgC/8swRxqZKRpueAmIDDlkLwYD2tEHc27vtDl/7tUPi/HYr75lD0N4cSfvg74Mn/HvnDocA/HTr/74eO/9Ohk/90KPSbQynH/jvg2H+P++t/ifrmUOrxfwAe+036yX9AX/inrOB/Il/8DTP8N7zY3yjhvzXSDrtUiQNqkEkYbpMDe7XIAT1mUI9112BGjFkTZsq4iTzeQJ1sZo43ZY83UUcaKKPN7Ik2/piNP+4QLA8W7M2qr88Zbq113NkcbzNq4YDk6IiQC0EnImLOgaHh+MwoBi6hUcvvMBbxqOnhl45+f/h3R08eOXL82OEjx0+fOn/s6I9hESFlVSXZPGIcKCJHnN3krB+aG1jem2t3NVZUFy+vj9082NzbnW9v1VdqCooK2XkSmlBCyySlZTEhpjaVolJA52dCM+Pg2CShjM4WkXHZMGVNoaCEwytiYpgoJBVcrC8o0RfpGjWVZk06DswQM9UmDZqOARHSmTIGR0EDZsUEJv0IpsRIKhmpuLBE1EUMC4SmpzGkBEkFJ7eYmitnEHgZYFIqkgYnsLGx6ZFENgGKSz927siZwBNng04GhZ2NSbsYBw1KyQyBUaMIvBRmIVSkJcnrc2V6jsIgKDUKCypzeIosdnEGMx9GFqQCsSFpxEhIdgKAFBmJDojFhyAEaRQFFs5PBbHjCUWIxmHd4KadX0XKrcAz5SiplkrkpYEJkUBseAIiNAZyMQEWDkTFIfBAcEYiABGfAIsPT4sLSI45nxQfmJYUlBZ9IeXSJXB0XCYgPiM5ITMpnQRC0sEJ6HAgNhxOx3Xr1AAAIABJREFUTWAVYrMECGg2IA4VnoKLhTIBeBGSIMrE8NEYQQY8B5pGBUJZILw4g1GaxSjNyi7BUYowGXwojJmGzUMTpURqcTYuD0fKp7BK2PxyYUFNscyoKDFXyOrK/pOm+Y51eVw96y25sWG+uVLvrCNfma/+9cXwlxfe62uGhZGim+u19zbr3t1yXJ9SbXUWNGKiZSe+qT1/0nYp2HHhojs63gtM92Izzej0SiLEa1bY9GKVOJNPTnQ1FV1d6JBwgGUlmWODWnuz4GDXWaXMQKcfZlPCKoux7KxIKjokj55cVZqVx0rSl5MLBQBpXnKVGivkxtXrab12WYuJP+qqHHNVj/ZWznmMa2OWhYHqma7y8fbiaWfpXGfZorN0qbtsqqto0qWY9amX5xo2V3snp3rVBi1XoSQXlcksdm27S9vsLFRVk1jcdAIWRMQkImFAFAKEQkKRCEBKAgYFsuiVnp76OZ/VXi9VF2L1SlJzDaerUeiso3XVkbzNrAkbb8yaO23lTTZwByupZm5qowDsKMQP1wiWW8o2O3XX3Q0PRmx3eut8BQxFZIA0NMBEpbTIi0skImG+pKyquqahqa65pclma2ptaWttsplNi96+/zDy2crw09nBt3NDX9em/FcW/PvLv1yZ+rQ98nK5z395yL/h/jLR+sSuee6s+mXc/nmm8+Ncz40+40JL2fvLQ1/3p3+9MfN5d+LnnYnP6yN33NZnY50/Lw19XfP9vOD6MOH8dbbv3WDbqwHr+8m+t/MDrxc9rxc9X5ZH7vVaX4w4v675fln3fllxvxtuv+vQPxpo/Dzf/37c+W647euE84mjakpMvKIV/NRc9qar5m2v6UWX4bGz7qce00uP7fNUn3952L/ofj3SNCzHOLjxrgJgrxTgLc2cqc7daam4bKrcrK1c16h2tOobNZqDGu21Sq1/bORNZ8dCcf4wnz1dKFwpLVosKVgrLR4RcPpZJDef7JZQvHLKhI69ZBbt2eQHndqHAy0PXfb7/T3PRjxPh7uud+pWLLmD5eBmUZA6+3uLNHzIRBy18q5N1d6Y1W8Nly735w01Zk22kKes5FkrfdJE75FnuFXkyw7FtkO25RDv9ObtDfKH6pHtZek2JbRDhfDoycsO8d6gcrtfPm8XzXcWrLpLV9xlq171XG9pl4GpzEk0FmW06pjNWmpPHWewnlPNSWCBTvGpiDKFTF5cUpCXx8iESXM5VfVOsXGQVjvJatmR9N9W9213tHZ7G+sHGqpsZp1CpyMKJVQuX11dNeDrXdycWrm+ML8zNjndNThgaWosr5DTqvJg2lyAjAmgIwKVrFhHJdljlTfVVacRC1OYphhiDSLPiss3l7b0XX786ODV/dvPb9x6cO327YOffvrp8aufrjw46F1co5W3wqV9p+D6WHZrMEn/Q1pxKLUhTtgfL/aFc4aSC5cDGUMZ1dfL5/yExp1ggQ1rWcntuU2y7goHHuHNazTbVtHYXdnQNePCQcPYMolBwicczUv5YyHg30rSflsC+UMB+E8K9FEN9VIFA6BlQ+pzoRY2VEsGVDPB5jxEbvrxemn6aBPXocpUUcOr2QANLUlDA8oJccWk2DJWojwnRsGO1ealqrhJqtw4nSjZXAJuUSKspciGYniHhuRQE+3lOHsZyqmC9VaA+lXJ/YoYtzzKUxrnKQc08C5xgf+en3FUQw8x5SXYikDOUohXh5swZ09aaDMtOUt24XKHYMnBnW1lzbbxZ22isRbuSFvuXK9g1VtweUJzdbbp8nRPMZ+RGBESeP7EpYgzUUnnoMgoTg7CUi1q1eeLstMjL3xz5uTvz57/4UzAqb8e/f67v3wfExN38WLQjyd+IHOy1PXKrBw0J5+iqi2yDzR1+2ydXmtDW3V7h+HJ0/3dnWmlnMvNxZlNZeJ8GoYAAqPjMikpfBmhqIJdrOaw8rD8Qgqdn0nOQaWiY2kCHJmL5RXTk5Ax4cBAch5OohHSJNnyWgW3RFCsL9W1GukyTmh6JJCYSisiQZmAaEQgmgMQqKl4fnoCOgRKTaJLcEQeMqeIQs7DkITYLH4mnpsJp0IJbOz5iLMng06cuPDj8TM/hoQFBl48d/7i6fCUoDhkKIoJYMuxUh1VpM1ilaDIYiiakcKQYHhFFK6MnFdM4ctweHpCCuxcVPLxyJST4SmnQ9NOh8MvRGAuhuGDL+GDYJK0OHoEQgKCcBOLLFyJnkYthMpqGapGIa+cSBQh0GxQalZCHCIiFhIeAwqPTQuPSgq5FB8cFBN0JiL4eHjI2bjYi6DkKHhCJDwqChoVAY6IgUZDyWAkFRwHDUtEhgEx0eCsBBQtLY2QlJiRkIBOAGQBETlgojQDw0emUQCArJT4zLhodDSAlJyAj4Gy0lC5aUhOKkYAweUhcHwYToimFdNI+RQsH8coZvKUvOwCOqeUX1CrKDapRbqSv23k1VXTxEDRxEDR3kr97oLBrMlY8Mo/PHT9+nJof7VmdlB6ZUG7P1/5/HLztrt4ycJtgkUrjvzZcv5cV/Alx6mgwdA4XxJoGJXRR8DpoMnClEs1XMxCt2F30nZ3fWB20GA1CHrai50t+WWFCEeToNnIomAuMIkhHGqkhANQFWYU8tM5lJhKJaGhJkecm9zWzK1SY7XlmaODqhxqWKEwbcCpstTm2Rrl5tpCq0nZZlENOPSu9qrpAcvKWOvqaOvSeMuY1+h117gGDT1uk7FFRy8UoCViaLEytbya1T8s8s2UTa/pZtYV7mGp00moVMexmEnZ9GAQ+HxUNI5IGh/xXN1Zmh3vmRhu6+2sMhtEVlO+zVTQUMnoqKPZDTiXhTbcyhlt4cy08SebeK5KSl85qbeMMlkvXbVrLvfWX3Nbr3lab484Pqy67/aa6mAJ0kvnSsGpVZwcZWG+oqKiRFNZaTTVms3Nba1t7a1NjSadsrRdX/Vyb+XtzvTr1dFn067nY73vZty/rI35d6b8V6a/7I5/3hn+ddf3fKT5ta/xrcf01mv2rw982XB/Wh98PNvx03znr7fn3+yNfj6YeXdt/N2V0dcbnuvuhqdTnb9ujPi3xr4uuT9MOD9PdLzobXjtbvk863o/7367OPh+2ftleeRub+OzUcevGyNfN31fN7zvxzvudtQ+6rP8sjjwebr73XDbh+GWR+1Vk6KsvUrRpz6T39f6dcT22t30U4/pXpfxXq/pqaftl4VB/970k0HDsBzXKQDacxM6eCkzWsZOo3yyTLhl0N5rb13XVOwbDQfG2muV6tuG2pu1hiuVmrnC/BVFyX5tzSdX3x1z/WZ52ZZaualRzJeKR2SsCRVnviZvQS9aNxRu15cdtJrvOuwPuwf8i2v+y5ffTnkW6qQDZZjWgkRl9omOSth8v3TRU7Y3V7s/p57pYMzYqaPN2AkrfsSMGakj9JWj+0ozWkXgRYvwhqtstY17zZ1/e7RgrDHTrgI4yiE9GtSIkbLukNzwqG56y7f7inc9yp0h1eUhzYpL5W7g2asoWiHQUpppM+TY63NHukqme5W6vDRO5iVVPlOrKtGWV4h5AjIqQ5JXpDL2s6s8uKrJDMMixbohaV/U1bc31eqNWmVJiYQhliRl4DDk7GJ5iaPDOjE1MLc2NLPQM+Ku620rtdZJTBUMu4rUUoQxFuBKc9KaFLihZul0T21roymDqUSJbEBWA4htyZa3+DZvX33x7Pqz27efHdx6dP3gzvX7D+88eHn/4OXj/qXLhKJGuLQvCGc+j60OodQFEwyh1KZ48UCMeCiY5QIp1gOZXmjFlmrGjzasB+S2Yc1rnO5bdPu+oO8uy3E1t/OqqG+veHCnYf56x+Si0VjRrqL0yFKHFMARJWBahxxRw8Y0GTN1zIXWou3uqr2equ12lbuM2SxEN+XBuWk/GgWAySbeVDPfZ2CNGLlj9cL5luJZa8lUa9GUvdjXKh62iUdt0tku2XxPwXSnaMrOm3UK5zul852ykSbhRJto3MofttDGLOTZZuKUOcOrBQ6rgYPK5G5ZvJZ0CnH2v4DP/FfY+X/IDP0tD3KyICOgihnbLEltL4L0qDG+Ovp4Y868jT1tZcy28RfaRVMtvMm23IVu3qpLuOoqXB5Qjdi1fCoiPODExYuno5OCksBhZDqcnYPWlQtZWamR5/9y6od/PXPymx+Pf3Pk2F8DQgLPnj93+uyZwOCAUwEnA6ICalt0KztTqzsTE4sD3snO/mFbk72qTCPkCQkiCbm4KIfJQAnzyGIJHQSNi4gPDI46lZAWlMVKS0OFKyp5ci2fIcCQWMh0TEJcehgAFZeMiuWVsDBsVDQ0PDz9UiYb1THaoaxXKYxKfXtdoV5RZFCQxJRwaBiQlJBdhCdLEVkiaAYbwJbjM5jJaEYKnJJE5CGpYhw8OxXPRYNJgBR0HJIKvRgfEBB9NjgmIDzpUnj8xbMXT526cOxCxOlLwAAcHybVsYUVZKIgDUmPRdLiUPTEHBlOVplbVMnPU2RzpBgcPRkAP5+YdjL40rcRMccik06Fppy6BDobArtwCRMSTYkMJ4VFUcJAvCRkHhDJS8YJAdkFYE5pJluOpRViqDIcOR+HE6IzOQgkHQzJAiYjYlJRicmI+Jj02Nj0xCQ0NAGNjIKmAnFpcYioBHhMEjIuBRkPxqWAMhMjAYHx4BAAOio1My4RERkLi05CJwKwqcmY5Aw2nJiXAc8GJaBigNiUFGxKOCQyDBIOJAJQLDCeA8OyQAQOhFNE5irplAICUZxFk9HJUgpVQsmWZuN5eJKQQs6jCdX5worCv23kzqyuzUCa8pVd32lbmqo2VGT6HOKvT33+p55r89qx7tzNScXBQs3jtYbt7pKJsmxzwsXmixfazl3ouhDsCo7yhMZ5YwE+IGQYjhpAo+oSYx1UTJeUOm+vcNvkFSVYcxV70FnebhHVaemTnuquloISCYRBDGVTI8uL0QJWoqoow1TN7GyX+frVLQ3CQmF6e6NwqFeuV2NK89O7HbJRn0lbJS6Q5+WVFLKkhTRhfo5YyivILywtLK8sU1eWVmgVxQopV5xL47LIAj5OlA8RFUJUOmRDO9k3lbO6k7O5x1jfY29dzdu9UXL9jnz3WvHmDrPfHckTnoMhqELxkxfPHz64PTraN7HgGp/v7RmwdPca25vLrIa8VkO2rS6rv4lpr8H1m7NHWzjTNtFsm2S4jjtaL1p2qK/5Wla767cHbVeGe66MOP331r/ujHfxsgrjL9LCA7BxUXJZUUWVQadv0FUbLeb6BouxRq8ur1DUlGs660zP1uffrU6+W/I9Het+Pd33fKzj06L79UzX103fp3XP26X+V7OdT0dbfhqs+zTT5r817v9p1v904f3+8L3FzldXRvyP1r48XPG/vux/teF/v/3u/vTTHdfdmfb3K66Pcz3vxzvej7W/8DQ97rM8d1vfT3X9vOz5ecX7Ycn9ZXX47kDTg6HWr5sjn9Y9H5ZcHxb7D7pq73RUf57o8K+43422vvI0PusxzhfSt8r4X1xN/qke/8rgr6uDH+Z7H4+03nVZ7roszyfsn1Z6flnvHlKSm5hJzfTkFjpgRsWdVPA3qpQP2q1v+113m61XDcavvqGXHR0H+pp9XdVKkWxaItrRVNwwGF44HLfMpk216qZJ758ZftppXVBJl9X5kyWc8RLumk55rdFwvcl4p735vr3thavfv7bq31i422lcqc+bMZKnLZh5G2HHy782Ktsdkq72sHwm1IAeMmMjrfflTreR+3QIe2mavQTk1mautOZuO0UbTsHBSMnBeMm8g9qhTXSok7vV8MFKwnQde7ej+JZbte+S3xqpuD5UcXlAPdVa6GvIa9eQaiSA3nrasL2wvhw/0VMy7y7tqaN011JsaqKzktNTLa0ryNEXipvrm9XGboaqE6XsjxbZMmu8NEO/wtJTZWpV6WqKypVUXm4SOD2bQq1UyJ3NxpnhjoWxttFu9USrdKA6u7ea1qMhjurIkzrKSCV1UEtyVeA8epbPXKgrEaNwAgzPnEKvT2Mata3jk9sHO4/uXX92+8aTm1s31m882Hnw4ubevd0bL593TF9BChtg4p4jINXhdEUUszmjdDKa3ZlcOBIrGYkS+jJ0u6dJHSjdtqDvZVrFXLx8ROR9kmXd4fffEw3co1rX+c4r4p7L2qkbjXM7vVNT5lpllzbXIYX358M8MlR/Pqy/EOVRZI5VZc82CJZsRStO5apT6VXTmjiprUKIBHTMkps0ZqD7qinjetqQljxl5IzqWMPVrNlm6WSz2F3HGbbkeWq4Uw2SqUbeSD19pD57pJ4+WM1waRl9appLS+uQo5qlKVZpgoUXoacH1uWElOOPqglHOqSxRvrF3IQ/px77+/gj/xz5/W/jjv8xPfCHrOgfBeALJfhLZdTIqtyUxhJEry5zqD5r2EQfNbNmW3jL7bxlO3PVyVx2clZ6C1vKqeDo4zGhJ4IunkiBx6ehk+DoFBo9k0ZFAxJDL5z866lj3505efjkiaNnzpw6d+Hs6fPnAi4FHTl15C8nf0BRMivNmpXt6Rdv7vzif75+eWJsusvlbRYXUKgMaImSLSnIJmfDyDQkGgsKiwkKDAs4GXA0KukCABYChIVhyKkFytyicn48ODwCEByaEnw2+nQ0LDogMSCdAuOU8ikFDLyA5Bh2OnwdnWPdhg6DQCUQa4SFNWKSKDMJG5GRC+QqiTgOAE2Px+YkkbipCGoMkpYEpSZlMtPTCfEIKpAmIiBIoLDkwKDYc8eCfoiHRNFE5GRUfBToUggg8HjYD9HokCwJXFLJEJaRc2XYvJKs3EI8iQdlFWI5ciJPSaFIEJQ8CKcQnc1PxWfHgMGBQOB5YHpwIjgoGR0JoqYAaEBQDjiaGA9kp8ZkRabSY5G5SThhMr8ikyVD5GtZJD4KzQRDqSlgclJGDhjFBEGpKQQ+MouPhlJSE1AxSejERGRKFCQhBhIPJ4NBmKQ4cHhcehgIFQ9CxSemh8elXooFhqCy0uLTQiNSghJhMfGQKGBGcjoeiGZCKQIsKDMxMik4k4qCEMDxiIQIcEQyKh6BBxKyQCRiOiMng5dPYxXRCWIiWUrhKXloFhpKhpAExCwOjpibRcvLzhZSOYW5f9vIpcESu5E87Cq6vNG0smAyVuI9Dsn72/3+J0NXpsonu7lrw7Ld8fKDCd16q8wrwjXFh7SFBNovXOgOuOgKjhgMjfPFAicA0EU0fjWLMgiGmOMiVUkhXg1/yCa3N0lsdXmttXnj/br7e96NuRZ7g7imgtxm4WvKcERsoICTqFZilcWoIimkroa5ONMw7NGNeKqajazOZm5HIyePm1yuZTo8TRU2k6SpiVJlgMhUQFEhSCSBCLlQHgvCYaB4HDSXi2Dnwjh5aKkio7Qaqq3HOwfww9OU1Z3s67fJN+9hr9/C7N/JunGffOUO7cptzo27yqfPax8/Lhgflzs791++uP3w/tzi1NiMd2x+cHTONTbd09tlttYX2yz8LivX68xvM1DstZSeesZIq3DKIVvrV1/2GK6OtVwZtc10maa7GleGnHuzg/fXfZ+uTq02qOTgmIyg42RQiqKkVF1jbrJ2W8yt+qrKSrWiRq+2tlh6nT3e9q67M+Pv16beLA6/nRv8uOj+/3dXs90/r3m+rHu/bPl+3fZ9WOx5MtL0bsbmvzXqf7Xgf7Xw5mDk/lr3p9uz/o/X/W93/R/3Pr/d+Ppp+9OrpXcPJx5v9Hzacv+y6Po82fVpsuPtmO2Vr+31mP3jbO+XlcGva74vq0O/bAzf81hvDjS8WXR9WHW/W3a9W3bddzfsWyteuS3+pb7PMx0vPA1PumrnC5mrJbmPW6o+elr8S27/zqh/b/zL1tD7xf73C72v55yv5xzPJ60abFjW6X/KPvdbYehhn5S2UanY1lXcMpsOTOa96tp71hb/7Ny7vt6bNdWXVWWzYtFySdF6qXJbrb5uqN3Wai5XV1011rzuc95rNa1UFG1Wyber5Fs65Y0mywtX/9fJkef9HTca6u62Nr7q63k/NPCwq3G9TjpRRVhuId3wcm+NC68NCzf72aMm1GANeLAWMdtO3XLnLffxfRaiswLSX4X2VGOW2ti7fZJdl/TOeNm9mfIdT95QI6RDHedUpg5VZ80Y2Qsm7pqVt2Hjb7Tnrdol822FSw7lvKO0T89sL0d5Gxi+FlF7DX3EIVvyqPvM7NYKrK0M0yCBtRTi2xTsPkuNb8Bba+1nltkylM7UonZgYUOmsimvpl3d6NC3tBhbTDVmrVpTWFHAt1aVdps1Pofea9e4zBKfMXdAS+zTZPWWY0YrSSNq3EBpRncx3FEE69VQ7GqOXlEQD8Qn48tSWJZ0flNR/cDKzUe7P93deXj94Omd/YdX9+9v3Phpe+fu5atPnjQMbqTnmIEc+w+pyh+h5ZEsG1Y1ly4bB8gmEmWTKUUzWP2VAHo3snKD2XYfqd/ENVzh9D3ANW4Vjj5VzbwW9e7n9+2XDd8q9e20ru3X2GzZJJQ0CyCCBCvREaWIMElqgBh4Lj/9rDwjWEuNqWInlbMBKkZSGT7CQE+08NJyk/9al5s828TvVxMKkCfyYSdKsQGl2KBSXHAJPkSEPFdACG0ozGyWYBSYcEbct+zkb/MRxwVpR8nhfyZc/DMu+A/YoN+iz/8mI+D/w4f8T9SZvwMfPYQ8/V9RZw/RY35jZATrSAH8pMOogD+knT8Sc+Jw1IkjCWeOpp37Cyzgm8xLf8RGfkNOOcbPOF+RE1onjrMWQxzKDG81edKUvWilrtsZ8630bXdxSxkpOfjbhMgzaemxKDIiHhx7MfRsQkIYEBgTGxt6Kfh84LnT58+dOXvm1OnTpwOCAs8FBnxz5C9/PXHkh3M/hiVHVTZUffr1zeLq+PL6xPr21PhMr6PbWFElUuvEMgWLwUEr1XkkBiqDCI1MCYsHJYQlhkQnB4CQkRhyKpEBJeegJHIOjo4KT7l4PupMLCwmk5XBKxXUOU2eleGeGVfrkL1v2jWyOlrfVS/RiuXGImmVkF5I5JfTEcwUnCCdLIbSJHCKMD2THp+aGZyOC81gAlIJManYqERkGIyYRBVkwkkp4YCAwNiTCfAIhoSYXykkCNAkEQZCB56KPxwMOgFmxOaU4PKUZJGcLC4hC2SkHCmOkZ9Jl2Fzy4gcJV5UQSrS0UQKLE8KZzCBGEwUCHoxGXoRnJWIZEKgOTCshIASZCaQk5KpiSmUGIIEXGig5WlxnBI0Q4JBkFMhhEQQPi4ZHRaPugTER+O4UIIQgePDQKTEWGRYIjo2ERUfj4hLQSUC0fEAZGw8ODwWFJoEjkhIDY0DhCSnR4AQCWnIBAQ+LQEcFQ0MTYTFxIDCgZkJWBYSRgImpkcCIXEZRHgqOjURmZKATExDJ6dBYkGASAgwAglPwpJhWYKsbBkDL8jC5mLxuThWIROfg0FR4UQ2IYOKIrBwdOF/0mu9PKb2tPG83dKtFfP6glkth/W3Cj7fH/Q/9W2OKSb7+AuegnVvyc5A6WqzpIORZo4NarkU6LgY3BMS5g6N9oTFD8UAxpLBcxDUNBQ1Cob3w8AuGmbdpKjmwxGx39eX04u5MK+z/P6e16ih1VZQazVUjQIn5gP47IRCcbqmDNdQx67XM9y9qvFh/dBQta1V2mBgqGUwcyWpp6NoYMzUOeesW/Ko16dlmws5c6N4V0dmRwOqQQ3SFgDLpDCtIkNXga7UYHT6rAYrtaOX5BoiTc5lzi7Bl9fS1zeT1zZilteiFldil9Yhl2/Ar9xKu3INcf1q3usnBXdu5I0NF3U4uicmFlaWZ2cmhgZ73G6nx+P0ejsHXU0+t6G1QWSuYWlKsPUV5Kaq7A4jp88iGmmTT3Zqx52VPnvleHf9aJdluLthetC2Mty+0GX0aqUyWBw1KbyQma0oLdcYGprbeltbO3U6XamySFqYJyvOr62pq1NXXZ0Y/vn62pv1yZ8vT3/ZHn851/txefDntaEPS+6Pa94vWyP+y6Mfl/ofDVmejDR83urx/zT586Oxp7t9N2Zb3lwb9n+86v9wxf9h59fPl3/5uOX/tOV/vfZy2/Vure8/jPw47nw35ng7an8z7ng/3f1xYeDz0uDnZc8vG6OPhu03+8yvZ3u/bo78vDb0cXng2ajtZqvmp06Df3nAv+p+4Wl62lO/phKsK3g/WSvfu5t/mevzb/n8Vyf9exP+rWH/lu/NrPPdgvP9vKMcGZL6h0Pwb/9bzoVvVivzp4vzhvg5i8WyNVXZlkZ7YDK/7u65YTBcqdQsFuSP8/jb5RVritI9ne7AZN43Gq4aa7d1mj1D9ZXaypWK4jVNyTWD5rpJ96DD8Wl8zL+z+drTt2PUX7OYr1sa7rRZn/bbrrVXDKmxUyb8/lDewYR0b0Q876AN1MCGTZnjTeTRFsqknbXYK1xxSZd7pPMOwXgjc8nGveqW3fCV3J1QPZhT35kuvjbCnWvDemuQPh1uQp89X5+z0sxdtfImjfQxI3vCLLnsqrk2ZBy3iiasOfPOvLHmvD4Dd6y99N56/1xfrbEou7Na6jYr5rrqNoY7rq5Mr6+tmBwD9FJzRkkzpKglhqMF8TUkcUWBSlNj1pqbykxmSVO90KYXdNdJnIZ8p0lmqy9sqc5zVovtmtwGJaGpDGtX4przoS0y1EANw2PK9TYXuNs0+ipNJJgeT60JIZuTBHaRZXj4yt31ewfrB1sHTw7uv7x158nuwaPta4+uXn/2oqZzIZlWF040/ylBfhRWGca0YSsWKfrdtJLZhMKJtNL5jOrti8wesGoJUrGSpJiitN3MtGyh6pakvoeq2VdF3nv5ffvywZsVk7d7b7wW15gCLwXFBh+NOv7b1IA/J5z4t+gf/0/E9/8Y9t3/iPnhfySd+F8JJ/5X2NH/Gfjd/8NDXtILkXUSNBV4TMmK6zOyDOL06MOHIv5yKPy7Q0G/PxT4+0N42yG0AAAgAElEQVTBfz507veHAv96KDX4XypzIUW4yBzgMUr8t8jgf4769tCl3x1KPvK/Iaf/DXTyf4NP/T3u4j9nx/wu69K/YgP/hRL++5zE3xUgv28WxFSRLubE/wUd/Cdw8PHYMz9GnjySeOE4OOgw4uJ3GRe/gQf9HhbyJ0zcd5SUb7jwI/mZ5+WESzpWXJMY2Fma7tFluGtw0zZRpQARfvJ3iZEBECgAAAceDzp59Pi3Px7/9uTJHwIunA4OOh8UeCE4KODSxZBTp84cPnrkx5Mnvj959E+HvyPkkJ3eHrlO2dJl1dSWN9lNw9MDM8vD/UPt1SZFpbGYJcAz+Dh1rYwno5VUSmBZoBRkPJyYjiQAolLOA+DhTCGWLSLyC7K50uwcCSWvJNc10T2zOT6/MzO+OrKwOzu9OeFd9LjnBjwLg019jTJdAb8sl6OgUQsJlEIslgfG8kFYLpBTjMkWw6h5EBg5KhUbAqPEA/GRaVnRyZgIED4Gz4HgctKR1OR0QmwGI1VQml1aL+GWZbNKiHgREkiOCYGcAGRdIgvBAjleJCfyC7DcAhy3OItdkpVdkMkoxjBLMvlKvFhFyJXC2XlgjhDKEyFZQgQpF8KQ4qlSPIINw0iwSAEqjZmaSkskFCAoMgS1ECxQY7iKzHR8TAQwMCTxdFR6YCo2CoSPScoMhWUn4nkQFDM1GRMRBQ2OhYbEQkLjoBEp6Lh0bHI8NCw08VxESkAyJDIZEpkACkuGRMYALgJg0Tg6KgkeGxhzNgEek44HIijpGCYCSQWlYwGILDAEl46kIJA0VBI6ORkWl45MRKJS4IgkACgqARyVRkrHCbNohQxaIYOWT8tV5MKpMBQdSeISsziELA4hJ5/1t41c7CteHJBPD5ZtLZmXpwzlBZARZ+GXxyM/P3TPu/LHevjT/aIVd/GuW7nekm/BRhtjAlrCgzvDQ11Rke6IaHdo9EBY3GBU4iQA4ksAuuMSB0GpXhJqRs5tFmSW0oE8fHSZKGN5rOHOjrtRzxnsLOtpL7LW84zVtNoqKpcVZzHmTI/V6ispWlVWhZKQib2o17NG3Zo6NaGnJW9ypLatp2Jgra9uyV22MlywPiXdnJGuTpVuTqk3xsrmBopGuuXjLsWYW+4bKBoalI+OlczMFS2u5kzOZI1PwUbHQROTwMmp1JkZ0NwcdHEFNLOeurgFvbafvL0K3Vvh3tuTX16DKUs01uaty9sbC3Oebkd3R3N3t3Vqzru6ObF/c8HnbeztrLI1l5h0PAk7vTA33VTBUIkz7cZ8b0el21Hl6zH12vV9HcZJn317YWBjzD7VUlWEA7FgSYYKhcFkLq8x1TXZ2zp6W9pa29qtmmq1tCi/RmfQV2jHnG3vbmy+3Vvy393y31z+eWvs09rwz2tDn9aHft4c/rQ+9H5l4M1890+j1gdD5sfT1vfX+j/e9ry+2ndnrvn5Zp//2bL/7bb/067fv//lw6b/87b/7caLrf4Xcx1fFvp/nup+N+Z4PWZ/Ndr+erzj3VTP+7n+9/Ou9/Ouz6u+55Pd971tH5cH/dfnft0a/bDkfjvZ+VOP6V5Hza+Lff4N74uh5qf95p2q/I0ywbu+hi9jjk+zPe/me94tuz6suj8tD3xZcT8ba301ZfswZ+8SZShSz6lAQQZkzI0G9VJpvp2IGc8T7Ol0+7W121rNXk31trp8o6x0RpQ3I5HuarQ7Wu1Tm+2XId8n9+BNi2lXX71ZqblpqbteX7OlKzsw1+ybDFdMltu2jmd9fdcaLKvayit19fsNzftNTQ+6Wp8NtcwYmEM1mO0+7rURyc5w4WgLZbyJOtPGnLSxfC2MCSf/8oT60Vbzy2vOm9O1G33Fq135u+6ig+HSe5Nl92dVdyeLbgxzl23Y0VrUSDVmrCZrQk+Z0FOGdaTRWpa3KmfZXnFrxHpvunXZWTJn528NFG70lLhr2O566avrc788vHawPPXs6tabg92vjw++PD14fm/v8uWVtp4+sbqOUlwLE2jSOaVgmhSSSc7KwiuKOWZDnrWe5zTzbBXU1lJyozy7RcttryuwGQrbKqVNqtwmNaNZQ7LIkBX0GIsUNmOXrbgrJroqZtxNBoMhCsa5hNeeztQHU+qZun7bzPrste21g/VrD/buP7v56OX1u0+vXH14bfenF1r7PIDZGII1f5esOoM1h9LtYNkUoXonrWQ2nD+YVjqfUbkZwXUTjVcyqjeTFBOEpiuQmkWK7Urh6OPSqeeqycfFnoPigf3SkZu2jUeiSlNYdGhy2InUi99kRB1GRnyHjf0RE3sYH3eEDjwpQIZIcNFCQjwfF6vJheuFSJ0QxgSfVDBiuqspjSWInPQjPPiJXOix7MQ/E+P/yIYc52ecy0GcZIB/FGMC5eSIMnqkkhahyo4qo8SUU5KrWZB6HtLITq3PjW8Vp3TI0tslaW0CSLsYrs+J1rMj2iQANekiNepP8KA/AAMPx5w9cvHod0kBJ5DhJwnRJ0lxP+KifkBFfJ8R+z027k+kxG+Jcd+RY//KSjkqhJwszjxdkR3SIE21KnA8TFx84BEIID4pOe58aNCff/zu8PHvfzj8zZHD3509cyI4KCA4MCgoIDA48OK5cxeOnzj1hz9/e/j0iW9+/CEBCnR4+wanfQZrvUqv1jcbnJ4u9/iAra9FbVSWaPNxDARNgENTQCRuRk4+EZmdCiOnYFgQIhuBJgGQWcmJ4BBwRryomKkxFDn6G/UN5TOrvss3lnZuLq/sTC1sjk0te8eXhjxzrsZeS9tAs6WnTqji0AqymEWkDE56rpJMlqBIIhhbjiXywZQ8SBYvHYC5BMBFgIgxsOzEVEIUEBuKZiRl58HpUhQjH43jgSgShFCTnaPAE/IgWCGYlI8EZIVCsqPwuUCmBJEjRjGEcJYkk1dCpIhRGG56JjcVnZNC5INyZRm8ArSoKIOVB+UXZTLEcCI3Pa+MLqzIgeWkJ5MSsKIMBBeSkBWBE0NJMjhOlMoogYOpkWEpZxMgYaDM2DRMDJycCCMnJqFDAPgwKDUBiI+MQ4ZEgwMiQQERaQGxkNDUzDgAOiYqLTgk/kx0ajAIFQ+ARUclB0UkBsQALiZCI8OSgyNSL0Wnh8cjYuFUKACbmIZNgpGA6fgUOBUKxAKQNBSShkpGJqXA48HoFCQWhMKDIFggMDMpPiMxBh1PL2aVmsso0mwkAwmhQIj8rAxmJruIIy2X8EsFf9tISxFswiFdn6y5uta8Ommoq8CvjlR9ejD8eM8+7BC47bkjncKlgaKDsaq9DoUBGWqMDWyJvNgREdobHtYfGuEKiRy4FOUJix+OSp5NgU4kACdA6b3pyd1ZsFlN3hVXXQUX7jQX9FrlZi3L2Zy/u+LoaiusLidNjeq7HbKKUkxro6Chji3MTdKW4hemGvr7NTtbPbMT9YNdJaMD5X2dCrujbGi2y7c11b251HVl2/fw3srbN1e/ftj/8mrn3aPtdw+33j7YeHl/7dn99acPN54/XX3xfPHVK8/Dh47bt0xX9yq3NhUrKwWzs6KJCd74FHt8ET88Td3cIO2sYdYns1dGS1YmmOaqpj7H2urC+EC3r6t1ZNDe3mFwDjT2jtjcIx2b27P7N1Y9g62e/ob5SeeUr6XdUmKpFvV1VPr6TcPuxomx9vExx8hw+9Rk18ay586V6dfXl7dHOrtM2qa6KlNzs8XeaWy2N9u7WxyOPo/L1mk3Npibm9oqFEptkeTq/PCLq8v+R1f8D7b9t1Z/3Z36uOr7uOr7vD7yamHg8aTz+Uzn81nHg9HGfW/to+WWTzdd/ifTXw48H666v94b9z+d93/Y8v+y++7lwq8ftvxvNl/veJ5OOb4suL7O9n+c7Ho74Xwz3vF+uvvnBfeXFe/n5aGPi57Py8NvZ13Pxjp/3Rjz31j+dWPk/bzr01zfK0/LHXvNp6ku/5r32VDzwx7jUil3Kp/2wdX0dcL5abbn9Uznm7met/O972b7Psz0vJ5yvpqyPRtpWDPlj5fSx+WMITFpU1swVyxqw6IWZAXP7fYXDseOVn1ZU7GjVS/ICmbFku3yiu3yiqvV+ted3f6Z2U8e702z5cDScGBp+DA48NHjvtfS+MDaeMNcv6zWrVUZF8s1C6rypQrtdYv13eDYB9/4vrXhzUTXZbt8voW96y7Y8eZvDRXPdvLX+gsXOkXTnaI1n/LuVuu7h74vTyY+PRp9utt1Y8a0PaDc7Cu66i2+Pam8My6/7sm7MchebEZ7NaD+svR+JdStRnt1xMEqcpsM01ZEujbYdG/S+WC6faO7bNSSvdkv2e6TzVglS52Vzy/P+l+/8H/+4v/81f/2rf/1k8+Pb9zdnduY9w66OurNpmKVjs4voHHFRCodkpIEir7IxgKqCkmtWk5PjcCQi9BQ0ioZCIuM1mks7LHI7VpxcymzWUVpVmIb8yHVObFtRfBFu3S9XznbVTbbV9faaI6Hsg/H5Z5Fab8HStM5/5duu2xqg9Eafn++wZnz4pnzPLfse197X22vFvcg8YQkxIUQIJ7gkgR3d3d3dychBPfg7oUCpVAo7tA258U9c17te+b/HX6zZq2VnNMqHVyZWj1aXN1f2DxYPL3eOjzfXNhdntw+iCoZJIgqTHll6ox8oFsz0K3Z3FNGDBmhx09DvToZibOM+Bljlwa7vA1hwSY2ZoieOY1PHPDpOooduw7v+xYhPwzp3ImS7mSNndbOHFW098SGe2f4Whd5W5R7I2r8ENUBqNpgbGu0pTxNOFbiP9uYNN9VuCQrGSwKK/WzypfgfUkfEu0AigyhPI3flWDTFE5ri2a0RVq3RllLE9m96QJpGq892bYxwao7iyPL4UqzOUNFruNlXsMFnn0Zrv0ZjopUdm8yRZaAkUahuiMwHUGEWh98vgcqzR1a4ovLEiE9iWoc6Duc0Z9grb+DNf/Em2rZQDXYkL/4sI98xCeuuYYAq+VC1nYhqNuZfxTCPjgiPzqZv3dB/0NEeOfD0PVhgdkYAB4CsCThTUyBf2p8+uPTu/dq7zS11QDG+mAwEAqGmJkAdbX1Pv2l8V9/++c//vlOS0/fFAE1Q8E1TfWpfNv2Ifnc9op0tK9ruLdruLdR2tI70dfe3y4JFomCXAQeLJoA5xIssHTEOQayPKLtWGKK0INhJcA6eNrSuGjPYLuOvqquvuq+4ea84vi4RL+k1KDSspThkbaR4dburoouWVVTT1VOdVpacXxBfUZ6ZbxHtBPHg8b3ZUhi7DzjHByCbJkeBJ4Xje1BFPjQ6U4YPBdCsUNR7JA4LhDLMbF2RzkH0R38yU6BVPtAimMwzT7I0iGYbh/KsA9l8HzJLA8sR4LliCxYbmi2K4bvQXAJsJZEcO2DGDx/S64Phe6MYrlhPIJt/SN5wbFCJz+yKJTh4E+1dUULfGk8H0uKs4WtF53lw6C4YKluFjh7KMPTQpTA4foT0WwAhWvOdqAI3elMJyLLmUC3Q8MpejCqnoWtMYphiLY2trA2M6eZIKkmOBuoJQ9rTjFD00AWdAiJaU5hWyDJQBNzXRNzXTDWCEkBGaMNUAwkRUACkYFmRFOYJRhtCcXZIjBMc6YHy8qNQbanknhEupCKZ1hYcklcN6ZAwrVypGO5eLI9le3NY3vzgjJDLV0Z5rZoK1drx0BHipDmGe3tF+/vGOD8r41M88RWJfJH2mO+rNSvTpWVZbisjhS8fh9YG8vrrPbqqPGSNfhMtod9nyo+7EgqZkGzoDrFZgYVxob1xoAWE6AUDO9HYEcwpEUae9NWMIbCK1AWrRhkDQUtD3AcyQ7J8ONkRTu2lEYMdWSvKuu3F5ulLfFleZ6NNSFtjZF5mS4F2W5+ntiEaNZ4f95QT5asPbWpMiI5khMXRI8LojdXh/V0Zvf21SxtzBxcfL/8/ftepXpQqe5Vqh9PNxcvV2dv56cv308fT84ezy6eLi9fbi5e705f7r69PR68Pn5+fdz9+bL183n95WH5/m7+/mH89rnn6r7h8qL47LDwfC9jZzpjUpYvb9o63trbXVQOdm4vjeztTHVIS4sb0spb8/rHpS1dDX0DnVNKxdrK2MhgS3tTXmNN2uRw46Cioq0xu6ujUK6onl9WjE12dPdUTk50zCull3vzqpfzq6ONlobyrIKc8samnLKKkpr6ouqq4sryjMKcnKKCrOx8d2cXiaNAVl/2ZXb4ZmP6586s6nBRdbCg2pt5W+z/vTL0OCe/UnY8Lfe8bihu5tuOx8o3Fenni5WqswHV6eDTdsfFauP5WsvN197r74OnR4qXm9nfl7N36z0ng9VPoy2/xtqfh5sfhpvuh5uex9veZmS/53t/zilepntepntvRzvP+xp+zfepNidelT2PEx0/J7tvZdVfG3LuButVc9K7wdqjxiyZv7BLwj6vy37qrX6daHucaruf7rifbLsZaLxS1NyPND6NN90MVK6VRrb42DaKrFrF7MFgty6xQ6mN5ZC/73FJ0bfS4vX0pK+lBd9KC/t9vIZ9/TZS0xZi45aTUj7nF5xU12zn5S+mpG7l5h2Wlb/Je1X9A6e11V+KClfSM2cTM1eyimcS0mYSUqbjU7fyylRDStXM8lZp8WlXzUZD/FJT2IYsarY9aLkn9vN49pfxvO2RrM9ThT922n5dTameln7fzD+fjV/syI7malZkqdONwYttwVs9EZvdgUvNotU6p7V658liXnscqSmW0pfnKMtyLg6kS4j68fbUTVndXn/Tt7HGlY7UngLHhbaAldbA5bbIg5HKH0tDT/s7b9/Ob/ePnr9+u9vbOl+bWh9snu4uG2ouai3NKMtMTo4ISo30Tgt3j3NnhfDx8SJ6eaxrW3aALC8o1Z4USYfGsFAFPszWLJ+espDWNElTonNNgl1lDLsllt0Ww+xK4MozHKRZDr0FXoryhPzEBJKVpz7W19gmVYsc4hZdWt83MrI8vnowt7g1tbY3d3K1eXCxtfhlfWj1s0+GDONaoW9b8pFeYObWCpF0oX0HSaGTljFTqAC5TeIcPmRInV1Mj5/i563SUyYJCUPmUTJ/2be48ZuA7n1J3YJ341JMz+f0waPS4e0W+WBlfnJTqqgjntUciu+MIsiTLHtTmYOZ/LFC0VRF8Gxj0kx7wUJn8UxNYm0Qs8SD6IX+I5Ku3p8ulCWyWyPpLeFWjSGWLeE20ni+NJHXEcvqiGd1p/Lb07nt2YKWDG5zCqclVdCcaNeS4Nid6lIfYd0YTmyKRNYHmVZ5GFSLTSrdoDl800iWYaCNTrIjKEuEDGDoOeO1SGZ/QnT+BtX5BwmsxYJpsCHv+fAPdig1oYWeA9HAjWboTjVwJei7E4y8SAAxXscZ/c4B846N+Ccfp28JN8JCzMxhcE0tvT8+ffyH2l8fNT8ZAgwgEBAEAgGagowMAFoauh/eq+noGqpp6eoYGBqAgIZQoAkKwhM7VbQ3yKeG5z+vrx7tLuxtzG2v7P84nt9ZDkkMj86MsvcSCDxYbqF2HA+aXaAV0wPnHGIbkeFr60TKLI2VjjQsbA0fna8urQ8p56RT010V5UnpqQGRIc5p8T7p8T5ZSf5Z6SHp+VFZZQlxWSHBiR4hKZ6iUCHbncz1tGSJSSnl4Z4x9ggrI6aIyJaQOR40uhMWy/5vI1FkOxhRALJyhbuG0FzD6TwfrMAP7xBC4fhY8APJjuHWrtFsni/ZIcjSzpfMdEdThCASD0h3gLNFWJ43xTmC7RTOcgi2ZrhiGI4IoQfRQUJ08CBZOoAtncFW7ghLFwTVCQ63NjAlaZGdULaeZJqrhYUQTHJGsv3IvCCqrQ+e4mzOsMcTrGBYGhhvBaYw4RZWpmYYDTBBC0U3QtINcbYgIhuKsQKiLE1xDAjWCoy1gmIswQiSCYwAgBNNgRgDQ5imAUxTD6KOpIEpAhKRT+B6cliebCAVBKWBUDQIhYuhOlE4/lxrTxuyE5VmR7ESUmkcMp1P44i5dgEOVmJbDB/PcLPxjPMWBNhzfQUWPDzJgcrx4tkHOjLd2cGpoeIID76X8F8bWRXFzvantBV7byorVsZLGot9NpUVl/tSRUtEa5VPW51/V51fX43v2WTxcWdKjR0mD6ZXBjKoNjZsNDbuMAX3Qs2HkfgxNGkAjJ7F01fI1gs062FLagMJXcawKHNjTDRkZEe7BLoSxXyknxu+uTJsaqiwszFmcqSgpT68tMCjtzu5rS68uzlmRJ7h42SeH+csq4pR1MUNtiZWZYkbigML0r0Wprr3N+dVv99UKtXL86+7++fL66uLq7OXn3c390fXN/u3N/t3N4cPt0cPN8cPN9/ubo7v7r7f3p3fPF3cPF/fPF//eLw4f7g4f7y++fn7VqX6oVJ9+fV8qlIdqO7aJuSljcVfT7c3NqeUU9KtzbGF5f665pzS2tS6tvzhSUVzZ/3QiGx5eWJna3Z4oLmzrbivt3q4r6ZfUSWXVYyONNc3Zo8rOyaUXfK+2uW1kfW10e2V4cOtqW97S/OzQ1X1FekF2TmlJXnlZUXVFRmFefGpyVl5uWnpmW5OjgJrq5zYsNme1s3+jpNx+cvyqGpbqTpaUe3Nqb7Mq/aUqv0J1bFSdaJUHY2qvg5+VRZ9VRY8bzX+2mu7XKo+UBbuT5d+32073Gk9/tLzejv3cqa8XJF+7i66kFc+DzfdDtTfDjY8jLQ+j3e8TMlelT0v073PSvnTVM95X9OprO7nTJ9qdfRtSvYy0f020XXXU3PeVnI7UPc20/U61XrcmtvuzeoJEHytSb3vrXhTtj3Pdj7Odj0qO+6Gmq/7ar/Lyq4Hqh9GaocSxCKjv3kY/i2DCh0Icpd6OFUyGR2ODrPRkQtxMbPR4beN1Q8tdT0SkcLTayUxaSM1bTkpZTEpeToufj4peTElbT0rZys3/2tF1XlN/X5h0Wpa+nx8ylJy3kFx3Wl101Zu4WRU4mx8xkFp/feGjs2iop3a/LW6xNXmqM2e+KXu6I3BzMuN5qv1lofPsp9nY6r7BdXL2q+ntdf71Zfrpasvg6frHVvDhfPtsfNtIcvtgcut3iutnkOZjKUqp9UmyUS5c3+RQ0++S5YPiQf/gNP6zxCu5aasbW+g80wpXe3O6Sv1nG8L+jIYvyWP2R3I+zbT9vpl5dfX/au11fvNtYuF8ZMJ2Upr/nRNynh5fG92RHtycF20KN+PWBSAqwyiVocyamK4rRnirgL/zizfDCd8hCUgztakUIJtT+UNFTkqMpj9mTx5jrs0w304y60/Rdgdw2wJt6oJJNWEMeviPKPEEipVhLWOAzESEZyk3Nqh2Y2d+e3Z2c2R+Y2JveOVg7O1/bOtrbPDgdUDl7g2c+cqbUbJPykFBvaNEIkUHzhBDp1G+Skwgb3k8GGkdzfAsY6RoLTLX3Mq3yYnj5JSBkP7f0QNX/i0b4lr5wPa1uN6PyfLdyvH93KqmqPDAlIDBZk+9FQJPsOLkCTGJktwGV6kvABGSSi3NMqpJFpUEinOFNtku9HyxTQx6kMgSUOe6tQWz08QgmO50FAbYDgbFiPERPFRoSxoCAsUwAL7C5EuNmZsvBbbQkdINBHgzDgIYx7SSIDUcES996a+D7Z6H0j+I5j0IRSv62WuLgD/pwD67wGWarF8gBdZTULTtUWp48zeQbT+nQL5xDNX48Pf28PfOaHU7FBafLSWE0nXlazvTgJ4Us0C6BBvspE7XtONpO1I1nWwBFtjYRgo2FDf+P1HzU9aumr6egAzUyAUAoZCjAAmWlo6Guo6OtqG+nrGevoAMwhc19AIAIVAcehPRtrmloTs6sLxjZmDu5Oju+8/3u6/P15tn3zZ/3G88mWje1hW1lLqF+sl9GE6BbHtA6ysXMzjivxbB6vqe8pXD5Wfvy+tfB5b2Bjc2BlbWetfWepVjrWM9VX3NOdmxIj9nGixfnaJke5BIY7RyT4xaX5eIXZCiZWzr61rIJsnpvIltJya+NBUD2snHMuNxHYnM0VUshBNFmBIfDSBB2e4YGmOcLI90D6QJI5h8P0sGCIoxwfN8kIzvbG2XjjHcBv7ILpzKMPej8SRYKxc4TQnGM0ZTndF0kVoXgCV6U1gexHozki6A5LpYmFjh7R2QHB98RQ3CNUNYuOJcQyxEgbQSPYQoh3UMcTGJZxlwQexfSiieKGNF95SgjFnm5lidIEIfQsyFE0GmSK0DGGfgBgdAhOGsjRF0oxw1mAiE4a1AmOtwBZUEBithyQDYQQTY6SOAVTDBKUHtDAEIHX04ZpggimMCsGxLPBcnGuoS2h2GNODBadDzCkgIsuc7W3LDuSQ3SkkZ7LQk0vjEFmONjS+JZZPITjRaRIWXcKmu1lbOls5h7tZuluTnGi2XhxhoAPPT8jxEoRkRgSmhTuFiP61kTXR/Gx/Wkue52hn6kRP5lBXyvFGx+JIcU2xV32FT2NtQGOlV0u+6+Fg7kFzXIPQogYPbkFB2hHQLghEBobKQXCZKbwbABlDEqbMSetU2wUKY9SS3kbGVlpZdIa4dueEs3C6GMDfipLFLeXhQRJycjTv9ItiYboqO82xuS6svSmqpsS3PN+jJNs9P8lppDV9rDWjIdtnbbisPtujMc+vszJe3pQ/N977eHPx/Ph0enr2+Pj469fb/cP1w8PFw93Xx7vDl7ujl7uj55uDx6v9x8uD5+ujl7vjp5vjh5vj+9vju5vju5vj58ezt7eb56e729vr55f7l9eHt99Pv1XPir6u1PSYlQ3lzMLQyIRsZKK7U1ZT25Db2VXRN9gikzc1tVbJFS2jY9L9vdn9XaVyorOzvUghLZPLyoYHG7Y2R7ukZSsbQ/NLfd091ctrY+sbkzubk9trI6fHq0cHy92yhoq6kvyy/MT05NS87OTM9KiEuMTUlNDQUB6LSUYhAxztB2oqppurt7ubvva3XIx0/FoYVH2eVX2eUu1O/Noff/sy+rA38HI4pLpWqq6GflVXy2MAACAASURBVKxVXiyV36xV/1gsO5kt/r5a/XzW//Vz+8XpkOpl9eVMeb7YudKS9bWj8HGw4bK3+mag/nG07Xm843G863G863FS9qyU3411HUtrjruqf88NqNbGfk3L36Zkz6Odt7Lay87y676ap8m2t9mO447cDj/ueLzkpDHzYbD6ebrtbrrlbqb9cbbrdVr6U9l1oai6UJQ9TzS2BfNJ//v/4rz7v1OIwNmEoFqBTSGN0GonXEtMWE2OH/L33M5KWoyPVHh5KDy9FuPiv5WU7ubkraalK6Nj9otLDkrL94pK1jKzl1LTNzKy19OzlpJSl5LS93MrHpp7VJNzt42ty4np83Fpk5EpkzEp8xkZa6WZ281pm+0Je/0ZX0ZzP48Vna+03n9W/DydVN2vqN52VKpDlero9/Pe0/Xq4/nCzcHQ8ULDxkD2mjRusT1wqd1vRxa82ew3VeyorHBZbg8aq/MpiKC70Q2Jxv/A6HxI8RB9Hhz8Mtr/Y2FwoSu/vyposin4y0jK9XLZ2Vz13ljltxnp5fLY+dzI2fTgvqJ1p6tytjxlujhGWRzVl+bbEuVaG8huirSqDsQ0BFM74vjNqS6tud6teX4NyaIsF2IkzTDRxrjQHdkezxjI4StSrIayBM3xDq1J7tJEp8YQq4ZQS1myoDtR0BRnXxEpSQsOp1C8kJYxhuQ4ADXCP7Gyb3pu69va1HLvwvrYt4udrcO51YPF7YsT2fwuP6LR3LXBiNeoZltr4NBi5t6N8BgEu/WYe8tJYUPmPlJTl0awqBUfOmAR0vvfc6R17lTYwIVP575LzbxHw0Jo91Zw+3pk92bZ5Fen0CSIuTkaYoAG/IUCvEMbv8eBNbEgDSJInQbTtEbpWKP0KDBdopkGB6Yd60Aq8GH60gx9KNpNCQ7VUQIHC3WC7r/RTN/ZIPWpEC0Lo7+wgA9Y43dQ3f800Pg3Q63/1Pv0f7Q//G/Dj38YffrT8P174/f/MNf+B1bv/3BR/+VlpeZN++hL1gggAbywBg7wf4pw76PZBikOZv60T/62Bny8JgH4Bwn8TkDQcSNpO6PfuaDeuVt8crXQcsLqOOK1XEi67gQDTzLAl2rqRTIUk3U9rQEiG7DQEkZCgsHGpu/+/PQf//XnJ21tHSMDhAUagUZBYQiAsammhq7aJy19PWMQGA6BInUMDAEg0AdtDTVD7Q/6ah+NteLyEpsHWgYXhxQzA13DsrzqosqWmo3D7ZW9dcV4n3JlKjItVCBmMhzxTgE29r6WbiHM0RX5/OeJiVVFv7J9arFncLxxerZrYqKpr6dU0V24NNmi+nm8Nt4SIbbxFhB9HCghQXaevlzvAEFwpFNApKNPqNA7VOgX4eDgxRAH80QhvNgcf/cgPkdEE4UKxRGOfC8mnoMCUwyp9mgrFzSOZ8JwQzAl5jYSOM0FyPXF2kiQNDe4pbu5XYgV14fkFGIl8CPyfQl2QRS7QBrPl8TyIbB9iXYhdGsPrI3YguGKsnJBM5xQZC6UKoShuIYEF6ClGI4RGuMExixPnF0A1TnEmudNii30SygLco5g84OsmD5kBNcEbGUEwgAQFiCqNRZPRUItjFEkIMYSiqICESQTCMEARQXireF4aziFjSYykGZIXVOUHtYKTuVgqRwslYsjsy0srBEoOhRhCYNRIXA6jCVmcry5dFcrni+fLWGRmGgk2ZTryxInS5j+LEs3qm+MxMlLaMml2Ps42QWL8K42CDsKVczkePFs3GzY3jy6yIYhYdp6ceyDnWwkLJIdzTVcLInxFfj9D3etlVF2FXEO5cnOPQ2xvc0Jo/Kc3YXm9tqo2oqg0iLPynK/uirfjlLvsfLAa0V+sx2uDgfuRCG6YNAhNGYYgZYaA7uMQZ2GZnIT+BgMNwknjCCxPRbYFiK2y4E1mhgwUBKfG+PaVRnfVh4V6UMXCRFudtDJkaI+WXpyHH+kP1vaHl+Y6VqY4VJX5FOS7p4X71ib4zdQn9BTGjZYFSMvixioSxvrqVBOyI7P909uz07urp5Vv15Uv15/Pj0+3Tw8/Xh4Oru9P7m6+Xp18/X2/uT29tvV1dHNzfHt7bfb+5Pb+5O7h7Ob++83998v708f3m4enq9uLr+r3p5VD3cPF2etTbURkcFbXzb3v38Zmh4emxlVzo53ttXLO5oUXU39iiZFX0NnR1lrU/7wYMPO+tDynEzWUTTUWzExUi9tL2xqyJb3VMoVNYtLg2PjnbNz/Z/35ufm+zbWRzZWhz9vT87PKcrKMytrCqPiIzLzc3OLi+OTU7Jzc5ydHelkAo9K9eHy+8vLlHWVk+V5K/XFX7qrj3vrryc7n1b6n7dHfh1Nqa6XVBezTyejbz9GVZcDF1s1d7sN99u15wvFp/OFl9t1j6fyh4tB1eui6m1DdbN4v9W31pbzTVr6MNx4Ia96Hmt9GGm9GWh8muh+Vfa8TMl/zvTdDnecSGuPu6rvRjpV8/2qWcXTWOfDUNvP4fbr7sqb/tq3ma7Xmfat2qT+WLfJVK/TtuxLRcnPxc63dfkPZfPpaN3teMv1SMPzdNvNWO3TVFN7GJ+n9v/Ya/6/mXT4QJB7ndC2xJrSZCdYTU7czU7fykiaCPObCPOTitwGfHznomOOCotWU1ImIyMWkxKvGhtUk1OHJaWLSckLiUkrSWn7eUV7uYWb6dlfcsvOy2qvqur2srLnY+KH/ULnY9JHQmNmU1O2q/K+K8o3WhO3elI/D+d/X2i63VH8Op1R3a6r7reeLpavz5bvbrZfH/Zf73cvjqYv90eudxVnKw17w9kb8thNeeSWNGy2ynOlMUBZ510db53gibKjatCRalSoHlJXM8UvcGdkfH987EDZLytPyAzhjDTFLvWk7o8Wns5W749XHE3UXS5Kj8fbtqSV05VZS7X5M+Xp0uTAUh9+qhMlTmgRzTeP4cCShBYpQkIUBxfAwwY4UkJcaRHOpAQ+JsEWmmQLzLRDVAdY9Wd7zJWFjpeE95TEJnqzXQm6ISyzhnj74crgqYaYiebUnurc7JQcqIXEkBhrzMrVZyR4ptQ39I/ObisXtoZXtqfObg6+Xe3ufN9eOj5qmdpyjJeiRW0GvCYD+05dYTPSdwguGYC4y2GSbmrYKMZHrs+r0udVILy6KFHDlPgReFCnZfqopG3Xu3PXv2tXUj8f1LEeJt0OkO4kjxxSfRL+0AOr6+jraGvqausYG5vC4GgozBwGgSKgZuZQU3OYMRxuioYaMTEAPy46zA5tj1PztgXUpDhnhXHoyI8EmLo5WAsBM0QiTWFwUygcAILoGRmraWn/Q0Pz7+oa/2Vo+MlIX03jrz/11D4aaX400fwbHvynPU3dm6sjsf7oYakWYA3wIOqIcZ8CaFqxLL0Ylo4H9u+BNjouVC0O9hMPpyGxNgphAyKYBtG2BiF0XS+Stoig5cXQcyOru+E0PIh6PlQjH6qBiKzhTNF2ZQD5ljAsAvTpL7W///H+n+/VPmppgBAQHIUEx6CAUNgHNXV9AyMTUyAYggCB4XAEWsfA0MDUWE1f6+/q/9CF6OlA9SkCcmZ1am5NamiKv0+kh0DEYzuyfMP9CqoKuxSdHb2tHb3N0SnBLr48tgvZO8LeM0zY1Fte211SXJ/e3l9dXp/e2l3Y3VPcUJ9cVRJVlh88O1TzfLY43VOWH+2WE+7qxkTTyaZ+AfzAYDuRxNrdw9rZncoSoAg0AMUW4hXML65NCYoX4RgQvtjKwZvpFmTnFuRg781lOJCoAjTDBU93RlEdYLZiDNcXT3MBMz0xNmKMtQjN8yWzvQjCABrPl+QcZs33I7N9ic6R1lx/IsUFyvTG8vwIVCcYgQ/EcU1t3LF4HgjPBuG4QJILjOQGJbtC6RJzqjOE4gQW+pPcw2x84vhhWaLYYn/3GD7Hn45gAY1peiZkA21TNYCpLpqAwFHQVFsCU2hJtrYg2mBIthY0DgFDgyOIIAsqDIw2AkC1USQwFGcKtjAm2mAcPHgCMZvKJZC5eIYDzcHPnivhEHgEK2er/44tYYvD3d18BFQmiuZIFMe78gJYggB2cIKPm58Dx4ntHCDyTA6LqsrmR4pxTpYkOwpJQGR6cti+fGsx00bCEvg58HzsbERstiffIchN6P8/7COLQvh5wdzcKGFTcdBYb+7UYElbbUxKnGN6iktqumtZdXBnW6yiPnykLPCkPbXNHl8JN2qFgaUQyBgGO4bCys0gUlNIJwDYYwwbgeNGIBZyILITia7DmhcRUTlsYlmoa19d2khbXnNxZHqkvQMbyLHSK8rxGO7LKc7zKMoVVRR797TGLUyU+jgjRHbQQVlmVYFvV1VEVbLbYFVMSbTDZHv+/EhTe0vxxs7czdvts+rX/a/n+5cHleqX6u358enm8eX64fnq9uHs5v773eP5zf33//by/+/69vjm/vvt84+7l/Orp9PH1x+qnzeqX48vl2en+9uJcZG+/l4za3Pf7n4sbK9OL84ODQ309XS31dRmJkTnZoVnZQQWFUR2tGRPjjYszrbPTjRNDNUpRxt7u4p6u0sV0oqWxrweWeXhwcLUZPfocMf2pnJ6rm9ssmttdXBva3xzaaC9KT89Iyo9KzE2OTEpPSs7pyA5OZXDYVHwFo4M23BH1+Hqqk1Zx3pr3X53/bGi8ai35ni48W6l92V/7NepUvWwonpYfL2ceL4Yevguv/jccP+l+WK94st42v5E2ulS6c1+q+pB+Xo5obpfUt0uq46VCw2pBx15z2NNV4rqx5Hmm76G857q28GWh7HOh7Hulyn504TsvLfxRFp7M9T+e6b390zv01jnQ3/TW3/LZXvp9+7Sm5G6u4n6L+2ZG1WxN33FP5VNqsUO1a7ibVv+Y67lXNl8NlK/11V43Fdyq6y/mahpCxeksmCVbpZjCT5D4R79AZIaHrPD1Xk1OfFbaeF5VclkuP+An7jLzUXh6dXv7aMMj5gKC5+Jjp6NidnMyjwsKd7KzpqJjRkNDt3LK3jtkn4rrZwKi5oOjpwJjZyPiBjz85sICl5LTj+rbFxKyR6Ljdmuyttry9vpTl9qT5huSzxf7rz9PKS63Xw6Xfq+P/Fle2R3Y3R3e/zr4dz1+drL5ebV/vjZmvRkofFgvHhvJPPLSNqXodQSf3yOJ6anUJQZQrZC/4ED/UFC6iGMtEgQeE5k/Prg+OHc7M7kQEqgq48deXGgZn24ZlGWvyjL+zxS9WW0ckWaN9uUOVufPVtXIMuMzfV2CbAh8lGGDLAaA6HGw+qz4Lp8cxM7FJCHAdviYTZkCJMM5OL0A+lmYRRAgrVpmsA8xYVYEMCTZoaN1uSMdVVVZEeEulBsEe+KogUTbYmDjTHDHdlDXXWJidnqIHt1fKS2TRZAmOmaUtuqnJ7bmZ5alq/uKI9+7Bxdft77sb/87bh2ZI0V2gp1bNThNJm49ALdezH+oxB3BVzSRwgYpkdOmHtKtVllWsxSsKgVG9yHCOwC+jTj4nqd69c82rZ82rd8WlbCZTvB3Zt+PXuZ89e04Mz/ow16r2Wooamnrq6vZwA1g+DMIDgQFA2BIiEwKBgBASFgcLgpA2Xgz0H4scBsxB/+LEBpLC/Om8Yk6OGQumCwnhnU1AwJMYQCdcwM9UCGxhCAjr6GEUBXR/eTju4nHV11Lc1PWmqf3v39P7Q+/AfM6A9r7Htnaw2RjYaHjaa3lYEbTsMF9S6YrpXEM4xjavmT/oziGXlaaXPRfzqS1APYRnF2pkkCoySuXgJLP4oJiOAYh7ANAtn6IUyjEBtAAFVXgv/ogv/gRNZwsQERzPX0NP969+6DnqEpGG5uCjGDW8BBCIgxGKhnZKhraAAwNoVA4RZYPAKJ0jU0MDA1+qDx8R+af+qCdD+afNKCaKqD/rKwAVd15jT1ljXKSrsGW7KLU8R+Luu7y8trs0urM6MTisra/JLq7LS8yPB4DzdfTmCsJCYjqKIxp76zsKE1r6untKuroKszt7c7b7SvrKYgbKAtpz43tL8xs7Mk3o4GCfTmlJXFxcaKbG3hNCszhi2ExUXaOxNjEz2CIhz9whzdfNkQnD4Ub4C1hmGtYSxXa66IyRPb8iU2PAnd2pVg6Yi2drMQx3C5PkSKI8yCa0Kyh9iIcWwvkjCAbumC5PmSmB5YuiuS50ewCyLZSJBWrlArJzCRAyBxTXEsYxIPjGAY4DhgqiOK4AglOEHIzjAbTwxDhKQ5QbgeFgJvvEcUOyzdzT2C453gRHXBmtIMgXSADkJTXf8DCGpijkUYg4wMgQZQDAiINDEE6RgjDFEUBNPBmulgjaOhEDgwHAsygekh8SAAXBeKMyVYo4USDsOOaooBWDvQo7IjO8c6PCIlRC7BNdjN3tfOxsXWydde7OuAJpmSeSh7f5ZDIIdih3HwZLn52HmEeDj4uTN9XEKL04v7mpyiJJaOlpb2VLI91dKVQXWmU53pTAmX5cFje/LtA50dg90d/6ffjwwfdn64Q1Wmd0Nx8HhfobQ9PcjX2s+XERzGC40RFlQE9/RkKOXZM/VRe3UxLXyLKphxBwzaA4WPW+DH0QQFCCGHIKVAWC/IXAEylwGgcghqkGLZZknJJ6CTaKhgJsaeYpIV4TzXXznUkZ0cJSjKEo8NFMi7U0sLveOjmIkx7LxUx7XZ6vRoTnocr1+eWVrs01wdNtSZNtiaMtqRNdtXIW3IGu2tP9he/P3yoPr1S/X4pHp8Vb2qVPcvvx7u3p7vXp7vnp6uHh4vH55+3D2c3dwcP96fPt5+e7g5vr/+enfz9fb2283dt5uHb1dPh5d3+w93X98evr/cnk6MyINCfYIiA0cXxrePPw9ODE5MjU6MDE5PjvT3dPfLWzLS/JPjXTNSJNVlka0Nyc11ie0NKb2d+UO9FfLOwunx1rXFPkVPdXtL8fBAa2lRclVJRk1l1tBox8b25O7OxMqcbH+lX95SkJcdVVSalZqdnZlXFBWV5OnhKxQKSVi0gEr3YfGa09P2hxSH/d2Hfa3fhluOR5ouFmRvBxOqHwuqq3nV44rqbfX3w+zLzej1qfzysO3lpPthr2FvNGW9J2p7IOnHapXqaVZ1O6v6uaO6WFB9U642px11ZF33lt311T4MN1331Z73VN4MND6Ott2PdjyMdb5NK64GWk+k1Rd9jc+T0ldlz9NY+31f43V7xVljwVVP5c+5TtWK9GKo/FSWq1rpUO0qVHuK33s9dxsdP5bb79alD8vSk5HqryOl58qqb0NFAzmeLeH8XDuLVj9Bl7/TSGRAg5NA7u2hjAxfSordyUkdCvIcC/GRid0HvLxlbu5Dfv6TYSEz0ZGjwYGzMVETYSFTEWFDAX59Xt5rySmHBYVL8UnzkbHzETHrsQkb8bHKEP+5yIizimqVfHC/uFzmHzCTnbjZmHXQX7wiy9geKbvfHXo5nrs5nDv9rPy6O3lyOH92uvLj+/rV2frtj/W3q62bg6mLTcX5Svuhsnx3OGdrIHVdnhzCNnLCvqvLcCpKtmdRdM0hn9BgQzQISIFb1OWWbo5O7c9M789PRvu6s8no8sy4OXnbiqJ1Tlq1oqhc6C4Yb0wbrU9rz4ksifTzsLXEAvRh+jrmYCM4VN8MrG4G1kQhjTEwExwcREQh8HgkngAh4wDWGG0Pop6vhVo4zSCaB/ViQtxY5lG+DiVZcdLOqt7u8q6axKQg2+wYTm9z5PRA1lhfXndbcWxqhjHZ8yM5AuBcbOyWLUgubluYnt+fnVzq2dyf+3y8fvBjd/tsf+HrSX73DCOoBebcaiDsAHsMWwRO4oImgC5ShFhBDR6nhoyCnVs1GEXatqVIj05KxAjMpwPs24aKlDlUr3q27UqaVv3a1qIV+76ty349O5nzPywDkv9D21hHV19XXV3nLzWYMQgJQZlD0Wg4BoM0RyKRMHMk1AKDwUB5WMNoITKArs82/V9BVhpZnhbe1vp0+DscWN0cZgRHQsBIOAAK0QeaAMAAMyjQ3BwNBcMMDXQARrqGBjo6GupGevpmeoYa//g7WOe9JVzNjqwtsTbwYRqJybqOyA9u5u8iGLppAuM4a7VgyrtEe5MAloHQ4p0rVS1MYJzhCsx2AmTb6WcK9FIEgFQnswi+TpRQL05gFMsHhNvo+FPVPamfxAxdNlEbDHin/vFPDU1tCByNwuKMQQBjsIGBmYGGoY6WgQ7EHIZAo9A4LJZI0APo6xrp/P3Df/3x19//1P6HNlAdSDA1wRlCKACmiwVfjO8erXhTnd7//tbUVZqWFZ2YGl5YnDGpHNj5vKycGeof7CgqSUtICU7NCguJ9mTZk3lOtKT0wPqWXJmiorU1e2S4enq8rrUuqa0msSovpK08obU0TsLBetuTO1vyoqJcuVxzDgfJ56PtnQj+QbzAUKGnL5toaWrFQfFcKGiaGYIEMEJqQokAENaYxMI6eHFFIQ6OvlyexMrGjUy1RzNFRDs/BtuDyBTjed4UtoTMlpC5XmSiAEJzhNMc4ZbOcJ4PXhzBEIXRHX1xXBcojWNEYxuTWcYEtgmSrm9uawK3NbbggzB8U4IQZCvGWLsjafYgG1eEjTPcxtXcN05oK8LxfCxtRVSQpbE6/KM2VNMIrA8EmxibGhqaGuga62oaaOiZ6Ooa66gbamibaGmbaOmD9KAYEBIPwxCRJAYejjWDoI1heCAIY0xm4yUhbkIPAcrSPKkgsaSpOL82L7M8w8Hb0TvSyyPM09HTTuDAoDIQNkIcww7LdSNjGWY0tnl4gr9XmJe9rxvBjsUNkAzvzFfI65lutnQ7Cp6LpzpaWjpbWTpb2bgybd1YbDHX3s+R6c5lSvj/2sjcEMeqFJ+Oiri22rj+noKq8ghXF7x/EMcvXOgbIUwtCOiQZq5OVG7LczZLw+ts4A1ocDfKXA5DDKIwgwiMFAjrgSJ7oEgFDCM1gXUagfsQeDmRWgKHpcCBmTZEDwLIjmgiq0xsKYlyZkI9nNBFmR7BvtTSQu/RwfzwIFpPW/zsaFFzeWBPQ3RKNLu5IbxHmlyc71lfFZIQwe5pTRmSFews9s6NdV5+3Va9Pqt+/lK9/la9qVRvqvvz69/Pr79enl9fHp5e7h9e7x7ebh5fLh+fz+9ujh9uvj3enjzdnT7en97fn949nN48fHtVXTy+HT/cH/56+n72bTs2NtA7UBSaGDo8N9o30S/v615cmJ4a7Z+eHFDODC2tjLe357c3pzXVJdZWxlSXR9VWxrTWp0rbcgYVFfPKzsUZ2fJC3+Jcn0Le0N1Z1dla2dFQ2tfTPDIhm18e3tocnR5pXJ9o3p7pKsiOyMlLTkrPCo1J4wlEVlY8DpfPoFFZBCoPT0z19d0d7j0a7/0y3Hqq7LpZV6gul1X3a6qH1V/Xc29XytebqbfbyZfbscfb0fsf/aqrAdV32ZeRlJkG7/mmoKv58uedzl9HQ6rbVdXx1M+N3s2m1K/tGQ/9FQ/9NY+DjY+DjfdDjS9jHW9T3c/jXXcj7a/K3uvBllNZzXlv/eN419uM7Gms/ba3/rWn7rat7Ka3+lnZ+jbf/mOw5ESeq1rrVG12q3alr3vSh33p09GA6nRC9W3i197g657814H8Zqlxqzt9qz1lKNOnwY9XYm/Z5OFQKWS1uDkNBfmPhQeOh/kPBnqMhfn2ikVjAYH9nl4TQYFbqSknZUUbaUnz8RGzsRGDAd49Erceidugn49CIm53sB/w8FiNi7uuqrqpLF1PjJkJD1lLTtkvKJ1NTJcGBcqig7bbCo6Gq1d6Cr6vdh+vKK4PZs/25+5/bP18OFK9nqhUP1Sq8+ebve8Hs3sLPV+Xey82FZdr0qOZ2s8TxVsjecuKjEAeSGRlkBfDT4+xFzuTLFAAI10tuAkYY4ZsLanZGp/4PD1xvLKQFRvOIOCFDEZWVLSitmakpXawvrA5L7oyxb8iOcDfwRpjomeipWGgpWNmBgLCoQYQEz04wBQLAaIhplCwKRgCQaAgGDQUBcdggLZYUxHWQAT96I3R9Lcys7M0oxHNbGxIzm7CyqqcoYF6WVPaRE92Y4nHmCzh207z1lJDcV4Ex84OyQ7SpIVDvSrxoRWZitGhL2uLh7MLW8PbB0ufj9cPLz4vH20tnv5IahihB7QgRF0mTjKgeBAfOoULGgO7dCElvQS/IQvvXkN2lRo1X8e6FOun4KQumAdIQT6t8NBOYcWSZ9uuU9Wsb+tqTN+hd+Nc+MDnjKkveFHgv6lr6+ho6Xx8r/XhHRIMNYei0EgcHo3DYywsMCg02hyFtSBhkXyUfgQLFkzTdwL9e5SNboEXPtDGmIn4RIJoE1BgJBJpZArSNwYamYGNgWamQDM9XSM4FEEmYVksKp2OA4ON9HS11T78pfX+g5mOGhWuxycbSZhAPy7IlagjhP/pQVCPstFP5wOiLD+GUt8nCo2DOEbO5I8SS80YB9N8CaRYZFrsqp/voJsh1E1zNEhy0kl01E60008WGqYIDOMFhuF8fT8egIFVwyC0zZEQmDkGjsbBzFFAiDHE3AyKhgBRYDKDTLAkAGFmegBdANDoo+ZfmnrqGgaf4ASIrSMdRjaz8+VQ7LEkAdI/3i44yS4kwX58sU06WFFcnZxbEBsY4lZQmDw+Lr+6Ovr+/fPu7mJjU0lefmJeYUJyehhHQLG0RpuB1WlWsOhYUU1N0vBQVXV5TGKMk7wjJyfVu64kurYw2oYASIoS5WaHODpTOHyUm9iSxUVyBWiRhxWNAYQi1bMKwnxC7Mm2MBwDgrECoSxBKEsQzhppJSTxRbZMZ6qlACf0ZIrCHRwDuAgrU5aYZutOsve39oyxdwy0FXjRWO44ljuBIoBShTCWCMP3wNp749x98G5eWAcnGIsDYHFMbLhmFKaJhTUAwzQztzVBMgBIuqG5lQGZDyLyTHFMAysHiK0LAscGsEVYxyBrGzeiW6gd050OpQIxVuYEOhaJhurqa5lCTCAoRRzbQQAAIABJREFUiBHIyAxuZgQyAsCM/9L9+F77g4aRpoa+urqeminEGEtGoYgwcwKYQMdYcikEa2xyfuLw3KCTr6ODp11kaqQoUBSeHO4b7jOoHJAOdVc2lnB4VIY1yoaJ4tnhRJ4MR1cqkQaKSAzIKsui8m3JQi7b0zW2MC27Np8v5lD5RAKPQHOiM0VMlpjFEnGY7myWO5st5lraMYg86r82siErtDE/srE0uqMxpVeaX1YeERxm5x9q5xlm7x3tnFQY0tSevjZV82WwZCbDq4RkUouBdqDRXVCEHInugSLbgZBOCLIDjOgwgbcDoF0AmAyGbYFjMgyNUiBmJXbMVBfbSDdGd3l8fV6Iky1EYGNcmuNdUeQ3PVG2slDf3RZXlOWWGGGbkyBUKnLSI9kVOeLR3vSYcOvCfPHAYK6iP6+1La27s2BypPXp5lj1+/XXy/PL688nleq/u3t+u318ury/PX+8PX+++fFyffl6ffVyefN0cf94/vBw/vBw/vD04/b5x+3rxe3r+eXtwePTierl/PX2RNpazeFYuvu4JOcnT69Pj0wPfv26fXm2PzvVNzc/ML0y1NBZouivHhmqHRqo7u0p7ZEW9ysqRocbxkYaJ8Zad7YnFuZ7Z2Z71zcmJyblPfLG6SnFwebS4c7K4enu1/Od+Tn59rLieEUx3VsZFerq5esucBYT6AKGrSuT7UKkMdgcni3FkkUkxvh6LQ9JD2b6T5f7H79MqS4XVb8/q55Wf93MPF6MXX3r/3HUc33ae38x+PKo/Pk8o3qaUv3o3R9IVFaJp4rFZ0M5z8vNv7bkqhOl6tvM3WTDSkXUVkWkaqzmQVF9r6h97K9/GWl5He/8qZS+TXU/jra9KnvuRzsuBpouBhoeJzp+zvY8TnRc9VT9lNc/dFRcyyrvR2oflQ2n/YV7Hak3k+UPC3VPGy1v3xSqe6XqeUF1Pa06GVcdj7x9VbwcSu+22y8W686VVdudGQWutGgKONOGmErD5VhRpmIjD0vzV9LiFpOj+v0kUlcXZXDoqK/veGDAbkb6S0fLt9L8mejg6cjglaSYg7yM2cjgJj6nlmldz7Zt5nNmwoJf25qfm2s/ZyUvxkfPREcrYxOnkzOmMjJaIwPGSpP2Ruv2lE0Xn0dPticfvm/9fjpW/f6h+n358+nr0+3+3Y+t0y8zn5cUu7Pd39f6brYGz5Y69ydq9yarN0ZLlN1pBZGC7DBeRiTfT0JzsqeSCUhzCAJpiiBBLBpyC9dHB48WlYdL02kR4UyKDZNia2/NTw2LrsvLby0rTAnzdePQnZg0LMxU/cOfampqWnqGuiZATWPTDwYGH4z0NUGmWiBTTYCxliFI1wSpY4rSNoYBzaAUGMwNDXM10xZBdcVEEJcKJ5EQWDKeQCM5ONpUF8d1V8UcLTTsThftzuZ/36r5sd/d15FPJOJRtl6mzGhT+zSb2CrZ9u7Qzuzsztjql6n1/fm97zvfbr8uHW5vXj0kNY0Tvepgbh0Ah24dYSfCpx8bNIwQy1ASOUokgzq1a1CL/iLlaNKL8H59jnmb6KAegKjOzK+JWzLn2bYrLJ30alqK7T8KaF1IGdkumtxgeAb8qaurb6xnbKKvZ2RoBIYZwzBmSBwChUOjLSzMkRZImIU5nIIEc+AGAXRIEM3EBfZnCFUnR4wLtgXTgR9QhpoIUzMzU6iRCdzAGKGhC/ikpqWhqU2hUYNDAzILErKKopOygkJiRFx7G0NjXU0NNT3NT1i4IZNs6sqCePCh9hQdHuq9N1U7kmmQwjOKoH+MsFKP5hr6MHSdSWp+TIMEF3CBB7hUDCgT6Ze46eY66+S46Bd6GxV4GeaJjHNdjXOcjTOcjeOdTEIcgDyavi0DyeUxLW3YBKoV2ZJBsyLZsqm2djYEGxLPhW/FY7h4OAdGBETFR/iHetsK6FFJwd5hoog0f57Eyi1M6BDEojkiBZ4ElwCqm7+lnZgg9rdJzQvc2BmrqE6rq89tai5eWhhZXR7fXFe2NJVWlmdlZEYnJAbHJvi7iTkSD25wqDONZpae7stgmGEtNOvrkqrKoovyQhtrUxKjRXSSSWtzTmCovYMblc3HCB2JDCbUgqBHoBhhiHo4S5PIZI+67sLoTH8KH021w+LY5hSeBZ1vYW2Hp3HRMJIxhGDEcrVyD3MW+nApQhzDmYSyMiPzEC5BTJcgpoOPJccdTxMgMAxjEhvIcjS3tYOxBEChECTkmlgRPzmwTHzEhABfur2TBYUFRFgaAEnaSKoxlKAPxmmjaIYIihacqmnjjHT0o1owDSFkDYEXjeGIJ7DMGQ4UGyc62hKBJaNwRHNDU30DEz0gwgyKhsBwcE2AFoqMIdtSTZHAj3pqhkADfVM9LUNNCApsBgPoGKubwgE0NhWIMkNTUKHxIfYe9kx7Wzdfd4GbsLi2pLalpkPe3t3buXewWVdXJHbneIlsvUXWHq40TwmDI8C5ePHSijJCU2IdfDyd/LydfcUhCSE0HsnGgUrk4il2ZBsXa6abLcudzRFz+WIBy43LF9mRefR/baS8KlNand5cmdDZmtHUmJqTHxSb7CkJ5LsGCr3jxSnl0XXtGfOj1RvS3O4gTjZGtxxh1oiEN0OhUiRKhkB1gGGdMPMWILTFGNpsAKpRN6rVNW2GoavMUbkYVCaDFCugBtqRYiXM7srEnDg3sQN6oDtra6V1qC9nfLiwKFfkIjCrKfZZGi+dlGelRbAyo1iLI4Ud9WGKzqT25tjiYv+V1a6pqZbJiY6rq6Pbu4v944PF3d3O8cnibll+e3dOdVN6SVVSYVlCSWlyZXlqdUVadVlmVUlxfXVFY01DS3OXvHtwfHR6bWHt4PPu98OD88OvZ1/Oz45X5qe9xG5Ce4G9yDmrvGB2a3n98/rpyeHm6sza0vjW7szs5ohyY2hqTjap7Byf7JiY6hif7BibaJ+a7p5fVMzM9q6sjiytjq5vTS2tTUzO9HXLG7q7679/2bn8djSzqBybHVxYHDjcHt+f6Txc7E2M9ibT8BgqE2zBZPL9fINS+U4SFt+OQbfmMa0zE6Jnhru/rIw8nMypnrZVr5uql7XHy8n7i9HHq9Hrk74fB12XR91XJ/LL86Hfb4uqX4uq25GT0fTVOt+xTMft+vCLweK3+XbVWu/zdNtuQ+p6afh2aehTb+GDvPyqu/y2p+qhr+5hoOF5tP1tqvtprP1V2fOq7Lkfb78ZaXme6vo93/s02X7VU/XcXf3QVnYjK78dqn6Zbb6ZqDySZZwO513PVV6v1d0ddP6+GVM9TT+dDd1/UbydDj0f955vNZ6t1X1frtkZyNnoTM8X0ZNYmGQrbDQOGY1GLqQmv/VKD0vzD0tzx0L9esWiiYAgZXDwQmSkMjRoOT5SGeY/6C8ZC/GZjQnay06ZDPGttqGV00lVdEoRwaLalrGcGL2UGKmMDFxIiF5Jz1jMyF0vrvw5PbNUV9GVGXGyIPv9Y/XpfE31eq56uXx7OHm42r8537k62/hxsnJ6OPvjy/TN4czP08WXo5nbzcGDyabN4YqdidqNscrJrszSJNcQN6LEHs2zheIsTIEmBmgoBgFA2FrQWguLdyYHjpcm9uYm0qKiWJZ8KxJXwBRG+IcUpmUVpKVLHBypWAyNQIBCQNra2h81NP+ppvGnpvYnfUN1Q8BHHf0/1TW1DPQ09PS09YG6AIQWAKVpCDUxBhNAYLEFygMG8EYBPAggDhGCx8MxRCKGSETBTdz5lNHWnMuN7pvd9tOVqm9LFUdL9Sebw8nxcUzXGAuHVKhjulVIYXaXVDY/ML7av/plemlrevdk6/T+dOXbl9WL+9TWKbJPI9S9w9hZpsFrBom6UL5yc08ZUtwNdWoHcOve47L/IuRq0kvIQcOS8iNMsNxE0gANaBWULfhLD+3LlR5Ny1G9X4Lal2Kkc+VTG0HZ+VZCFlfAcHJhW7Ot9IEAXRDICAoHIRAIBAIFh2CgYAwESgCbCVCmgVbQELrZ/0fHfT6loSh6v39zZ+59de+553lO3WfvvVZ6jLEiVToKIh0RAUURBEVEpCoiioq99y5W7IIFe+89dhPTTM9KYnqysvbay/vizDxzX+znr/jMb+Y332jUT1r/GwViTEoIUkT05Pkh8XCYuyvA2Rlw86b7X/562enGTRLBJysrpam5rL2rsKXT3NSZWt+WkpWvDRcFQoDuTld/xkBd2SSwKAAax4dHMV3EpOtqhmsaD1QUATMHuWQEe5h4gFj6bRHxenwwKFuKqIz1rpUBGmPdLQqPBgWgQQOq0wAsCeC2eHiT0rtWBi6VAvOkULMcx6W6MqiIIC47kCcI5AlCBCI2J4BC98UzcBkl6at7KxtHq/und7YOV1e2FhbXpwfGu8eXB8osOUn5yoRsmUAdEKKiarJFCdnhqlSeXB8oUVFDJD7ZJaouW5ltqHbvYHpmrmdzY2x5aXBleai7s6atpay0OL23u2F9deJgb6G6KiNSwszL1cbGsr29LxGJLllZMoslY2qqJSdHyQnCJuojWtuLVAYBKxRH4yAi5MywKBKN480MRlKDYHg60AN5OVIbPLjQkVysY0VR+EoOOdSHxEHSuEh/ljfS39OH6R0cxRIqQ1liJjc6KEjKoPBxTCEhXMUMV9HDFCRBLInIhvizoMxgJJsPDwgC8XigcC6QS7oZTnWJ48PVIqxORpLHUETRRFooghyCogSh/OhQH7KXHxOMpbhg6S6hsUR1emi4msKP9Q+K8mNFEIG422iKN4lDgOCAXjBXKNzDA+zsCXEFIQEwDBRBQILQYLQ/JkwazhHyQGiIB8QdhoEifREYPzSZ6YchIBC+MAwRiSGhAQhProgzuTyh0McVVxVNzI9n5KabMpLHJodt9m7HSP/oaE+mSbU4Zq0vTtRKaHolr7kpz5SlPTw7nlhfyi4tqW9vizfqRdFCnjCAEeofIKTRw6lMESNQxAwUsfiyEGGciC8LFchFXEnIPzZyqqt2xlbv6Kvs6S6srTXlFKjM+RpVsiQmRarJVec3ZbT2F69MN613FzRHkUrxblVIUDMK2QLz7kFibBifPhS2H+PT5Y3s98Z2eMLqLt2uvXy7FYhsQGDyvOEmHNLEo0QxEaoQwrytqjpXEcwE9LSknuz1VZTIFDLfvk5TZ5P+dK/7zmJDR43G1qSft2UNNesb8kTNRdLWYsWdueaXD+cG+sonpjq6B1uzK/K02WmqzAxparo8M1edV6EwV0QmFYXpswXJOSJzgTizQJKeE5WaKdIZJdqkaE2yTJsco09TJGco03KVmXmq3HxVZpYxs0CpTfb1Y4RHqSI1SZWdvRNbO4s7u4tLK2Ojjo31pQePDjaPV97//svD54d3H2zuH6/uHi5u7c6vbk6sb0/tHi7unqxu7M1vHSwe3t9c253fPlqZWxsfHe+fH3VMDg04phyL2wtHxyv3D+YerNnPNkcaq7PxJF//IIEfK5oVrNUaS9XGLGFMbESUNCpabLU2Hu0vvn62/fXD/t+/H178dvD109r5m9nPH5Z+/3Xjt0+L399Of389fv50+PzN/NePG38/X7h4P/92oXy/RTWdHfqgLeVOtf6su/hJX8V6hXGlUH3WnvWmJ/fLcNmnodpfbDUfHM1fJqwfx9u/zHb/WB78tmD7umT/sTb8bWXw00L/t1X7xe74j42hTxPWi6ne30es74cbXw5Vflho/rbR8XGl8fudtk+7rW8P2p8dWV+fDXx5N/P5l5kvz6f/eL988W3tx5vxdw96Hq3X35uu+HEyfDbWOFmot8hC08m+Jl/MRm72ryODd6tK7tUUr6YZptWqNX3SUU7Ow5KS1ST9kkG7oFdNa2SLicp+Ca+Dz+oMDRwU84ckobUkfDrIvYri74iTjWvki6aEveLcd729b+0jDzv7L86e/XG8dzze8+F0+eLD6S9ndy5+//Tj69vzXx6+eXX37euTz+enPz49+tvnhxdfHlz8+ujH040PJ9PP1vvvzbYdz7Q8XOs5uzPwYLOvuypeEggODYSE8jAkIhwBheBRBCqWyvWljrY0P9+aO9uYOruzWltYzGMIaaSQCGGkIT6hMKcgKd7IZfFYDA47kIdC+1y+fuP6LScnl9u3XV1u33JxvXnb6xYA5gYEOjt5Ol/zcHZxcwU4e0JcgGAI1Msf7qGiIjW+Hgn+njo6VECCkHAQvC/Oz88/JIBFRUGsJaZ78x1P1tsfrjY+2267u9z+aGd2oHdIllCLDy+madvE+X3lA6PL93c27i3tP1rbube+/2j/0dsn+y8ej+6epDRP0eP74VE2mGzMQzyAVAxjVYN4pQMns+Okg2B+5xVi+U1qlUtgAyNpXtP8HKMehCp6sIZBYeOuceKVzLqr6t03Dt1LtN1Jsm1Uzu9X2oYKaouLSpLKi+NNyZG+BA8A+DoIdhsO98SiIL5ouC8KhUP6+MHhEUSIiY9JZgNkmP80sW7UK/EWPdOaI63OjDMoxSQ89uqVn/7lf/7Tf/3b/+uHBpoNMfXFps7GjN6OFMdAqmM4ubNTV1ulyUqVBRBRHpf/y8fzJtcHIPRziWMD5PSb0f6XVNRbGWGwMinGFOhs5nkaeV4y6u1Q/NUYpkuaEFohh9XKvRpj3S0KtwalZ1M8uEZ5u1nn2ZkAs2q9W1WweiW8TIXKUeH9ED9BgFe9UUg0geZLZPqR6EgUzB1w0xsPqWwt7XZ0DM30z69PbR+t7N/dOri3uXEwNzDd0dJfWdiYmlkVL9QxAqRYXV5EeoUiNJYYqWUEhCP4UXiNMdQ+Wn1wMjU20eIYtdgG6hyjLXMLfcsrw6Nj1u7OmtPjjcPdpeGBlob63JTk6OmpjrAwgo/PLR/CbSLZIzqGFSllECkgHMFdIguUxAbhA6ABQt9IDUeq4wUKsByRb0gkEUZwInHgWIZXUCQ5NlWcVKxNLNFSJeQgGT1ESgoS+pDZ3gQWjB5K4EUGhMUGR6gFJB6BFkrkxwSK1JywWFpQJI4lgofG+PFEeHYINiAITmMCaVQ3Nt2VT3Xh4a/JGO4GATZegEmNY+amS1LSREwBCscEBnCwVAaSRIXSWAgfmgeGdjtYhlek8OKzI/S5UUJ1AFdK9Q/CEZgYJNEb64+AoT2hCDcEDoj0gXjjQN44CBQHwZDQYAwIjkfEJSr16YnevvCbnk5IXwQA5gnHwHz9cazgACaXQWNToWgIFAczF2bsHO1EK6P3jncfPj6NT1Bn55gXF2Yu/vjR09XQbim5+PH6ZHmgMUeTEsdtaylITFX0jdvaB/o6bAPPXr15dPY4OTWRHUIVxvIChXRmOJUlZLDC6Qw+LTiSK1KI+FI+PYQZFMH7x0ZO9tRNDTQM9lU1NGUUlifkliVkF+iMWQpDrjo+T2WuS67vylucaFhsy67h+5b5ACqhXnVgcJW7R50XsAEKbvaGdsMRnUBYo5Nbo5NH/Q23RmdPy21Ayc3bxTCoJYxdFRceH+ovY2MaCjQmLTeMDc5OCe1pTdHK/fRK8vRY8exo8b3drgw9oziVV5HOH2jUVZq4k+3JDVnCwTrD3kxjvyVt1F45OGzJq8yUpybEZmfIsrIjTGZ5dlFsTnlkWkVwYlGgLoeTlM9PKw01l/BT8viGzDB9ZkRiltSQE52YI9VniuPTw7WmELWBKo0LjNGEy/VhYi1PEMcOi5XEp+ZbrGPru/3j02vbu8d3T+YXZ548v797d3PrcPXuo/3Ts8N7j/cOT7fuHK9sHy5tHcxvHczvnqxuHy5t7i/s31vfPFzcvbc2Nm/vs7c7+rrnp8anF2cHJgfv3Fnc2xg7Xh54cTxfWZbG4jKpnHAkMRhPFXPDNRGxCcokkyk7Nz4pYWbO8fbd6d9+e/jh3fqb17Nfv6x+eL9w/m7ux7eNi993Lr6tXXxZuTifff9w8OL73qcn06/3Ov9+3342nLVYKBxPCfrkKHlizT5tzjxuzJrJVGyVJTzryPtgL/k2UnVuq3zTW/VlpPm32Z6vk53fZrp/XbB/muk5n+76umT/smR/P9vzZbn/4s7437dGvs10/zrc9jeH9dtY+7vxxu+rXb/v9n1caXq/bvm8Zz0/6nh20PLifvf397O/f1n+2/nixafliy/z75/0vTvtfHtkPRotORooeTPX8dzROpqekEnzM/ng5s3pnwdsh8UFaxkpE2rFpFy+n575pKLicUX5cVHe94Hud11NMwZVnyzMHhNujxYMSgWLCao5raIlkFZOxBUSfZpDOT1Rgim9ctmc/Lan69zu2CirObF2/21/9+LZvfOT9Uc7M7urI9/On1787ePff3tzcXF+8cebi99eXPz2/OKPVxc/Hl+8P3x3MvVsc+DRUtf9eevRdOvRvPXR9sDLo/G+elME25tDh/r5emKxECwGBQci/GAEmrfPaGPzs835x2tjLw5Wa/PzWKTQ8BCVIEwcLZOnpWdrE1JDQqNDBTFBvHAkCufu7up088qNy3++fe0njxvX3a7edLvs7HHVGXbbCXDzssu1Kzev33BycXUDesDhniSkaywJKMfcVOOddAyQkAwmoQBYpLcvDo9DoCgoZL5edjjTcXe2eaYtdWMw/+lO38HiUGNdi1RXAw0wkxSW5Jal9efnW2cnJ88PDs+29h9ubZ6sH5wdb509rrDNSPP6iapuV34rKHIYKHWglCPouEG8aggX009WjXuHd18hlt6gVDvR6/w1U1FV913Dm9wlLRBNJ69qxTD2PLZjX9t7lGg70fftZ4ydFIxs1NqGrf2tTbXm2iJ1YUYULwAMcv8PsOdf4aCbGJg7FgHFoNBIhK8PDCqlQPLFPkmBrhHe/5QSeK06DtWaytq0ZY+2mQethdmpCjIR5nrzT643/yPAH2rWi6vzdUPt2TOD2TPD6WP9+sHO+F5LUk2BOlYQAHO65Atw4mC9+LjbCqZXLPVmFP5nDdUpV4isjPFJpN80Bnokcbxiae7hPtclxBsmAbRKibZoEM1qcFOce4PSvVnrZYn3aE3w6oiH9uiRdqNPfwrRkuhbqMLhQf/qcv1fXF2c3Tyhzi7Q224gF7fbLu43RLLQuc3pcktJfVtVW2/D9PLI6p255Z3pkdnegemOVntlx0hNfHaUUM2Qp4Zwo/FCFVWkpPBlfjQeJDzGv7Ezc313oLU7LztfOeioHRyun57tmprp2r4zMTbeMT3VPT3eNzXW22Iprq3JGhpsXFy2yeSBeKKrr5+LPxUYHIYXRwf4EAFEKgxLBNO5eAoXJ4zj8qIYDL5vQBiBGebLEZNC5fT4DJkhL85UFh9jiuBrghJLNDEZkcHqAIGCyhPjmHwER0wIldMZ4QRysE9wdACO6Y2iAVkRxBAZNTACxxQgGHyoINqPG+brRwIh0bd8fG7T/T25FICUDUkIQ0/UJ45VaXJi/JU8iEyAlojxRCaAEgSnsdBkijeRDKUGwH0ongi/W/RQRFgsJUROwrG8uFIyOQRL4vgQmBgw1hOJBweGkrhCSmgky4+BRBMheAbaGw8Coj0RfjAIFowhobUpuvzKAjyd8J+X/g1DRNJYFF9/HFfACY8SYIkYON6bEUyncihJmUZWcEBmnvnpq7Oq2rIkY3yTpXZycqipobyiKPV0a/ZoaXh1pK08R9tQn13bXFJcW9LU0/Hu8+dHT58trSyas0xSpZAdTqeHkelhZLaYGSRmBYTT+bIQsVoSJhcQAoiBAs4/NnJmoHGgp8LaXdLYWVBUb8oq0eUV6QpKEswFqmKLqcSakVeja6pJWm7NbRXQC4EuFS6ulU6u1a7u9TBwLQ5WAwe2url33nLtdPZovuXeCoK2AkG9HiCrm0cjGjKiFBYLmZEkUDgFWJEVY4rnSQUYnYw0O1jcVKpYHCkbt+fMjBbsrDbYrAZbU3x7afR8R9pkc7K9Jr6rQjVgMdTlSXcXLHdWOibG28oai6OSk0SmTHa8iaZIFKfl8g0ZTJ2Zrs2i6TKY+my2MZ+TnBdkyAmMT+cbMjmaFEGCOdqUF5WUIdAYwlQJYaqEwKjYCHWiSKoN4kbxRUphbKJYl5xaVjW/tbN77+7W/s767vr67try5vzy8vTslGPnzvr9R0f3HuztHa08erp3/2xrdWvk4O7Cwd2l7f2Zuw82D05WTk5X17fGl9ccg4624eHuufnJxbWFmcXpzc353Z3Zs9Olw93R6akOpVpMIPmTmDwWL8qPzicweFFKnTEt05CSvH+4+svrg88ftj5/WLp3Yn3+fPDb16U3v0z++nXz+/vVLy9mLr5tX7xdfLLY8PmO7ctW37v5xm9rzffajY2RyIF4xvvBwnN7yflAxVlb/lZp4seRxh8z1l/sFb9ONr/vrzjvqfg80PBtpO3zaPvXyc7v87bvi4P//W79smj7smj7dXXg7xtDv68P/r7Q//t4z4/hrk+Drd+nuz7Pdfy60fN5o+P7bs/3o953d1q/Pba/vdf19mH/bx9mvrye+OPL3Psn3S8O6z/e63i6WLXTaV6pTj5qKdqszK4VhZRy2EYMelCr+dvY+J2cnGVD4qRcvhCn2jYmb6akrKQYt/OzL7aWLg43dmuL+xNiLGJev0LiUEX3SQSdYdxeEX9Kq2gX8kqZxFZBUI8kbEwdu5yafKeoeD2/ZKOy9s3M7MXZg+frcydLI3vzAz/enl78ePH57d23L3d//XT/1w93v7/Zv/h2/4+3B68PJ/enW56s2x4u9xxOtRzNtZ8udz/etL8+me6rz6b7AvywICwKBAS5o1AIPIaA9kLiPdCdhTXPN1efbEy9Ol4pzUih4gIC6RI6jS+IUEhiDSx+TIhYx+RFsrhhMdGyYCYJ7XkDeOVfb//5n1yu/Mnd+eblS9evXXUCON90u3kZ5Olxw+nmpWvXPQDuIE8nf6iTBO8Rjb0ZT/EycjEcpBsO5AKDguEIDA6DxXoDFULmkq12z9FgzZGWaPyX+sybs+2W5iamMB1n5LC1AAAgAElEQVQXVggPy1KU9PUv3Tl6/mTreHN1d/r0+eajN4e7Z8eLR4/L+nY4+l64uN1bNgSWjXhGDnmJB2DRg7jYQbzCRowbIMUNXyeV/jsi04PTjpKNRFScuohancJr3WMtwubtxLEnOvvdpIH7CT13TbZ7BZOPSx2bxXWWtqYKe3NhZ2VyuVmerY8Q0LxxXpeAN/4EcrkKh4DhcCQYgiAgoTFkYJ4AkRMG1ZEvZwoAZUqcvUS0akuf7TWP92S3VidlmSRw0M8QwE+8QGyiWlBVYhjpLZnsz5/qzZ7tNY+1pfTVJpWlxyiETB+wq8eNv+Bht7l+oDCip5DoHIm/pqXeKI5AlEpQaUFeiQwPHc09muAswd2Q+d0yC+AVsbjaOGSTGt4e792qA1o07u1GSFM8sFkN7tB42wxYu9Gn04Cti8eJiFdBV/8fgNMNl5turrfBrh4QGMobS0BzQ4NSzMahcVt1U0WVpbS6qczSUV3RVFTTXpJfnWbMUesz5MJYtjxRoEoRq1JE4jh6SKRvkBAriPZTJfHySpV6U1hKpjgpVbSxMzQ5a+0frOnpq1rfHFlbH+3prR0eah4eaq6qTDOmSG0DdW2dReZseXCYT4iAkJYVl19iiFbxsUQwheXDCCL6032CwljhUQJhdBiKiPShoTgipiwhIjZJrMuMMRZrVBnSxKI4SXJIkIJU0pOZVBErjmdI9Syxlh6ho/NiiWSBN02E5sr9GWIshumOD/Ty54AJTE8iE0Bmgugsb2YAhuALQni7kv3geLSnP9I1loftKlRefNq8+LQ6WilVsJwiAl2DA4GBXCSK4E6mwVlBPr5+QBIV6gH6+crN/0EMgOEDoJwoClWA9/S5BfJzJ3IwMD8PMM6NwsVxIynShGBuFBFFdfvvsA6a7AXBuHrjvIgMHxwJTedQEkxaS0d9UBjTE+ZCCSAy2DQcCe2Ng2BIaIQfzJCZEJ+ujdZFmYvTQqXBY4uOps4Gc35qfUt1e6elt7fFMdRx/2h9acY+PdGVnqqSRAX39Lcf3j8cnR6fnJ999/l9taU6PTdNpoviR3MDIxgkPoEmJAfH8rgxXGYEKyQmLCZJESBgBwn/NztyfqTFMVDdNVjVbC8pb80srDGUVRirqow1jabSBkN6lcpUGN1Um7jSWtAezir18qzzANa7AGrcPMqBHjnebkUQ1xZX115n9x53YAcIVo/wtnhDR5G4CSyuA4+wBPkl0xDNabEjLTlL4w0t9UnBgcDKHOnzo+Ene7ZX94btHaaKwoi6quicNPbsYOZ0d1qyBFuoY+XGs1srVP3NyUMdqWO9mTOO8unp9sySdJJIxFQnsRIyWYlZARpjgMZIUhj844xkVQoj3hxkyOEk5bLjM1maVJJUw9Wa1HkVpV0DXVMLDbYhTWYuQxQZJJVHahIFEXFUZiiNK+ZGxoXFxaeXVgxPzTw4e3z38d2Jpcm+0d6hSfvS/NTK/PTK8tzxyd7TF6c7+4tHpysHdxeO7y/vHc/9N5ObO5MT09399rrm1oIBe93oeFtXT8P41MD8wtTk1Mjq6vTuzuyjRyuHhxM7OyMx8mAK1Y9CpXNDI8IksTgyw58ZmJ6VW1ZWcvbk4N2bvY/vVn79svjLM9svz/t+fFv49n7uj0/rH8+mXu/Zfn809f3Y/nC07Mlw1cPewoc9uS/shffbU6YyQmfMoW/6c7+MVH0ZqX3TX3633vzBYTl3ND7tLvs40vhpoPpjf+XXIcuPifbv4x3fprp+mx/8vjj4ed7+30Z+nOv+Ot/7Y8X2faH7y4T1+2jnr46uz8Ptn8bazsebPy92vJys+bjW9mXber7RdPHL9MUvE5/u9359Ovj+Ud8vDzqfHtQ+v1N5vtf8YLRgrcYwnqFwGOT1AnZHTJRFJDT7+Y3oE952dW9nZS0k6Meio5dUmiWNdstk2shMt2sV29XFv65Ov58Z3qkvWShMb40SNIXzeqKEXRFhY0r5c0ttv0xUQMFVMPxaQ9hjsbJJjWohKXk+NW0uO+/3je2Le/d2bN2nCyMnS46XR/NfXt15+Xj5wfHUm6ebv54f/n5+8P3l1tMdx53x5nvzHY9Weu8vdp0udD7esD3asJ1tDbw+mW6vTCWh3DAwd4IPguCHxhNQeCzGD4GjwvDWopoXW2tPNqZeHi2WmA1EBInsE4z3DfSnhwSGKkgcKTkkJiBMzgzipxgSClI0eTqxMhhPhV5FeV4Gely/cvPq9VtOTtcuuzpdv379+pWr16/fcr5x45qX82U6wjWWCo0huGhJnvpAVAD0NtLDCQAAeICgQBAEBQdL+NTJ7spHi/0dOfIY2rUctX9rTbI5O4ssSCVIykHclPDU2o7JldWjo839jY29+eOz5eOnG1v3Dye2H6TVLflENgPDWzwjegDSIWD0CFDqAEnsSGkfIa7fX2WjaoZcA6r+E5XpGtjkFmwNzt+DqwY95e0AZUt012HCyGOt7URvv6fvvZc18jR37EHN+G5BRVVdSUZnZZq9Nq0+V1ORLs/WhJgVPFkwCQN2drl1zd3dHQAA+MDc1TRgkQhdKETomU7mMGChHN1XHLHSnzbTkzrZmzHWk9NcrY/g43xRTkwKTBvHrylP7u8oGGrPHbdmTjSn9VfoOoq0leZYlTjQB+Z6++p/IoA3WQRwMBEYincNx17R05yKhJBiETyVDTCyvBIYXjE+t4SIy5HYa2nBsAoZrioGVSeHWpSgZqWHReVmSQA2xoNatbAuHaJPj7IZUF0GVIvBJ0MMJwL+C3zzCsDJAwZGI5A4nJ+PHwUPg4NBEEC4KLSsumRuZWpiwVHbUhEsYUdrI9KLDGGyILaQyg4j48hgFt8/IS1aruUHRxCYwUiZJihMTGQFw7VJ/OKqhG5byd0H8+vbw3NLPQNDDZPTHY7Rlt7+Grutrr2tuKYuIydPW16dkluoraw35ZVo43QhsjguN9yfysb4kLxpgQQmh4wloIFwoBcMROXQyWwKKzTAmGPILEsVqfhcGSNYESBPEyVXaiQpHLbCL7c9qXmiNKVEZiqWyo3sYLkvS4oOiEbzlITwBCozEo0LdPMm3YD7O/nSPblCgkBCpjBgXI4Pk47BoAB+vvBAKl7KZ8Tw8PF87KPp2gfjRe0Z7GQRKF6MkEfgGCyoDxHA4RNDw+kkKoJI9gbDnK47/RvGD+TPRqPIkJBYNjOC7E0BevsDUBQvPxacGowSaViyFF64ihoQgRYoqJG6QK7EnxKEwpJgRAaWwSX7UrBIvLcqURGpECLxUDgWQgsksXhUf6Yvk0dB+cMYoRQy1y9YyulwtOVUZlgH26bXJho66vPLc3KKMqZnRubmRjo7G7d25p8+P8nKMxqStUMjtsW1hcW1pdHp8cX15ezS3Jyy3PKmcpEinCWi08JJbGlgoIxNFdHxwf608ABFikpl1LLDuf/YyMXR5vGhGvtIbYejvLYjp9Jiamw0tzRntFpzKizGzCp1XpW6u8282JTbGELN83StcgfUuntVurnne9w2Q5wLvN3bIKB+sHc/AtflS6jCYeoJPmMk+hiZ3OqPzfGFJNNQxUr+dFfJeH9pXYW2KEe6Md1QmSXJM3A3p6tnR4o6W/UzEwU5aezm8qjuOlVhCifPyCnJipgbK1+Zrxu15bbWaaZGyucXe5KyEzHBPJoykZmYyUzMhIdGEqIULJWRpUwJVJm4OnNoYnaYISs0ISNUlxZpzGVFqY2F1W2Dk/VdA92Oydr2HkpwKEMUKY43hEs1gfwopkDGkSoZEdGqVHNX/8Dk5OSQw94/1Ds6P7K0Nb+9tbq6NLuxvrSyOrt/uHp8d+P4/urB3aVHz+7sHMzuHMzuHi62d1b1DzR291aNjrdmZSm6u8pt9sbF5bGNjYXZKcfy4uj2xvjp3dmtzb47O4Njoy1GozooKDAqRiGKivH1pzDZQYmJiZb6qlfPD76833v2aPj5w66PL2y/vx///tLx9fHw9wejrzatj6Zqns3WPZ2ofDRQ/Hqy8clg5UtHxRNb4dPe7HvNSVul8medmb/PNP821XRuqzyqSX3ZW/l+xPJhtPHX6fYPtsr3veVfBhu/j7d9GbN+nuz4Omv7Mmf7ONv/dXHw80L/+XTHp5mu70t93+a73o+2vB+wfBps/jTaeu5ofDvW8GGm8aAl9Wyw8Plo8cPB7IujnouH9g/bTd9Pur6d9rw9bHmxW3e2XvZ6tfaxo2itIqE7LqQ5PLCBx+qQCHtjoksDWTaVcsmcNqpTzerjZzTqiWjZiEQ6EquYMyXPZKXtWaovdpYuDjcu7u9f7K0/6mhayctol4QNKqTLJsNycqJdFpFPQFfTiMPSiL301FWDYTY+YS7ZtF1a+X1p+fP66r6t68PB6teH2x8frX1/uf355dabs+XzJ+vnj5ffnS68Opg4Xeq9N99xMtt+d6b97pz18Wrfi13Hk+3BJ9uDr44n7C1ZXBrIB3HLF+vhRwSTyLAAhi+b4hdE8G8vKnm5s3S2OfHicK4s04gD47AwGtGPjfNnUYMkRLYEwxCQgkRIPFGnjWsoSW8rTequSOyqSMw3SoJZGC+Q018v/ceNyz8BXFyuXbtxy9nF1RPw889/9bz5U7AvWEGDxRBc1ESPeCaKCXPFAt28vEBuXhBXT6A3DMKm4opNyrV+y2JHSYGSrBOijBqRPtkcrKwWJNvx0iJFUefo5vH05uad453jh9sPXm4fPdncfXw6uvVQXTgODa524zU689vcJf2Q2DFQtAMg6kFE9ZK1Q6ykUZLa7hpY+TMhHycbggi7QwsOAjJXwYpOgKJZ5zhLGHmstd+NH7in7TlJG3mUMXSY0jRgzEwvy9WnKYMa8+RVmTGqcIIxmpyj5eUZhKrIABoJdfv25auX/oMIv60LAOfwYRlcr3j6jQwBqCgWN1AevdKftjqQvWDPXR2rsrdn5aVGsekwPOp2TCQrP0vZVJPSVWfqrTPaaxJ7SjUdRdr6XE2CjEfzhQJdLuOgLiFkBJ8EZCOvBoH+VeX3cwbHNYPjYWA4J7MBRjZY4ecsRl6SoH42cYBlkegKKawmGlQv87DIXZviXGuVbnUaQIsG2qHx7tRAOrWgjnhoix5Tk0gNwt5AuF3HQLypJKY/iY7BY+EYGBwJvXr9CgDoqU5QVdSW1TRXVjSURqvE4jihTCcJEjIhOE8g0gWEul1Wn5dbZkITvUKj6FFxXFKANzecGCL2L6kyVtabpubaVzZsUzPWyel2a2dxV0/F4ED91ubIiKOpqjK1vjG7pa2wsFSfkBSeV6JNz5FHRNOZQWi0nweeCsVTEDiiNyWAgMR7Q7BQLzQIR8OhKEg0FaFIlpmKEuPSoiN0ITQRIUwTEJcdwdfRglREWSa/wJqsyRRozGGxyVypIUAYT+WrCDHpQfmt8fI0rlBDpQvgML8brtD/8mOAohUcqZxNo4GpVBCV4i2JCFLIBLERnFAKItzPMzkclyaEG0K94gWgKB5AIkRRA4DsUDwvlBIUTKbQMBQaBoP1uuXyZ7D3bRrH9xbwKoGNoYUS8IFIFMULRwcFi/2j1IHReo4+V5KQI45LC9FmhCtNYUJFAFdClutEeCoKT8WQWUQvJMDbF0Zi+/mQUTC0pzcGEBrBzixMUcRHBQpojFCyRB2ekm8QKkKTsvTxaZrs0qyGjkbH1PDGnbVhR199Y1lBkbm1vXZ5daq6rrissqCsumRmcXplc3V6cb6spiIyTpZoTqptq49URyZkamOM0RwZhyakhShCKGE0JBUjVInzKgsjlf+bzs7quGVmtG50os42XtXWn9/amd3TnW/vLeruyW/tzq7ryWzszBjozBkoSaziEIvgoDIgsBoErgB55QNdzTCXIgywBQnvQKAscFQ1FmdGI0pJxE4ipRWNqyf6FvhjRIBrRXEhHWWGIJIHGvrnhqr4w9WOdE1gqpLeUaNrq9d2tCTMjBdlJDNzkpg99erkOJJcgGivNzTVJoza8mqLY5bHy1pr9WNDDTEaKV0sCUk0B+gzyaoURFgUU50YlJAaoE6mxxnocQaWysjWpHC1Jq7WJDCYQ3UmZUahsbjKkF9mLqs25BYFRsrYsXHCxCR2hJzEFfqHSNjRSoZEpk3PbLd29/f2DQ/ZRieGBsb7R2aGZucm+vrabbb2nd3FvYPl43trx6fre8cLW7uz23tzCyujmbmG/cOVN+cPju8uHp3M2u2VKhVvwF6/tTF5tLe2MOOYn7QtzfZur/dPjddOj9cvzncfH66lmpJYgUFypYrFCeKFcEWhwRpZhNVScLhtf3DQebJZ8+yw4c1R05PlyocTxY9Hy+7bC+/15J50Zd3ryng9Wnk+1/phvuPbSuf76frzsco3w8VPu7M+Oip+m2r6fbrtXX/VbqnhSVvRp9Hm32Y7fky1/dJT+qar7L297utoy6ex9k8T1i8zvZ9n+/+XkW8n2z9Od/5Ysf1Y6v081XY+ZDkfsnyeaH03XPdxovHjZN1sTuRKccz91uTDBt3LgZw3I4VPh3LezlW8Waw+myk+ncl/tFD6YqbixJoxYYpqDqM18ZhdwtBsLLqUSsn2w9eFBndEi1sj+OOJ6kmd0iGOmotT22NkjkTd4z7rxcHmxYP9L/Njz/qtJ001rwa7/1iZnTQl2JXRU/GqQVlkt4ifi0PU0UnTCtlJVuZagn5SoZxJSJxPzxxKSlmuqro/0v9uZ/G3xzsXH+5efD29+PHo4v3hpyerLw4n3hxPvzuZur/YtTfaeH++89FSz5N12/M7wy/2Rs7uDJ3dGXp+NOKwZqileFkEQRZNFop8JFL/BF1YpIAawaY0F2a93Jt7uj32/GC2IseIAaIwMH8chorC0fxoYcRAMYEl9mMJMH5UabS4sTy7o8rUXZFob0gZbsudsFdVlKYgEB63b1y9ceXqzz9dvXzlxo2bt65d/Rl861IIARRLhcbiXdQkz3gWmgX3xEG8QGBvNxDcAwRzdnaGgVw4ZHRBfMy6rXGuIycnITQ5XmE0l4eoLdTYZjA3RVvWt/P0fO3wcP/e3vO3919+PLn3cv/oxfPh9QfSjGFISK07v8ktvNMzyg6KGQZG2gGiHpzCHpg8JcxfIWtsruzyK/4FtPhppLQ/vPgwxvIIqbOB1e1p8+c6xyOl7a5++IHOdmocPC1dfKap6OSJhFIhk4a4Zogkp8axhQwwE3WJ7387PpJSlC43J8cSfaHXfvpnAuhqYhDUzAHGU26oSFezRdAKDXG0Nm6pJ21rpGBrrGxzsnait8haa9LK2VjYDV4AWikLzE6NrMyWV2VGWbKlLTmyunRpgT5cKwlg+ALBrj/hwE5cP1AwwY0B/jPN9f9OYt7MFwCyQjwNDGcj0z2R4SHzuSaC/yUK9ZMp0LNUDK+MhNZGARuiPSwxLhaFW63So14DatFArBpohxLQrvJoVXs06ryrEvxDibd8QM5UXzyXxaNSmEg0AgQBAIEAOBwGBAKQaAQjgGrOSSutKYnVyTKLM1Lzk4MlHDDW0w18E0kAGTO1ASEkNBEC9/USRfOChXRhdGBBRXJHb0VheWJrR2GdJbPNWjg20TIy1jQx1TYy0ri1ObK6MtDclNfeUTI20VJVZ1KoOVI5M4CLYHKQTA6SFACnsjG+ZBgY6YojeoOQHlc8Lt+EOoH9QOEqQbgqTKDmxyRLEgvV5uokaXJYuD5IkszjqEihenqQiihJCpQZgoRxFImGoUwNiU5isWXoxKKI1UeD20/HTRUxQVIckQOG4m96Ia9hiJ5hERSRhMDjI6l0CCsQR/ZHkHzBXDI8KZotIQNiA4DaYEiKDB/BA0WJsWw+PFjszwom+vhBqXQsX0Cj0dGegCuewKvkAIwHwskT7QTBuxCDEBQeksqFCmP84wzc2GSeOiMs1sSTJDCjElhRCSyxiiVRc+lcPJ6K8saBvOAe3r4wMAYEx3sDEa4A2C0A+DonjFLXUixTCTIKDWmFiTH6yOh4caiMF2eQxxnklU1VFZbKlq6WmsYqc1ZyqtnQ099aXpXf3FZjzjW1djY/eHL64et7x8SIzTFUWF4aG68KixKFRgpDowTWQWtyvjEsTiDSiiN0Ek50CFvCDYrg2cbtOlPCPzZyY7JxabJ+eqZxbKbePlJuHy6bHKuZGa8bH6sZnqjuGS1r683qaUlvz4itD2e0sqkWf0IT3rcGDS+AeZpR7nkYUBUcWgWGZHh4JENAcm+vJF9sCcanDIFuoJBLGaRKCa8zSyeigFx//j8zU4TLs5Y5R8VUX6Gj3dxQFGNKYFhq4+qr5JkpAXWFEbkGplaMaSlXlmVK+ptTp/ryh5tNA7WJsz3Fw23lkRH8SFWCMCGTKjOiBEpChCooITUw2Uw3pFISkkm6JHK8kapPYRpSmYZUYpyWrjWw9cYAbTxdoaLHxjEUSoZCEaDVMJRxviFCX04YSRgdFKsJio7TpWaUlpY31db2d1n7+zo77e0b+6tnz07Hx20JCTFz80MPz+5s3ZnZO1w8OF7e3ltY25qprS8ZGev79de3Hz89+dtvLx4+XBwers7OjulqK15fHLq7t7o2P7o2N7S+YNvd7J8cqbQ2p68sdG2tT6Sb9DAYhEDEh4Rx/PzQPAY5IohWkBa3s2y9v9+xu1ByslBwdyJ7o1m706A9rDcc1hgetpif9+a9tBd+nrO8n23/bXPox3rf39a7Ps02PuvPf9GX/6I797Oj5tfxpvf2mvsN2c+tJc+sJW/6K9/aqt70VrzuLf8w2PB1ou1/fXa+L9o/zdm+LAx8nu19O9b6YdL662Lfb4s9X6bbv85YP4w3f5psPXfUfp9u+jZRP5kUPK5nr2aI7uRFHRbLD8vkp436x52pD7tSHw1kHfSnvVyseTVesVKo7pYG9oiCukI5FhajkkYxoxFJCEgJm96tiKwODRhMiBnXxw2JJIsa/YhOZ4mWODKT386OfJwZncsxT6enzOWYdxsr1ioLUsk+pYH0IblsUhk7KBVVkQnWoIBRiWhZqRyPlI5LY2bU8WO6RDOR1K5VPxjuPXF0nS0Pfn2w9Nvz9d+er1683bn4fv/i892L13feH44fTlh2hmuerPa/3Rv7fDp3fnf62Z3hxzuDT/dGnx4M21v1iQpsRjKruFCs1fknGKiNjQm5GWKtNMBSmPTqYPLp7tjTg6mKHCPKC4ZDkHywNII/148WTmBG0PlxvkwhNUjACwluKM/rrc+vz1bkxYcUJUc0l+lrS40xEo7rrRv//q9/unHz9k8/X/33//jT7ZvXYC5XeTiAlolUEQEaElBNR5ABt73dXT08wc6eMBdP0PUbTgB3ZzjgdjjVryHD0F+RmpcYbTQkJWVaQtTtOGGNG00Xm9uyfv/F5tHx5v7Gszenzz6cHD3b3zp70jy+x9NZoSH1cGkvPHbIO27ES2pzC+8ERnT760b5WYuyym1G0pBnSPUl/1zfmAFQaGtw9mbKwEdS2iQ2eTBn9btu9Els37Fh4lm845Gm/zhz5EFsvtUDgoS4XUc6/5nn60mB3wrAulJhl1nom2EUsFoUkKyJCudSvT2uEbyuGDne2SFQNfGKwu9SbgSiQkOarFOt9ZrXB3P2p6pWhkonevJtzZklGXIs6Gc08Cd+IDJGSDAqmDk6TrkxtNzAz4xlJkfR5SF+NLQLzOXPGK9LLOztELwrD3WZA/4XE/t2kQiUGwZMYt5KYrgm0F3iCDfkPldjcZdMbPciIbRcDK6PBltiABaZm0Xu3qQBN2ogbWqIVQPuUgO6tQBrPMASD6uK91NwIAE4LzaVxGYG+PuTMVgEEgUDADygUCgQCARDQThfrDQ2SqVXZeSbKxpKU3OSAgVMbgSLyMBKYsOiVSIiAwtAukNwQLgPWK6VNLZXvHr/YHFtuHegbmd/cnLWOjvftbntODqavHdvdnqyZWysaWy0pbW9yNKc09tfWVKuV2p5kmgaPxzPFxHDIykBHCyZgfAhQRE+XlC0+1W3v3pg3cAUSICE2T7W0uKwmKqMaZWG2IwoZbYsLjsqMoUfmRLMVvgFxPgyorEhKnJwNJEdgQuJJkh0jEg9IygGIzZQWsfz5o66M2qVMmOQPxeCo3tRgpAg1C0Y9hYnFK5KYKkTeKJIOoUKZ9LQgWREGA0VSgZFMsEiqltcODqE7RUZhecI0SiyO52D8YJe86fAJFJWYBAWArsKhF4m0aG+NBDC393b77YfG0gPhbGFsJBIOCPEMygSzY7CBkViQ2MJsUkcdWqoLIEnVATiaXA8FQUnQMEYEJ5OcIW4uEBdoD5eEJQLGH6TL6RWN+VJlSEGs6KmpSCzNFlljBHK+WpDrCQ2vLKhoqGtPiUzpay2VJek0qeo+4c7iytzVQmxumT16MzILx9fz63OtXS1DIwOtXa15xQVaBITZEqFxpiQlp+eUZLBl4WGKyP0OUlyo0qXrjeXZJlyUw1pif/YyK2puuXJ6vmZuqmZmpGxsvHxqsWZxuVZy9J8y9Rcg228vL0na8Ca3VOg7dWIbFK+Tcjr4jItZJ9SH0i2LzDHB1iKgBR6gw1e7hoYSIIGy9CwNCSqCk9uYrAK/QnFoQFDRSnVabJCk6S52pCoZtcVqzYm6zcna/ubjDmpIZsrjQO9aUlaUn2RuCSFW5YSUpjILU0VzfQVrY9U9lfF74/XHsy0WmtyhKJQkc5IVSQjpYmgyAS/BDMlLRebYkaZzChTJiYtG5uegzPnYtNzsKnZ1IJyv4xcclYBMT3LWxUPV+v8U9JpaemMtGRMtATND/cLEwdEqzgxao40TqqK77R2LUxNHe5ur6zO9gx1Lm3Nvzt/cXZ2XFuXV1ySsnVn6uB4eXt3du9gef94rbKmcHxi8Pe/f3337umHj09/eX34+vXO3v5QkyW1rtI05WjfWZlcm3Psrkzsb4webg9MOirGhyvnp1tWl4aS9HFIBASBhLh5OoFAt5lErCw0sDxfv/lZLSMAACAASURBVL3Stb/ZvDlbtD+Ru9ObvFwec1QT/7DWeK9M/7I1++/TjX+fb/5tqf37at8fe2M/Nux/7Ni/LDQ/7Mw8aUpdK1J+Gqr9dbzl42DDq67yV13lO8WGh/WZX0csb21Vr/sr3w83fp1q/zrd9X2257elwR/Lg98WBj7P2z9Mdb0daz8fb/s03fF50vp+rOnzjPXdWNO7kfpzR+3fZlr+mG7ezpYuJ4WsGfineTEn2dLdDPHd0rh7NbqHzcbz0ZKnjsL7ttzNyniHPtwazhiIDLEJQywsWgmZYMahKnisEaNmvSyrURpsT5DOp8aPS6MdElm/Ms4cQJWhwcPZKaul+Q2isOF4TRWf25+s2bFUpAcQtXBgj1i0bjQOSyWNdLI9nD8eJZ4US4YFgkmpfCJWNRWfmE4g1EWJj7qbjwfbnq8NvtwaennH/nS959Gy9dcHsxcfDy5ebrzesB+PNZ4td9+f7XixOfjx7szb48nHm/ZHdwafHYw/2R/oaYjTRYPSk/wa6yRJRh+lxrurK769WZNt5NcXxD3bH3l+MP7scLYyN8nbwxPnjSf7senMcAI13IcmpgUrfRgRgWEyBosbJ4uMEwYFoN1CCJ5mBS9ZzhVzfIU8ivON61ev3AzihOAJpMuXL7s734C7XhEQofEstIoIUOA9pb5AzK3LXk43XFwBtzygl646IZBoAh7r5XKDCoeoQ9im6JB4qUCh0CtNFlHSMFXehhVkKrIbHSs7K7t3VrYWTp/s3X+1t/1oZ+bgbnbLND6iFsxvJGjG8PFTON0YJNrmHm4Fibso+rHwvFV57R4j2QEUNtwKKMPL7ajIXk76qrHv3NcwitDb0uY+pcy+1TgeJ04+i+k7Cq2eyxi8H5Fq8QCicRAvMsQlAOGGvP1XX6+rFMg1uvdNKvS6D+AKBugEdbnkceXfSMCfNXT3XAFM439Vjv9LbgSiJM53rFqx3p++ZsvaHCoYaEjsKNfU5Mrzk4S+4L+Anf8ZD7/kh7gUQnFVC9AZsVSzjJwQjk2WklXhBJ6/R4CPSygVGMWCxnFhsSyACPeXZI5ziQRaEAFJCXROYNxSkW/IfC/F+FxSEK6Y2K4FAlCZ2Ov/Z6SnRQWtV0GaFF5tSs8ujWd3AqBTD2xJhNcnkTIVFEmQT2gglUEh431xSBTMGw7GYlAQEBgKhmCxaCQagUDBfIi4jHxzaW2ROT/VmJ0YEx+pSpSpEmWS2DA8FeWNh/gxCQQa1p/pywtn1DQVrmyOdvRWLyzbZxd75xZ6xyZaJiZaJiebO60FHR1FfX0VHV0lxaWJJWWGlLRItS5YLKVGRFHEMoZISqMwvYlUiC8FgvOHuINvuMNvCrVh1hlrfkteaWfJwFp/w3BtRr1JnSsPUbOlyWHiRK48PUygY5LCEWQhnCv3J3FgrDAMR4RjR2DiTNz4nDCeHM1VYMSJNHV2WGK+xCcQACe5csUUNBkCxtyksb2SzPyMfJlUEUgkgylUJJOMZJHgITR4RCAyjAEWh6CCAkDSWKpMx2GG++AoQCePP8NQTiwOhkIDeyOuITA3qSyYLxWAo3iiKW5+bCCFC6Dw3ChcZ4T/n8l8ADMCKYgjxiYH6bPDE7Mj4pL5EcpAvoTBFTJYYQyYDxSMgYDQYKgv1A122x18jRvqpzOIJbJAsZydX25c2h7rHKjPLEpKzNAkpqmzitISTNpoVaQ5L92cn5qQrg2PCYnWioOELFGsoK61uqKhtMPWtn24ded4Z2BsoKy2LC3bnJZttrS21DU3JGck11sb1Mm68NiIhAyDNiMxIcNgyDJK1dGZBRn/2Midydq1iar5yarpyYqJsdLZyeq12cbVmYaV+eaFhUbHZEWfLXd2uHzCYh7P0Q5pJSOaiIEYfnc4s5VHqmL7lNCRFX7IUgImDQeXI0FiX1gkFpaERFWRaI1kZqkfsSSE1aiX9pQmdVaniHiIiGBkWUZUdDC8oSBmY6pmf6P9/nH/3GSJ1aK11ihSZPjaNEFHfmxveYKjKX2oMaW/JnF1sGzGXlFUnCzRq4PSspFJWYi8ap/aDlqnnd437Gu14TuH/LodpL4xcv8kxTZF6psg9YyTeydCJlYYtkl/61CQfYbWMYSv7+L3DvDqq0FSISSYj2AHUwSRNL4kXKaJVesb6y0TI46pyZGhkb6+0V7HtH1lcWJpzvHwwUZFVZpjtOX0/vrWnZmNrVnbgDU7J/3d+asPH988enT46vXpr9+fvnu3f/Z4riBfXlWaNNBdvTDWvzRhP9qcvXtn5mBrcKi3aGHasjDTurU+trQwkpeXrtHKDcnqkBB6klaemqAoKzTMTVnWlhrvLNasDWSNlkTv1ulPa4wv68zPq1PP2wsuplr+Ptf2bbb180LPlxXbr+sDv230f55vfj1U9tCafadS/95e9bep9g/9ta+spW+7K/eKk84asy9m2s8Han6xVX1wWL5Mtn2asH6Z6vw21/9twfZ90f5lru/TVPenqe5P050fp6zvR1veDlvejDS9GWl866j7MmH5+1TzxbjlcZn+ID3qebHmfY3xTYX+rEh1WhR3XKQ8rdGftZqf9uQ7kgV1Yb7dkSxrKL1bENQeEtjIZRqR4GZJ6EZl3pmt+XFPw5BJMZwkm0mKm1coxyLlXTEyI5kghgGGs1Ltep1FGD6ZmGCJELSpY3bb6qqiBBoEZDg21iGVdoUGlxJ8BoShc4qYiQjxUFjYeKSsPyzCFhWTivNplIrv9jbfHW77djL78Wji/NDxcK5psEwzWKY7Gqn5ZaPvxUr36UTzoznryWTr6VzHqzujb46nn+2PPTsYf3Uy/fRwwFIiMGlgeWmEbqu0pJSu1Xk1NgqbGyMrC4TlWREPtvufHUy8OF6szjeBnZ2RYCQWScb5sFG+wWhSuG+A3C8oNiA0Lig4kk6icSgkBhKMd78SgHBnYQBYz2tIL2fna9e8PIFicSSHwwF5uoFcrqPdr4hJMF0AQoF3l+JcI3CeGOefQc5O7m5ezu6gn36+isFgiP4+Ttd/gt12CkDDQvxQLCIhkCMNV1ex1T1QXrFPeHpSWevg/MrGwe7m3urRg62jp7ubD/aH1g+1RXYopwTCbyVoxny0YzjdKFI5CInsgUV20xLGIgo3FI3HrPRJWGSLK68GLe3Bxw4FJC+qW1+AYrpviRsirfeT5z6qR54ohx/xmzYo2fbMwXsseZ6nF5qM9PbzcvL3uu4LvIn1vOLreckP8DMZfBXt8ufbP/3Tz//z/3D+j/+LBvxrAsu9XO6joVyV4f9UFIMtV+MHSiXTLdrFnpTJNkNrgcSSF1WZLszRc+QhSFkIKk5MUErwJiU9Jz6g2hzWXhTdkiftqdL11uhLTMLSVHFTgaI1P6anTNlTFF2hJVcqfawmRnMSrSgamRLiqSBfFSD+NQT6z3H+V0xc14IIUGkUqEYGrovxaojxaFIA6+KgtQqIJRbQonC1Kl06dW6demBLErLRRC0xsCM5uP+Prvv6asTA0kX/eM/DnDtzV5+Znjk93R7bbXfbZbtyFVXknEEkkRFBBAUQSIDIGUQUCJRzlhDKOQeQhIREzlCByrkKKjm03XUf+nVmre9/+K39rb32zkuPiYsOi44KiwgPuX7t0o2rVyIjwsLDbl6/fvXq9Suh4SE3IkJiEqNyS7K6hzvmaFgYCkzlzkGQFZnAhJScmISs6HhAVEx6eFxmRNdw88AYms6ZmprtmZrpFC3gjWa+Vs/UaulSyZyQP6XV0k0mjsHEIZB6sbjWju7Kts5ycF16SXl8R091HTwnLetmFjAqPj0kIuHi99e+hLRWMpRU3arGsWeVuET4BRxTR5PYeS1j9a3jDS2jcHhvBWIA3DIKLUFkAiqis8pjc8vic0rj0gtuJudfax4CjVKRFajk3NqbhQ2xleiM4vpEQEVkfm1aenFMSPzFyNTLN2I/B8OSW7vL6pqAiWnXIqJ/iI65kAOILAXGleRGV5cmgYpj0jOvl1SklMGyiiGAqLRr4QkXr0X8JSL2u+T0KwnJPySlXQaWxEQnX4zPvBafHZJeFJFaeC0O8G1K/rmM4vOl9Qk1bdlNg8Wo4eKmgYLmodKO0eq2YUgVIj8k9lJY4o3Y9JiIlKhrMSHXY6/HpEcmZUYmZ9wEgQGllRl9oyi2eM63YbF5VU0d1X1jrVPEwY5BZH1LTddQS99o5yC2px/b1YFpATeBalCVzlXr6sEKTUj273g581QcZRLZ1jAw2sOf5xJpBCabMTI+NjY9MU3BEVnUjuHupp4WoUaidRg6R3r6JwaGJ4f+eyO3nPSAjeyxERdtJIcZ77ZTg4usFQcr4OEFfAK7k6ZRTnlNlEXxlIc8aB5EWAcR5u46c1ulDlUqhuZQSxKJWdF4QOxAckT5tW9Lo69Wx99sj4yYiUuix6fzsvLE9bX9RalDdTl6/uRwR5mUM8wntPUhsrT8wWF0rpTXZTfhdPIhIaOZjavj4yBoUOg0Ok881zxPbFVx+sRktEkytmTnUAX48QU+hC9OoYvSVc68pY0Mlw/gCSZYPAnm5USLL8nqT7YFU+yrqY61NOc6cHk/07mRaV9PNQfiNYsAS6DUv1flDiSTZz8vzblUVBhVWJZbCcssqKiCImHwpu7OHq/HtbEdNLm0Zo/B7FSbNQsWjdjtkjsXpTIFdSVgWt9yrW+6p7Aj2ztrb05fbGwGDAaFf8V6987KwYFVMj8+O90o5k1ZtHy/S7+xbH96Z+fFw517x0s2I82sp/i8sqDfuLfju3//6OGj24+fHt9/uP/w7uHeln9zw37ywLe+Llt2UC2CPvl43RF/dHeu84Qw8Jwx8YqPO5WTX6gor0yct4vS08WF39YN79zilyb6GzPtnmTymIt5JJr5zSE+VdDuc6beKRn3WGMPuZOnStJbPfOVhnZq5Ly3Ct6aBG8too922XuH7BeP5qNL8cEp/2lJ9bNH+d65cGrivzZwn6kZpyb+Owv/74uSv5k4P6so92c7t3trH021PJ9pe03secscekLtO6F036L1rk+jtgjtXHAqLvPGQm3uPDhPVlvKBQHn8tP9c2O/+C2ftt2PDCI/GWMda7UNNVnb6i3VdR5Uu6Qe3p2W2JeX4afi6eUgdhlICYdJ6qGzFUV3NJIDKQ+TnSaHQuxIpBxcNZsUr6ut8re1OGAwIxhshcIXSkBqeAM2C+CcGH7vs23JaE9X1Gd7pg/H5jUldn60Vj4B8wpGtpT4Az31to3/aFn2eEV91yN9tml6f7J8duJ9fcf94vbio30tY6Zkqj9+pCeSPJc5MRGLRH5LJuVyGOV0QgV2oGBvWXh/x/zs0E/HDoZ8+5fIq9cSY5JjYzOjE/MTMirCU0oTc2sjU4tTACXZmcAb5y8kX78cf/Hb7//jXy5/9m8hX/3p8p8/u/jNX859823ItevXrl68fum7sEt/jb30RXn8hfb8iMbUi/CE89Dka8mXv4689N2lCxe/+fa7c9/+9c9f/un8xa+/+vL35/7075c++4/Qv/zp+y//fDU8O7sOl90kvpA1lNc4wdDY7cFVz/ry9uH67vHqzr2NwJ0D5fI+DCO/kjN3AySOadBF1KuiUeqENkMMQh0BXQC0m+pw683c2yVTyzGN0m+BhD9nzl0q5Sa1mFr4T6/CFv5YgM+Y9DTrn8NktyHS/RKWPxerHVFtQ3qJgKw8eFkeGpwDz48rywyrzImqyLxRlXkNCgwF59woTrtakHQ+L/prUPyfsfVxooG8jry/NqT9id6RxujOkEyULkyXWznNChJsfrZOy2xRs9C8aagY36Rh94qpaBWvT8PrZU6CBdN1NlGPTdRnE/XZJcP00SrKcCUXC+GOg7U0lJ3bIR4rZfdlanAV6tkq3mAuEZ08VH0Dmf1Nfdrnjelf9oMuzUBDCfU3yYhQSsN1OuIapzmU1RzNao7koK7zkBcEqO+ErT+IOq4LemJpvZlT7cC85Ms3r3x9/ruvwsOux8VGRISHXL984ea1yzdCriQmxETHhIeEXklKjYtLiSoE5TW2wSbxw3P0iVFcXyUkv7gqAwzPL63JAlamgWB5dc1lEGRp1xCif6SRxcfyhDi9iW8085VqukpJ47DGGbQRhZwilsyqNDQKvZ9M6xsYhk7NtAyPNQyMwLjCqbauqvTsUGBxXGzqletR5y6HfcNT0n3HHseedf1+MHiy7L/lldgFTCVZaGRO0gd6p1uQfbU1zcWdYwh4R3lWWVx8dkgCICQ09ruwhHNp+TeaB0Atw+VppZezwTfTyq7UdGZnVUZkVUaBmwvzqlNT8mMTssMuh31eUBEHbymCogqyCqMTM0Piki9nZoUB86ITYi+Ul6aUlSYXFCeUVgMyiuJyKlIyiuIq4bnx6VdvRH6ZnReSA7wByAkpKU9MyQwpqEgDVqYBSuKS8m8m5F3JqQgvhsbm1kRVoFJRw6VdWHDPdHXvdF3nWA2iqywh+2ZI3IW4zMjI5IjI1MjU/PTo9OjE7Lj41PDo+GsodA1moqN3pJnGw6rNAptH2YNBItqqGtCVPRjkKK4HM9PdP47uGm1G9NQ2D8IbuusGZ7sX120ap3z3ZJ0qnO0cahqa6hiZ6u4ebJEq+AazxmjW0Zk0MoPiDfq8QV8PZmCGNrd5Z1fvMs1QcUwBY+to/X8ykrrhoq64yMsOssdG9FrJATtt1ckMLLFW3Gyfl+1zs1Ys1GX5jIcx5JztsEw2OiYRrmGIsRMka86XNORyK9IJwPie5ND66CugmCvQpLDh1GRSavp8SrYkM5dUkNUYd30CXsCbarXJ5vTiqU5oRlt1IgR4rRzwg5jeGnQzDPJh4nglrjd/rDWjDvjDACptgdlpVk7qpaMcSsuyi6HUEAVGwZhaAqSxY+mSLMdG+vJeqMkTaV+OtnhjLN54uz95cTVpcT3eEUx0baR5d1MWtxId63FmX4LZn720mefdyfVsl3pXwvETX4ALroJKY4tB2SXVhcW1EEhTTTV0fHTMZje615YsPsPShmNz13try39rbcnrkpOI/QNDCKdLsbHpkkrZVOrsu7evzk5fLnsXDVrZsscY8Om2t/Q69RxhFsVnjd3e93vsWo9dv7fqff5wb3fDbDMxnQ7eWlC3FrQFAq6Dg437D47vP9x79OTo0aPbT56evHn38Omr/ZMH3v0djVdP2FQT7sqI93m4RwzsE+b0A+b0CWfmgZT8wsh7ZZv/2a95bRX85JG8sbIOuCO3BeMbpK6nkrnXStobOf35POlMTnsimD5TUN6qKada+nMl9YWKdmrkvLeI3llF76zij46Fn1yyj46FtxbRmVn40bHwy5Lig13yQss+Mwtf67ivNZy3Gs5vFsEn18LDuZ7trrqT0eanM10fmONvGJhTAfYhB/NQOHWfP/FiHrc61jydGsIuTlXAS/jgAjo4f505/elW8NPt4Kcj/x0db09E8M31W3rgni6UsxbmgqN0LS096UnGieG78nlDRzshK7vv5k1OBWi+relQLvh5zSNpa5LBoXpEvbiynJKbqa6tdLci7fVwU12tHlyjrYOqYPX82hpNT9tzu+ZIx73jFJ7uGn68bT0yETW4BsMcaleNPzLQ9nWUuw7hfbfk2aru7NDx8cT37q739K7nzV3P0yPHybZSQKrparwy3h/FpuQQcEk9XZcoxEyJsIY4XUDBVfkstCcHrqcHfjKm9/JX/xl28VxcZGh0dGRcclpqbmFaYWVibmlcRn5CalZGBiA29MaVr/7rwh//7doX/3Hz6z9e++IP3/3h/1z4yxeXf/j23Ndf/PXPf7jy3efXz/0h9uIfKxIv9JbGIFIutAJuNAJCE85/FnHhqx+++eqHc19/9ad/++uf//2Lr/7P11/97ocv/u3bf/+nc7//p0t//eZmQlly5UQUmBxfS0DPCuQuj3sj6N/wbR+ubh0Fbj0/Dp7cYRoCBWjeuYyZsCp5WJ0qskEdg1QmtmmiEbLQWmFai6ZkeKlw3JM/5k1E6y6Wsf4rdfqPSVMXS/n96h+TexZ/lz4Vita0GV4VUYKQ+f1a0TZCtIJRelkas1LJtyvIq2bqloPpUOGlnH6tcFDBblcwWlTcTqNk2KkaN4u6FuaqNXNgPR6MR8aA437HH8rREKrEkyVmZoNf0RPQDK4bxvadeKugnTFaKsTViAkwMbHBJOlXsVs42CrBTLVd1KkgwxfwdSp6k4KKEM/VaRkoPQslmq4QT5XJcBX8UaB8ttzGaZqfKqX3Z6uItYrZGmJ7+mR99DgsfLYxClcfOlFzCQe5SmoIoaMiKYhwTlscC3VN0HJZ3HaBi/pe0B7C7U4gdWV21iUmhH51/cpXiYmhgKzkTEBKZNTN6OgbCQkR6WmJOdnpwPysguLsEhAQVF1Y11BZ11Deh0FjsF0dA/U1sLzuAdjAOLJzGNqPRaqtnP17XoWRYV4S7xwuChfwK2uGV2dHy36tTEFVqxgWs9Ck5y0tyhdkpHFsi0ROoDKHacxBArm7vbOKy59s7wZn5YXlFcWGx5zLKoypbSqco2OChx6ZY95/y+s/WvYfe0wrBuOKVrMok9uEHAW5f7qtoQM8MtsFKEnIASXnl6cmZYVl5MfcjPsuNv1Kck4IBA3ULLFq0dlljUnZ4LByZBqwNrYQmoLoraxFlyYXRCfmRSRkhiVk3CitziioTEnKvgEois4ARqRkhhSWJGZmh+cVxJeWp+eXJNXUFxfVZANKEtILozMLo8ohKTX1qVW1cXWQxCpwXEFxBCAvIrs4CVCcml6UnFuVUVYPLINnA2sTixqS86DRoObU8paUxoGCYUJDyyCosjGzoDo1MSc8POl6XGZ0AiA+szAjB5QTkRQenRiaDojv7keh0JBZIgZPxpDZE0OTaEhTEQINQnVWoTqrUN3gtgFIN6ahawyBIXVNc0emOZgRct8kbYQimsGzxwewrajuSgyulcgcobLGFuQMmYK7vbOmUst4Au7Ls1cbe1s0PsvssXk2fCqL2uAybh1uBrZ9/72RG3biupO06qKsuMgBByXgoKw66KtOxpqbs+rhBDycwBJrxUJdVuIW2cN2UocR1+jAN3lxTYsTcPNwtaarbL4+j1qehitJ6cmJgSaHQBNC+lNi6QCAMhMoz8yZSolrib+OAWcRu6rJQ7AKwJXBxmzRLAqSd2VRgT1eFVsUGL1kQEhB4HqAOlbbTA9wvCvPrsPadDMWDVYmHrCbCWoDia5idomYBQx+ttyWbl5L9x7GutZjFlejbcsxNk+cYzlxcSVxaTVxaTXJvZG6vJ3oWktwBuLt/lRXIG9lJ29lJ3t5s8S3EsvAfVlbcKWsKLagNK+kpra6sbG+tba6Tq/THN/ZNbr1PDVr7dj/4eenP724f3d98f6xj0YdhkGBPP6sSExGIKqw2JGtzaDH7dzZXn/84NaPH57+8uPDxw8DK8tiKrFdyJna2XC7zGq7QeU0adZW7AGfzutecNiEy16Ve1HnchnW15f3Dlb39v07e76j4+39o827j/b3767cue/f2dBtukT7JtZDHeeFknkmZ55JGc9ElIdC0mMV68y+8N4lf+eQvDFx3lq5r3TUxXGEb7p5A9/1ZB7/Vss6UzKfigivF8gPuZNnCsrPRu47Pee1lvlKw3hr5L43C8+M/FMD/8wsPDUJ3tvmPzoWPtgl723z76zif3j5XMV+pea+1fHeazgf1axPet7JdNduH/wOpvnJTPdHztRb/swHGemVlHiqpb/R0N4pqGsY1Gj0eWJOjKguf74RZBhpeePWfLrlP123PvOqHzmk79zqYy7O1dvkRiNs4LogumceAiFXV+yJOFssmmOgf6G2Dg/IFMPqDCO9ATbpsUW9ziTp21v1SMQCFMwszecU5TqaEWYoxAqHORCNFkSTva1DgWzS9rY/1C2cBozPV1SvtrQfDvRvN2QB0aCN0r62MHGgo9y2sB8sSR54Fl7vWD7cXvp44nt1a/HRruXhjvn+julkW8WcqRjvieOS8tXzYPJsEn4mgc/Ol4jAfCaYQaixq3CP991PDwKk4c6rX/7rd5/987WLf4qIPJ+UFpGUEReblhiXmZqZl5VfAkyIDQu7/O2lP//Hxc9+d/FP/3Lhj/986bP/7+qXv//6P/7l3Jf//u0Xv//2i389//W/Xvj8/40897vKxO86C8N7S6Jm4NnthTHx3/172Lk/RF8/lx5/Mz81tKYsFQrNrqsDNFRkoMozmytyENXg9lFWdNnI1eJJBMFq3Xvg2tkwLllWd1f2bm1sHa1unWw7drenRM5UGPV8LjWu3hpdrw+vV4Q3zMej5HGNsvAafgxUnNSsysO4AUPOmGbNTajkT6nYfw7r+6GU1yJ6DRgJ/i5t+hpSiVQ+A3P2mxR3WjV3e7U7s3q3wKhVK2nG+VGvZmLdRlg2kxw6nEWBscoGrPJ+i6zPLOt3aYa86j7nfIuVCXWy63WEyhlkBKk9UUWosrDqFXMVDkHzqmZgHldh4jSt6Ue8yl6PrHdJ2ufTjIrwEB62ioetEM5UGDiNJh6SgQEyMEAjt8nKb1ZRIFZ+s4EB547mS2ZAgomiBXyllgrR0uELc1XzuAoNrV5JqJNMlwvHi7WEGim2hNOXTutInIJcHau6RGtJIDeG0xFXGI3fc1Hfs5A/MFDXhcPZ5N78yqzL8eF/LcpPgEBK66AgcHVpHjCjuDirrq4MhYIgUTAorKq6tqQWCoI3Vrb1NNYhQOgeOJGGEctINNboFK4NM9VE5g2O4ZHT1DaJjmBfFi9vaIj0gWpY1oKCfHDLQ6VjBKLZ/T23wy61WSVbm7YFBZnGGmHzJ7RG1pJ3QSKbxc11IpoKM7NupAGuJ6ZdLa1OHxhHuQIatV3s23P49xa1S0q+isVcoHAVDIoQLzEI1HYJQ0zCMcawpJH+cXRGfkJ4wuX03DhQTS68pbKsNrugMiU1L6wUmjE4gyxHZNS1EMuTswAAIABJREFU5RbBEkGNaY39oEJoSn13eddkUyYoLj4nLCTqYmJ6ZEl1dmpeeFjyeWBVYhE4OT7zWnpeRCU0L6swLj49JC7tekF5ckFlcnZpZEL2dwlZX9ciIqrhIeVV3yGQoRDYDXDtzaLysOTsq2FJFxJyIktgwGo0qK4TVN9XXohIzoXGglrTajoBlei0cmRKCTyxvCG9DJaVlBsRlngtNiMiNiMqMTsupzQ7DZialZ+em58BR9TAEeCuPuQgpq2jHwFFFldAssHwXHB9dmltWmFVUnF1SgUMUInI6Zpu6plrbh2rr20H1baCmgcgHZj65v4qPKt3ktg8Ot3Im5/ii2ZZXNy9e/u//PxepZY53HYSnegKLNl9TraUq7FpSRwigTE7MTf6P+zs2AmrTuK6i7q2SF130dectDUnY83JWHMxg4vMoJsVXGSu2mgrmjmPeNzF7nWw2pfYHT5qmxvf6JyBW8ch+j6wtLWM31SCA2ehAOF1sZc7EkJJgBQ5IGshPYOclYovy2a1VItGUWrqAGUIYuWPKikdWka3XTJGHa+hTdU4VOMuBYY6UKJlNAvnYGwcVCPq51FREk6HVTN5uCk16Eky6/yAgFnHl1bpvalKd7p1A7C0m+QKRppdURbnPxJr9yS4fImL/gSXL8GxnOBYTnH5s3xrBas7eb5VwJKvxOvOk7G+aygPqShOLCorANUim9obYMja6jri7PTmtm9pzW5wKxfXLXaX3GdWrDvULrOIThsxGfmDA412qww/O9zfj5YuCPe3N548vPv+zbOPbx+fvTw8ubV0+9BKJ3fTKSMuh9pu0qx4XH63cyPoWlnWu1zzNqvIYZdYzTK7RR30L25v+7c3F9c3nHsHq+sbvq0938qa7eiWN+hTHAfUx475Z475U8v8B6PwTM15Mk+9JyQ+U3HfOxTvbfNvTYKf7OJTPfODlbM+h97AdzwQYJ9KCD+ZRO/V3Ic83FPR3B0G5o2M9Heb6K2W9VrFfKNmvTfwP5qEb438dybBe4volZZzauC/t83/6JR+sEvOzMI3Rv5bk/ClivNSznqtYJ4pmR/VrF9UzGA3XAfO2uiG3Zlof8vBflwg/6RlnWqYp0bOaz3rhQR/mzI0kXil7fpXxMLETcroK7v0hUf9YcvxYsVwbOQf67ivbdJN4oirE+FFI12whuWWTk0TUtRYvy9gLs6MyZsavMODiga4qafDONrjoU2fGKUHUo6irck+2K1rbxJDKkm5aZbmBgO81lIPszc2muoRRmSzvrXVNtL/3KL69PL40/3g6Zb+9abqt2PjfTt1VTK+pZi+ZWaeuAT3lubveWRPVvXPd6yvDl1Pdm0nG/qTDf39HcOjA71O2EkYzWET8qW8sunRKDo5k8vM5zKKSbg8/GSpijdyf2vxyW5ANDfaCs7ohGdCwTEtyMzevvL+odr2bnBLR1XfQP3UJLoLXYGC5aLA6ejajFZwGqI4tqEoBlWR2gBKqytOqsiNhpQko2ozG8riYcAbbaCoMWgqriFDNFRDbi8ZhmRNoEGU8RbKeIuE3KdgDVuNtBXvvFtLlVH6uVMdZOxk2ygrumL0ejkWNDyvX98JHG96N5Z3jjZu3d05ur+7dX/fuXswyLFFVRAv5nNj4PZQiPYGZCEcJoxrEic0SiNqeOHV3PgmeWa/PaPfGdOijUapPwPM/u+I/u9B/HLCYVK/93/FDn8PETfKHrfrng2Yn406nmJtx1SLW+3QO81sr3Zmx064t8Z/cKh7fMe8tyrc9ND81hmrYlDFb1PzW8zCZgMbvqLo2NEPbOv6XcIm7kiuEl9poMEovRkKAtjIrNfTYfPTZXY+at04oiRWu+bb7eJ2E69Zz24y8ZAr6gEtA6amQfSsetFMiY4JDap7TSy4HF/hFKIsnAYNpW5F02/iIakD2czRwgVCjYxUZxO1OUTtvIlixnCeAl+tItXIsCAZFsQfyuH0Zs7WR+EbwtmtN0mwb+lN3wm7Qxmtkeze3GF4elbsN0U5UR1tkPbO+rbOxq7eVnRHUyW4sAlV09nd2IKGQ2Dl4NoSWEMVCg1BttZVQ4paOyALctralsViE7R3VtXVZ6L7y6oRKUXg6Nyy0JauUhKjvwld2thagu4EI5Clk9NdchXT7dFtbS9tbLo0Wq5gflYkm7O5xFojy2jm8oXYZlRZZlbojdCv0J3g7gH46Ey7wsDevbu8e89v8ijcG1bDokqs4U5Tx3D0SSIHN6/l0/hzI9jeScIQZroP2QmthBZXwooKygAwZGXXMLKyoSAHlJxVGo/oqiyvz8ksiy6CpNShC2pb8+p7yqpbgc3D1fU9ZeVNWamFUaGx16ITw4vBOaU1WbkV8SWQ1KLa1KS80Ji0K2l5UXHpIWm54VHJP2QX3oQhATWImJKav5TDPpshJQ5PXG1q/kPvwLmmls/hjV/nlX6eWfhVXuX1EnhSfl1CZlVUWnlofPHV5MrQjNqoLGhUfkMcEBZVXB9f3QKoRGYUVCfHZl4Pi7+UBIiOSwuPTAxJy00EFKSm5aRm5wPKwEUQRFV5TUFtQ1kpOLu0OiMflFRYkZwHissoCE/OvZZacDMbFJ1fk1gITSluABTCAVlVyVkViUV1GVWNudWobDy7Q2mZ40sxwoUJ3FwnkzW1s+UNBt1yxfwMATs1O+HdWDa4jPpF/YJO0jvWM4kf6x/r+u+NDDoIq07impOy7qKuOWlrTtqqg77qoK/YqCs2asBOW3XQV220oJHgU2LdEsyisNcj6FlmdXpoLW4yapGIsk83GcfqFV21TERpX3ESIiWkOeH6WGoUOzWJn5LMK8oRwEAcVNVQRWprUYyK0r04P2Fi9jn4I2Zev0OG2fHQj/2cbSdRSULMtmb2gCMpg2W3VoR+E0HObg/aSasu2rKbp3IIMWJGg2ShVGFOk9kSde5MVzDG5Iq2OKOtrmiLM8Jkj7EsJTp9iU5frNUdZ1mKty4m2z1ZywGgfw3g8qTbXMWLLpCCe6WhPKQUmFZeUQyGoFq7YfBGZGOTTi1bCzpNNvnyhuXBy/2j274dn3lRzRvprSfh+7UalkJOdTnlSjlnfLzHatX++P7N4wd37h5vHe76t4LWW/uu7XVte0sRHtdjs8iD/sXdrVWvy+b3WNcC5vVVo8XEN+l5Bo3IZlL6PdaNoGtj1boeNAVXbCs+a8BvDvgMO+sWt4m37RCtyIlHKto9Fe25ivFKyXi6QHkoIjySUF8o2Wdazs8W4a920VMJ7rWKcJs9FJhq3iH2Plsg/mpb+Kjl3+dMP+ThjqlDLyT4v5n5b1WM1wrGqYr13sD/0Sj8YBR8MAo+WsXvTaLXOu4bPe+jY+FXj+onl+zUJHil5b1Sc1/KmC+ktDdy+o8a9s9qpru9RlQYH+ysOxprfUobe8mbeSEmPBLPPZCS7kvxZzrG1mz7WNKl6awwdRt4lzl+R0YPsKdXxcRjPd/Px7kpo7dElI3Z4bXhLl97sxPW4GhscfX2rcxgf/TYH2mkxp4ObXuLrqNV2d6sG+t54tB8ur/7t13fXaVwh0tawY9LGmqIwHQVvNqMgNoQ9SYYzAhvMCNbTOg2fVfHGhN/6tX/uG17va55u639sKN6HZx/4GQ/cgteBBVP/LJ7HtnTNd09v+rBqu7JtuXJru3pgf35kfP5Lcfz25Y9P4uOLWXg8hbYZbNjcdS5dA41V8AuY5JLGIQaBWfkwebSw41lDWNGSuowiXpl3BapAK1VDtrMOL12SsDrZtHaBKxuuXBAxu5R8/udsslFBVbP7RfPNXOwjXouRs7onyd36YRjHj3FJpsU41GM4YoV6aiN3u5gdGjnkAZqh57RI6N24LpApC6QcLpxgdfLZ3bw8SgDa9AuxPIpc7DO2SwUBdDBBzTjGTqDf39l62h962Dt7v39e89u7T2+5di71UY0XsnHXcgX3gSbr1TKwiDSBJQ0pUWSiJCEV3NDq9ipaG1mvz0LsxTfrrsKEfwRMP2vSWNfFzPyZ7Yzx4P/T8zQVxUsmPDOqPPdsPnxlP0xzrLDMrusXsvOiuLOiuDFzsLHB5ZfTlf//tPep0+3/v5h7f1T56ND1Y6P7bfOOOU9WibcxIIHVD1+RdeWcXhF2Wtk1ounyvDtKbS+LEJHqoFezx8vlM5WOIUo0VSRmlzrnu9Y04xs6jFb5vFN05iSUruAr1RRa/R0iJJUsTiPcgiQC7gyAwPuErXKiGA9s8EiaJUSawXT5QoKVEWDy8kQBQWqpEIWCGAVBeIQtZuYTRoi1CVodQvQLhbSSYdrJrNozZdJDd/Rm69RUHFzLZm1WTdyE68g4SVdvQ3NbZDe4XbM1ODoxEBDU00LGtqChtYjKutg5fWN1a3tDR09jQ1IcB20pL4RRCQP6gwclYoCg+XAGrKKKiLzQDcR7UAIKqu4MrZroGZovBFPGaAyRkUSkkRGdS4pt3fcW9tLr9/cXd2w8cQ4mYYilOCkSpJEiofA8pKTLoeH/aWoJIHCGJme7Z7Edw9NtqwdOO+92t2641sMGNUWidIkNi2qrB6t3iFXmxeILCwCXZcLysBM94k1XFhrzcBUV1tfEwRZMYDtaOqGVDYUFVZnNvdBqxCFFQhgyyCkrrWkojGnApld2pBR1ZydVRkBbsnKKo+9EXPxauj5tLyY4ur0wqqkZGBIUl5oHCAkITssrSAuOuVqeMK5iPg/V0Gj+jC547iMScJN9nzU/p2Gg+Mamz3BYo0TCq9N474jMRJdgSGKCJ4LvgyEhBU3xieXX0muDIkqupxRF53TEF+GTq9oSytvSalpAwBrYpLyrt9M/P5qxLnolBuRSddvxlxOyIhMzYmLTo5IzEjIyk+vgZcXgrJKqnLySlKKqzKAZYm5JXGAoug0YGhKfmhGcWReZUIRJC2pIDS1LApQmZRXnZpfnVFYmw6CZ9Q0ZTZ25szRkDgygs7tIVG7BaJZh01JIEzw+PSx6WESA0cXUYQqnntjcZyAQfU0dg2h4WjI/2CkkxxwkIJ2UsBGXLVRVm2UoJ0WtNP8FvI/ErBQ1qzkoJGwosF5lRM2Qe+isNcn7PcL+wKCPh+320Vtt8y2miaaF3pghMbSwaqMjryYrtQwXFIkIz2BmBo/l5NMqskfq8qoTjxP66umdpXLcahlybhnYXRFO+3RTGzYCEdL1DXlOKu3kN1dqplFSWYQAe2sXzfzcEtya0O4IB0SGcnDUhJcJsgQivJsziSLPWXRGW7Ux1hdMZalGJMrwuCINS0l2X2JtuUY42KSbTnd4c9yBQv8myWBHaAnmO8OQHwr9Zr5RDQsrBiYU1tTCoM3tHVUN9QPDg+oJHyPTW3UCY1mgX/NuHewuGSV9KFrrl38U3LC5alx9IOTVaWCIRaS8vOSwJXApoZqPoe8teY53g8cbi+dvtjfXtXNTbey6GN2s3zNv7S3ubod8B1t+3fW7Et2icPMN2rYJpXQZVT4HPqVRd2qRx10K5ad8jWPdtOjOwxadt3KVQN3S8/08scchC4fpXefg3kkxb1SkF9JyU8F+Afs6aeC2bdK6msp/j575JFg/Llk2jeKCIw3P58n/GqZ/4eR97gzx4yRFzLij3r2WxXjVME4UzLfabkfdbwzNftUxXqr4/7NvvDWyD818H92yj75tH9zK08t8y803Bcy5is541TFfqtivVcxP6jo/r56HTRvd7T57lzXQ8rQfRrmgDS4RxnapY8ecMfvzk8tjiPolSmG7lrvZJuhCypurKDU5NHgJfK+xvlOuHaw5aGE9UrCuU+Z9aBRjqYmX0+vqa11l0b6tB38tLf+1mkwDnYqupul3ag9OffXg5W/3w5+Oln79Or2p8f7L80KGaqOXJBJzcuwIRG+NrQD0ehuafN09PiHR9yjmFXybIAx88Qlf72ifrepe7+tPt2SPw9K3mypf7ntONszvdg0frzjPTt2vz5afH7gfHm0+Pa+7+Pj4NkD7/Pblvs7CjEdruBBDFI4j1pImkkTsUtU81Axt4ZFquMROm6tWJ9trVgFc2p6ixhfaRQ2W6WdS7qhZcvEom5UK+oQUupZM9UyepOW1+aUDawap9ZNM275sIbRKpyBiKZhKkqLWdi/pJoKmAjLummLuE9Lb7Wy2xXTdfLJGtlUjYXWbGK0mDntC9N1srFaKRbKIzSQsNVUDEhFanYIxqUsYtMAMa5uMq6BWInhGlYD/t3llXXfzv7GvYeH957d2X54S72yUzU4/036xPdA8aUy3aVyWXSDAtCtBXTKM9CKWKjgaik1BiHJGXYWTPsAGOdlKO/Pxfj/zJ3+fTYWzL4DET76t2zcF6WUSsrmoOEJWrgxKN+cUQcEJqd7xXlv2/RqV/XuWPfxvuP9i+DHs51Pv9z+9PPRp1+PP/289+6p72RbGTThTNxWEw/pELeqqHUGFsKnHDBxUCYOyiZA62kNXEwRtil+FB7OHQEKx4u8krYlfouN2bhvHDfSEGoSdF2LCaoG1ORal6j5wDq+Iu/SkKodvCaXqFVHhTnFHYuSLiUZbuW3eeUDTnHXnn32toeiosDYo0Wi6Qo1Fa5jIFZ1YxoagjlYEFSOHlhwO9qJA/2oiVC8MJzA7w4jN9+ktWWM12fmRZ0vB6Z0ddS3dze09zaNzgwOTvT1Y7r7h9q7epub0fCmZkhre2NnT0tbJ7IRVQeBlUNgZbV1BSPDKB4Xq1ZSOtoqururNEaqRDW7um04ebyiMjB0Zt7B7eVHz/fWtxyn706Obq9s7rgOjn1qHdfqkC56lDozb2vfeXDLw+JNtqArYPUF3V11XZ21NMboBLYdi+uaIvRMzHXt3/M/Ojs8eLgm0bApbCxHTNRZJTu3V7Zv+T0bjlnm+AiuD95eTRXgvdsOAncGS8NAWsGoPnhdS0VTD7SpB5pVlpYNSs8HZ5dCgZ1jyPzqjNTCSDAKmAi8GpP9Q2rxlQJoTEbZzQs3v4hMuJKaExaR9H1E0vch8d8k5Yal5MeGxF/JLk1LBIRejfgsIf1zQMEfi8r/r95SodRFmu3XgutRh4fx+3vhDx+knr4qO75VYrYDhiZ+KId9Vgb/oRB+NR18IaXyUgr4OgAeB4AnAOBxld3ZFW1pQFhUNToT0p4LBMemFYbHpF6LT7sZm3IzMuFafFpYbMrNJEB0VGp4XFp4YWVWKTi3rDonH5SSU5wALEvMLopNz49MA0ak5kemFUWnF8ekl8ZmlMWmlUSnl8RnlSfnlKfllicVgZMr4Cm1yJS2fmBbb94otk6mxO3uu54+PpTJeHQmbpY83jfSNojtYYjJ0/QJKLoGiq5BdtdX1v8Pv7FWXGS/k+S3EfwW/IqZGLCQAjZqwEZdsVL8FvKKmRw0E1dNxIAB79NOe1STTilmaWHYKx7yzw/+I17BkJsz6Cb1mae7JBgUpbsWUw/sKYoby4giA+L4xdmTKRED6eFT4IxJaBarv1o8BjdRO13sfievP6jFbphxh0vUQyfpxElxMNps9O651gIsKm9JOrkoxSyqRsSUBq+LJNHiphfwjXwygIwv02oASnmmZiFNtZCt12dpTQCVIVNtyNaY8/S2XJ01R2XKURsL9bYyk73CbK+xL1bbHBC7q23Rxd1f7+FTALCa4iZEaVNjZQuqpK5mZGJYwqFaZHynWmBQ0LUaps0xz6RjstJCqsoz97YXjTq+0yY5Olx+9fKotbn6xvVvK0A5fq/t77+8+fHdk/ev77x+tquYx+EmUDMTbSvLxh9Pn756fLK27Aq4zUe7i49PVtx2sVnNsqqFKzbtqtOw6tJsLCk33FKfiR8wC4MG/pqO45UQNlX0YwNjawGrn4CZJ2GemcYtUvtd5sBjNuYJHfOIirlLHLxHHTqc67hN7b1N7X3CHwuMIQ5J/c/E+J8Mgp/0wsd8/D3uzF3O5Fst452O+UpCejlPfr1AfativVWxXstor2W0UxXrnZ733sD/YBb/5JD+6JS+s4pfGgQvtbyXCsYrOf2NkvlWy/qoY33Q0JztVbzi2IOp1oeUgees0aeciUNS/zahL4Dr9BO6nTjUGrvXT2y3j9RrWivmoQWU4rTR9Mjh9ChsYSqlKl+Jht/jUl6JOXcJs65WlKezYweL3SPiV2Ym9/iM34KeT3d2zjzm3XnmkVr4t13f2Ybr1Yb9nldza0nx6fTOp32/dbCNXZ4/FhOmr6tZ6+7yNrcFOvo8bT272NnHQtFLnXKHT37nM3wI6t8ElT8fm852lY984idB+Ycj28dbrg+3Pb89Wf/0cufnJ+uvb7mfHzhPT7w/P1v/+DTw8q7j6ZHBIOmRsurmmeVsYsHceDKfXsyhFBGmc6aGc7F91UHLwvMdf0BNt/JbBdNAGRFsE7W65d02UatF0Oxa6LAK0QoKVDRdoaHVO8UdHlnv0kKvTdhh5KA19EZ6P1AwDpIToSp6k5KBVLNadNw2IwdtYrTIZmr4Q8WikWLpRJkMW+5gN3n4aMNUrbCvmD4GEtMQWgZKT0W5+CNu/UJjPyGyCnOxeLBskKFf8Xk3XYEN/+7B5v1HR/ee3Tl++Vjp2ynq4H0LwJ3Lm/9rrux8qSSqXp7dp83rVZUNW4Hd+mtllGtVzFyMs4K8AecdA6fdKYPGK43C/1s43aR+2ax+88di4h8LZsoJ/n7V3Qays4u9OKdwq93etY3Fx/vG033Fh1va9yeW14+8r5+vfjjd+vXj3qdPdz99uvvpp8OzJ+4nu4pjL+3IQwzqh52SToug1SZoN7HRAfXYlmnm7hItqBoRT1Tg0ak8TMEEIpLZC5BOlckmQbLJCgMZbmY0aSkNd92kp6vMW4u4xyvU5YX2+YlCt7jNJ+3WUev9quElST9zoMhIb77lJK+qMUHVyIp6hDdROo+r2jCOO8VdoukqG79TSWpgDJXYuZ0yHJQ9WLzIRfH6kqZh388hLrK6EsQjFe2liak3vodWFAwMtPZj2oenegaxfZ2DbX2Y3t7hzo5uJLoD0dnT0j/U2dXbBkfUlYCAVeASCATUAAdhJ7rmhXMWPXewBwqDZHf31pZXZ7R2gh1umcUpMdklm3uL/lXryzd3zt4/eH12Ely3qrQchZphsc+b7KL1HZtwAf/gycb+sVupZojm8URCP5UyjCf2o1rKewfqKcxRKneCIpha2bOLtXQaf5rGnZGoWGIVc/Noef/B6uGjTb6aprTNz3EnFswCvobeMdbcPNJQja6AdFa3DCGqGksqGkrSi5JT8hOyytKT8uJqUBVphfFx2aE5lfEZpWFxueejsv6SVxeaAbp6JfJzQGFETklkZNK5RMDl0Pjv0gvjS6GF2WXZcYCYG/HnC6ui5IY+39rI8PgFAuWc2Xrd4fhmyfX5rcMrT06u39k/v7N2Qa34r76+/wVr/Kc6xGfVTRczQN9E536dVnmloCmxtD0nF5mWAY3JbojPb0woa0mG9ORBu4BpRTdSC8Li0q7Gp4ckAyKSMsOT0kLDYi9mFSWnAuNTc6NzS1MKylNzihOAZckZwOjM/JiUnIjk7PCk3IikvOiEnMjY7PBoQGhyYWR8XmgiMDqjODkXlJFXkVpcnVZVn9rakz+Kq5mcqx2ZAhvMtN8+Pfv06Z3VqsTODAyModE9cCxllCEmoYeQUHRNfQekFlkJRoD+h1t0LtKyneCzEn1mQsBCCVqpgX+0rDbqipkcMBGCRsKqiRg0zvn0Mx7NlE+L8yqmPOIRt3jQMz/klWJ88omgbCbAnfQyxkyUofmZDuIwbLK5aKYik5ifNJMYgYkN6Uu6MVwcP4fIJ7eXLozVq3FIO63bIxpelo361WNrBuzdJdrDRbqZ2izANijZvWxcIwEDxg0Uq9gtzoWenSWySoxh8iZHGfghsXBYrevT6HuUilGrcca/NLnsmvIsYv2e2ZVlnN874/PM+r3MrTXhwa74cFe4v7lwtKO4tau+vWe4u3f0t7eGrQCoBVnUWF+AaihtbcyHgkemRnRiroVPX1bx7TKGfH5OoaIIRNNE8oBSwcAMoWB1+bPTPdipdg4bC8yNjwy/gGwES8T0JYf2cNf/68enr5/tOc38BcE0lzYa8Oge397ZCbjdFu2qx3z/2PfT6aHDwFYKcBoBeVE7v6yXevUir57l1lBMgkk9c8TOndTiOvUznau8iVtKwgZvyDheZx4HW0fKbf2lrq5SX1flZi9kZ6B+vR8W6IN4Oqr8/XXONtBSd5WrB3xE7nslJf9sFP5qk76Q0u5xZ+7xsD9aeO90zOci/HMB4ZWYfCZnnMkZr6TUV1LqawXjpYL+Vsd9bxK9M4veGPmv9NxnWu5zDetMy3kppzyTEd6oyD+ZOT+bmPbOCjowbGsUcY/U84yJecnHHhF7d+a6fZPNLixKOwmxk5sX8Sh5azGrIg2fFTUceXkyIQyflYTPTRXUgGTwGs9A18bEyNrQoA2FdHW2b89i3xvUOzT8Km32vcfyclH/dsX+ft3x0477ZcD8Imj+9HT37a1lPR+7puOcLWmDc6NqJGQqIUpUmL+EbPI2tS63dHpau4JDo0dk6iGDHiBinxolp0vK04DqpyPj2b76UUBysix+uq46O7S9v+P96WHw08v9317svj3xPdq1Pjt0fHwc/OlZ8PTe4tkD57J5hjFbQpnOJk6kY4cSmMR8IjZzbiprGgOc7KlyKliP1pw7Zk5A1WNmVyvmqoy0JjOjSU+ptzGRKwu968qBgLRHg6/RkyAmRoONg7Rymq2cZoeo0yfrc7Cb1HNgyQxIgq9aINZKqXAdr8Um7vSrhhcF7dIpkGS8mNsH4PSly6cKTHOVlokqF6FBSoBQRov4YyVmatMif0Anotagx7JbqaHVU2UDdKHJsLhi29zb2NpZP769dXCye/ziqci1lo1iXsin/lAg/zJr/nypJAahLBg05verYHPLUNxKHEwYVsPNGrLVMnfQqgf1osNq7iYQ7wnpkCJ1z1Hal1+UU/6zAFtrsmpgAAAgAElEQVRLC4zpT1pojmHRknhx07e/deuO9/Vd48c78r890Pzy1Pzuhfftm+C709UPZ8Hfft7+9Nv+rx+3Przynt03PD+Q3F9lrhrHVo0TB0vkZSXGJuy2crt98rFjB3lNPbGpnVxVjtiYSHp3Zlvhud6yi3hkPLMzy0RGaOagRhpq34rb1o/vWyZPXLMuLkqDr/bLepaEHRYWelk+IpmBzbVkicaqXLxuAxVpY7c6+O3k7uzR+phhaCQWlUTpzqP1FrSXXkMCL1K6ipgDpSN1MeKx4kn45Ya0/92a+/s5ZCQZDaxKupoVFQKtKm1rb+rFdAxie7pGO7oxXcOTQ10DbZ396J6hjsHR/p7BrsYWBLimoqy8GF5fC4eDG2CVIwOtc1PdXNrYUDe0rioTmBebmHKjBJTR09+YmRULLEjh8AgWm2L/OPj4+eG8jE6kYQjUEamKdu/x+ta+k0AdxEy2zEtJah17GtfV1FjS0w3r6YaNj6Fxs33jUx0LSnpLd10npsnmV5m9cvY8ns6fpnCnFEae1iaWmThqu9i0LJ9mYng6GlE8U9tZng/LLoBnJZTGwvtqW0cbM8uSE4Gx4ak3QxNvhCbeCEu8kVeenVWSlpwXHQO4VtGYWQSNjc7+uhQRmV15NT7z26yCa6nZF9KAV+AtBXEZ16JSQ4GVBbXNsMzizEsRX4cm/CeOWvj8lBpYqxYKv110XHHbvvbZ/3Rn+7unty4crX4dXPxyyfz9ylIGmxHRO3ijGn4tveCH/OqYurbiMlQusAmQ1wIobs8paE4tQ6fDB/Mr0RmZFaERaeciUs9fi/j6RvR38ckhSWmhqRnh8SnX0gpiciqSckCJ+VWpWcWx6fmRwLLEzPyYREBoIiA8JScmLT8htSAxMTc2NismLjs6KS86KS86rTAptwJQVJ1XUgusqs+FNef1j1X2YEpwZDhb0K1Sz+3tOld8VqmUPTjSguyo7hxsmKZhxokDvZNtiC5oQyektK7gf5wjl+0Erw2/bJnzW4hBKzlopwTtlICNvGKl+E2EFSM+aCSsmvBBM37FOOs34LzqaY9i3CsdW5aN+pTjy6pxr3JiWTG1JsUFJTgHb0JF7+cT29lTCBoaRKzKIBemEICJ2MLEkcKY8Zo0cmsxq6tcPoFQTzetySZdgr4V1diuFX/HRbljJd510RS0NgG51aaZsWomV53ENQdeQW/adpLVvCG5cFqlEe6fHK/fvr1578R3uL33/N7R2ZPdNw93zx4dfXx+/OOLww/PDt4/vfXxxa13zx797c2jn1/dfffk4cenT35+8eSnp09+fP7q01ng7k5xQ11mVQUQAa/sbKtsaZohzSwZ1RYR2ylh6flErZxsNrPVepp7WUqY7U2Nv3rx3B/ion/IAoRdufw5ZrgVUlsUE3U5Mz0KAQNxWTOqBdpwH3x8qGF0AM6ljRpVHI9VY9VIF03qoNu06dcfbZtUkhnGbBdjpk/KnFOxiVL61Dx5hIdrV5B6ZdPoIG/KMtnmJ/YfiadP5HN+cpthoNyGqXIMlxvbcuW1idLSSGVRtKY0QVmerAana+uyVLUZIlCitCZ9eRD+mI99r2L+apn/5FafqdknnOl7POwvNvFbLeONlPJGQj2T0t8pWacy+vN50jMx8fkC5bWK+U7Pe2cUnun5b/S8U5PgtYH3XMU81bBfyCnP5cTncvw7Hf03G3dnDu3srlwbgx8R2g6JnceU3sAEcgXb6p5scRPaD7SzB9qZWwqsZxq1OFRvbq1i5MYzc5P5xbnswhx1fZ24slwNhy739fh7ewyNcGdHW3ACs4Gb3CTOPFVJ3rmMGxySdrznWCN67NTsyDmPF7WPvYZPj3bP9r3LIrIXP7ZFnFzqa2PmZTIyUkzV1e4GhBuBdCPb7E1od3e/qb3dMdK7y8GfKNgv7KL3m6ofj/VvD3QPg5IT//yLbcPb24tnt92/Pt/5dHr487OtpweuJ7u2t/f9Pz5bO73vOXvo3l1mcwhV8ywwbTpnZjieSykQscpYpALSTBG2H2SREB+u24+X5jdMwy4xwspCKWahkqlqPbF+kdvuF3dvKIb2dON2RqMaB5ZOVagJEBO90cJucYg6A8rBVVW/jlgrnCyWzFbOE6okhBojr9mnHlzVYTa0w0YKVEcAs/vSaR3xnL4U8WCmbqzES0caGUjuBGh+vEQzC5FOI6jYgYSChmjw+FUQBkVU632+pYBze3djb39rdd3tXfUEjo9nFuxRlTPn8+mXy3XfF2uugJWpbabyCWfxsKGBFEDRt9JalQkoefawtY61CxPsl1ICZfRVqPiwmLraoLzft/jxh3ru50XTMNY61ngywHey9L71u3dvP95+9dz/4bHll4ea354Zfntp//DK+/408OO71bevfT++W/30991Pnw4//bT27rHp0Y7wTpBpE3fKyPVexYiV223hdOnIrY/9on0zWU9uFo1V7+hnvPP9S8IexSx0GpE0UH4TnXd+Fpk205hiIDWuK0Y0+LqFyfKVhW4TFUZoSRioujoCjcG1ZBDac7GNabUJX/aWhWJqYtsKLvWV38Q2JaOLLhWG/2t+6O/K4/7YXx3RXRFWHvdZXdpfWguuIbLOdxZdn4REjtdcGq/5Do8ImW2MQReFZYZ8DcpOqS4vKa8obGiu6xxp7Z/sGSOM9Y339w12DAx3DY0N9I/2I9EoELgcBCqtq62qBoMgNaVN0PKBrsau5tqRvsah/obGJlBefnJ0/LXSCkBTa2VE7Pn6RpBrSWexKcRSGp0zNTHTwRXNyDX05aAusGHSGDkaA5snmpGpqFQ6Zma6s7WlohFRSqeNMejjHO6Mx6cj0UerYMCxuU6lle/bMv//dN1nUKILvi76W3Wr7j33nL3PmT1r1qzQOdttd9tqm3MOmAMCooAoYABBCSLmhIpIFMScUDGioARzFjHnNnewzW3otNasmd33Q+8zH07tXfV8ot7vv3r+7/MWPSNt41Oqynp+32hneT2vZ7RD2tuoWR2mC9JzitJiUlBxWTFRKRHx9BhAmDOSAgWEOIDQPoS06CCUv42HhbmzqUeQGxjhBw7zdfez8AGbI2IcQ6NM4ThDeOxzUPj9UNSzYNhTJ7ef/IGP85hRQSEOFo6Gjj6OALCHC9DOzPWxX+jzjAIncZNHdZ2+qlt/alh/avDe0sS9tal7S+O3BmQ/yBp+nOi3krXarK5Qm1pRCIwBIsaRmIGIoYWGUUDekc4AtE0wxSuYDAgmuaJTfDApPvgMEDELhiYFuAUYWzrrWjk9s3R85gwwcvE2dQkw90e4eAXbQVBegTAXSLhHMNLLI8DGxcfK3d/WF+LmH+rlDfFw83d1DXAHBHl6gQEAoLM70BUQ5AYAuXhCnAPDXENjAIUlcZmFSFENpVXOEBYnVFfT8+nkIn4GPZ+UkIZBE8CJOXg0GYFOiIATQsPwMAgG7I/w+y92rUNC7UCRpper6eFP9RZN9RZpevgaNW9KLdCoeVoVb1rNn+kRzvQIp9WCaTV/RsGe6WZq5YyJjtyx9pwRae6INHekPX+0lTHezhqVsgZaGEpxVlsJtTY/uiIJXooNFEZ4sRBuDIRrDsI5D+VeQoa25uMURVR1adJYPX22g7Wk4K4quXuDJYdTdarq5PZyyriC3VgWNyDLqy7GKpozO8WZ2sE6ZYugU1J8frDxenNue01z8Hrh7Zv5d+/XX++v7e6vvT7aeHO2/e5899357tsPO6ef9o8vXx+d7Zx+2Du7/I+cftr9/duJdn0URYhExOBgMUQCLQufmMTm81RyaVeLWNUulknKh/ualMoKqZynUBYnU+F25o8S4+Egf1so2NnP12ZgUFpdw6+tE7A56bREjLyjoknMqS3PLsiOzs+Iri2ny1vLx/vkXS0NvbIWzVD3zETHaH+dgEOkxoEioAAUxIsag8QhQNEhPqTwgAIyoiELvyUpnuWkLvEz1suy3jSx1qoyVClwNTVkKhszkRamxPkqMO6KMKduhFN3mLsq0k+O8mmGA5oQXrJY6HQuab+GdSoRfOqo+K2r5pOs8n1D0UGj4FJefdhcfNosvGgt+Sgtv+ooP28rO20WnbWUnEsrTtvLPinqfu+VXCpqTzsrLpV1H9X1Jx3lF901J22lZ9LS0/aSL8rabxrpenGyMgE6nhc1xcJqeXHq7IheBnZClDpdRX/bU/11set0rH6jtfB1M2uSESvFARsR3lIUuAMF78RENMFh4pDQAUrCVGZ6DwHXFYPqIxMVBEJ/InW1iHchk/7erz6Wtb2qq/g61v9xuGdf3vphQPF1cvjz5PBv2rEPfd2bZcJ5Rs54MmUoPrYJHCgB+g3FRKqQYf2RMeoo7AiFOpmRMZhK689IXC5lnyjFf5uV/WNT+Xmz+2SlbW+y7q1W8nGj98Or/i/vZ74eLnzZXzrb0ByvDF/uaj8dL3w4mNrf6D3Y7FK2JDVVomsEEEaadVsdrKkGUl0SUF8Bz6R4dtcX7Gi6Z5VV8vL4dhFG05krFeFFGeCaPPiQOLm/JrG5ENVTQVQWx85Ic3oqiB2C6E5hTFc5YbgpRSrCNvPQbYKo3rqEZj5GmBZQz0YoquO6K/DKcryqInakgTLSQOmpxNbQ/WrofhVp7o1ZPq2MkLHGtO7iuJY8WG0GuI6BLStiukHIuh7Ue+4kHwJb2NTWPzk4vzjz5vWWRtM3PDE0uPAqtbjbNISjB616DJHcD2p8Cq23xrX5piiCshXoooko0UxgTr93hiqEPYEqXYAWTXszhgK5WlTtRhBvIrJhPbnn2D1X8bNvDowzWjZwwGnon3+1enS4dPhu6HS/52pf9fl9z9fj/j/OJ/7+ae4fX5f+8XXpjy/zv3+a/dvnuX//Mve3j5oP++p3a81vF+vn1KzynJA0tE0qwioNZimI95fz4mRcwnwHVylKrM4Kr0hHlKaElqaE5kUByIHG4U4PY7z1qRCLlhxYGx3KwFgXxjq0MBHceCe8181gi38Jtb+G9X0a7/s0xvV+hN0tSqBBWqhFaqhVMtSCFGREAZtko51yo1zTkXbpSDtaiBnWWzfa8zEpQJ8coJ/grZ8eYJjm+4gOesIMM6pOAUb5Gjqb3MWig4FADyoNn5pJgsD9cNRoVhk3k5mVl5eem52Ww8zBU4mgUCgIAoaFhKLDYGgkJALmT8HBakT5ZGxoNCYoIR1HzSGCwwM8gQ6AQEsLZx0HD73kzMgsehyblyZu5LXLyjSzUlV/xahGohqorWlg14jZTS38oSFJTU1+eRm9siJfXMfuVoiLRfS8/IT0LEJKOo4jyKCmYAoFqfyy7JLKPF4RncejZ+XQasUlql7ZpHa4kJ/fqW7nlrMgEUHs8gJmSW4KM4FdmRtGhKATQ4EogGeIfUI+PiYF5QK0c/KztXE3C4S6Q+FuKLQLkQTIoXsxC11rG/xYfOPunpDenkg87g4m/Fcr8/8rM9UbhbS3tHli4WJo4v4UhHOBk50Q8UYFQoC0K6hH7bw677o+Y/h6Ve/0jdHi1J3ZMR15883GyofaUYiQb9TYBFza5GYU+BAzfFEUT1+kRTDeBRLriEjwgJFdQ4lO4YluETR3NM09NtMvLjuImB0cTQsIRNpYezw2cbpv5/XCK9jGK9guKNwdivGJpUUkZOEJyZGoWKizt6WHvx3AzxYY4ukb5BYA8fHwdQf4eFjZW7t7u1o4mJo6GDn52bmBHFwhtr4ol5B4T2wGOFsQlUiHMotiuMJYoTA+OTE4MyM8PQcTjvOHRnqjyNCIhDBUCgZOiQiIBvtEAH2Rgf/FrbWHM6Fmj6tY4yrWhJo92cPRqHkaNW+qhz/Vw9eqvjMp+I8oeXMq9qyqcLqbOdnFGJfljcvyxmSMMRljpIMxJmOOyVjD0oKB5lxFbVqzkFhfEF2TDC+LDyqK8WGhPXORrrkRbsJ4cGNOlJRDVIoSR8U5M+3M+c7CpS7ORq9gb7R8d6yqvzFdUowtZsDUHTlCNqqhMrFGlDDUVdrfXrw41Lo5pVwcat+d7zvb0RxvT+1vafd3Zt/vzR+8Xz44XD06WT053Tg73zj/sPXxYvvLxd7V2cbFyfrF2cbHi+3Lj9uXXzcXXg1jYtEQGBIdTYmnZKIi8ZlZOaJifn1t2WCvTNUlqatmDw83ff59fWlZDgmwJMYEba+OpNHQDrZ6iVT05y+H9Q2i6hru/vtlUXFOXQ1zeqJjpE/cIy8ZUlc11hS0Nxb3yZvb66vlzXWDytbVefX716NDvRVwiK3x82tWho+8nSxdrF66W70McjFNQPi25ye8aypb5WUuFtLWBGnvmtmbNdkjmZjhJOR8Nm4uM3qYDB0iAkcJ/mN4//E40CQZPhIXoowGd+GgPWTUTD71dQXzrEn4qaPiU2fZWXPRXiVjv57/RdVwIas6bCg6aSw6bRaet5VctJeft5V9aC09/d+vJL+o6j921553Vn7/JuS0s+K0veywufhSXv25u+6zoub3njotK76bFlwZ6dRK9WtPDSqNddVUp/y+0nU523mmbb+Y6djrqVhrKZirSOlKgbXFARtQPq1R4Il0yia/cCI1TYII68Li5rIzJpIo7eEwGRotQ6MVWNwwjTpfwNgqFb2pqXojrnnTULtdW7lRVTFXXDRZWDCUT+/PyhjIzFCRiP0U0mQKTZtGa4GBy73c5EiYChPeEx3VjcEoorGDCdTJrMxpZu5aGX9fWvVV0/7vG8rfd9UXGx3vpuvfahs+rqs/bQ1evp68ejv78c382frE4cLQ5Zbm0/HCxcns5aH28t1wf0eWuCS8jB2Qn2rVUhNcXxHYWAMq4/vnpfi0Vabtz/dopCVDksw5ZYFanDjWmdsiwFYzwpp4UY0sVEdxrKqctNbD07RmL3YXqqsTmjiYJh66hgHrribKyonjUvpYW7amM69VECPhoqpyoRJORGdJTG8deUnJmO3OmVfmqmviWvjhldkBxYnOLcxQSW6Egk+cqkvuKopV1uaWCrhmHlH3HePvOMe7ReUxqsTyAYV2dmJ7e+XNu7WljaXR5de0om4TGE8fXqcLa34WJtVDNBmhGl3IbUE5aoxQiyia8MsbgPI0oTwNumwxmK91ze71yB2Fla2A+JO45o3k3gN/du//cKR6p0qL1XsS9fTu3uL5wcjZa8X5m66Lt4qLd+qr9/1fT8b+uJz59nnx2x9r3/628u3r0r9/nv3jSvv5dORkt+v1cuPudPX2eFlXWXwOxj7G/QHK/jbVz5AX4ylOQw6UpbQVEEQUaDbSNdbTAAswCLO+H+32PNTmHtLpWaynfjHOlY+2TocYMqPsmTEOuREWGWBdqt8jUoB+QpBpir8hzesZ0e1xip9RWpBFcoAp2esl3vU5zu05yccoyukJ2v4R2v5BhO09uMVNhNUNtO0djN3dOOdnBHsdrMWveJufqJ4PWVjXcG8DiLdFJBoCQwDJCdg4IjoQDIChIQnZtExmVk46jVOQS0mh+EBBvhBwCCIMDg3BoZCxmFAMwpeRGjsz2F7MoOEwoEgiEpcaA40GeUAcwBi3uLQQLDUQjfelpUVK2oo75JXtsrJmKbexrSCXiWWwiEXFmTx+RksLf2KspaNDVF6eXVtTKJdVrq2PLy4NvdrSpGXio2KDCeSwlExsQjKaQIYx2Ik1NYLych4uFg1HgBsaa2rrK18a68cSsS0dTUXlXKmymVNWkCfIYpbkQKMDSFnYhFwcINguuYDEry3wD/O08zZ1D7AMDnMgkr1J8fYCrn9nO3ygN7i52aKuXnd+HjgyFFAhMmJkPyjIMiRg9Dxd7zrYPzO0fGzprQ8ItwQT7IJjX+KTXhZyLRrEpuMDFrNjOjtLuod7RtNjtwaVD2QtT6pLn7EYTwqZhmSqTnaBawzFKijc1BWs5x1mhKQC4rODsamBYSRXWJwTigpAUQGwOEdwjDUQbYEguCPjvfyRNnZeL6w89NyAlv5wZzjWHxbtH46H4BJR8GiIq7+9o4eVPcAc4GcPRfrDUEAfoCvAyykEDkZGhAUGBbi4Obp4OLn6OHiAXTxCnV2gVh7htrAEn8i0gCRWmKSbMTJd3a1kDw0UKzqY7IJIWlJIShYGFukVhPaMTsGEkuHAWKhnRCAAEQCA+/7nRmp6uf9Hpvp42n7+dJ9A21v03cvvUmpVvGkVZ1bJmlEytV0Fk12MCXn+mDxvXF4wLi8Y7SwYlxdOdLHG5YVjHYVDrfk9dRndZbSOQlxzVkQNDVocD2RFeTIw7oL4oNr0iCYGrluYMFKXPdWSP92WvyBjral4G/3C1xM1o230kY48VUvGiII5NSKqFhEXJht6pHxZHXN3Vr0y2rkz13v4avzt6sjb9dG9lZG3G5rD13NH7xYO3i0cHiyena5fXWx+Ot/6cr718XTj7P3S2fulT+ebXz/vff3y+svfXi+sDgeHgJxcPSPQ8bGxNDAERiAQhALOQG9XT7dU2lLbWC+SyWtGJ1qSkuAudo8FhdQ3m5NkQoiHm6lQkHV0vNXaViXvEp992Jqf62MXUjtaBEM9tT3yEnVnqbSR19NZOzvWO9rTPaTs6O9uHhuQaMclna0skL+xs81TJ6sXADvTYF9XJNgb6e8YBrAYKsk7aqtaZqXN5BBfV+adyUXrlVkzTOJkRuRSLmExBzeehJhIDJ0iQ6ZI4NlE+FwyejIxfJgSPkyLnMiIW2KnvqksPJUIPsvKP0lLjxo4myU5b+u4v/VIPnXVHjUKjhv4xw38sybhZVvppbTsrKXkoFHwob38Q3v5laz6Y3ftpbz6s1L8Vd3wsbv2uLnkRCK6bK/8KK/5oqz9NtryujF/uSJRlQtvTgkQ4e0pfg/6ygjf3vV+Wpe9mRRv9JXOSgu1DZn9gjgxFViB9SiCOVRH+vVnxi8LGGoqqSY0uCUC0R+PGyXh20MhTWBQZxiiF4cbphBHE6nDNOpwUuJwCq0/mapKJI1kpndTyXJiXE8KrS+ZNsNkLHK5qwLB25qKd9WlahJO5OchgUN642L74on9ZGp/QuJEZtYyn78s5C8KOWs1/Muxlr9vKP543ft5V3k43/Ja03C+3P1pa/B8d/zq7eznd4vnW9qT5dGr7amvZ8tfL5Y/H819OpgYUxZUC+BlbCA/z62rNaJZHNxQHVjM9ubSwdKq1LO1wbmuCnUFdaIlfbA57c2CuK8pVVqK76mnDUpStfL8Fj5GURnfW5fwfrZmTlmgrqVMdGYqa4lj0uwGTpS8LHG8Lf/9bNOQJFNZnTDZTp/rZi73cLsrSSNN6dNdBUeLkplupro2cViS1sRENDPCpCz8UGWmWhDXWhDd18DmFjJs/eNf+KS+CEwPIPF5ja2q0d6ZJc3em7W3B6823m1NvNqn8DtN4TxDpPh5WJtJjFoP2WKIarCLa/HN7A7ljkJYIz55g2Gli1GVK1HVaxDBtGOmCpA3iqhYAxdp0HUL8Z2boaUT/82eaIUt58s3FBOrO9vao23F0Ub76Wb7ybb0dLvzbKfr8m3vb8dj/34x8+1q7tvnxW9fl799nv92Mf3b0fDZTtf7Fcnb2eqjhdqp1kw2zhXrci/S9nac8+MED70o63tEgF6s07N4N32sgy7S+Bba7G6o/q9Ii7tQ05uhFg+inZ+yQq1yAvTS/fVZ4XaJ3k8TvR4ne9xP8tAhuj6LtdclWt8nWd3Hm97Bm9wjmD/Emz1AG94Mf3EtwuBWmMHNCKM7aJN7KOO7KOPbUeb3oy3ux5jfi7Z6GG72MMz0dqT5dazNDar34+xwO5DjY2SwKy0JF0+OxuEjQmABkFAfDB6JS8RRUshpNBIhBuMN9nXy9YRFYqLwODgsJDIcHoEARiH922u4+8ujqgZRHApESkBHU5Ch0UGeIQ5QLEAkyRqYa2rtKalu5gor83MLaJMzKk5REibGFx8PKmQnNkpEyu4GlaKmID8+Pj6Yz0+aGO9sbhIUCbJY7BS+MCsaF4wjhGKiQTGEYCgCQKaFi5v4EZHBmGh4eZVQWMLJoqfAkZDHTx/YOlvCIoKxpCiOqICQhAuNhqDiEaFYSJ4wp1xSCsVAvSBeCCzMG+ruHezgH2IBDXuZQwcU5NtUldooZE6jg/bdXY9lslsjI/rjI9aVpbdbG8zeb2e014U7WvzFWP+mkameromuXYBtaHxAKMExDGuYRjevqLDubDWamdCfGr41N/FwauSJsuOBuPx2pVAnO+3X9JQ7+QyLmDhjZIwdiuAbmQiCkVwQFLfY9GAUKSAU5w6NcQ3BuoUTfaISgZEJQbAYr7DYQAjKy8XfxsrJ2Mbd0iPAzRfqBQr3CkZ7R5Hh8BiQravZM6OHlvbGwQh/70AXgK+Di6cNEOoFBPtAYSAPLzcbO0tHZzsPP1fPQGd3oL07xMY+0MgRYgiMtk1ihdV0Zo/M1mrm63f3lDsb8iVtw8KkpLIkuawkPZOOg4S5h8cFB8eA/SMCfVGBThCAO9Trv/hvrH7+zKBgZlAwPVA01cf7p5GzA8XTfYKpHv4/L67Tav60mjutYk2rCqcUzElFwUQ3Y7wr/7uR34H8nkk5Z0LGHm1lDDVk9ZdRlfy4dkakOCNMRAZy8L4CErA8BVaXjZLxSUO16RMS+lRL7oKMtarkrvXwXw2UrA+Xro9XSMrihroY1cWxXc30zXlpfXFynSDp1aR8ZVz2fm10f31sbVq9Nq3eWRh8/2ry6PXs4evZ/b3p/bezJ0fLFx9efTrfPD9cOX49f/x24fJ4/fPF9qfLnYvzzb9/OxqbVABB/q5uXhERsUgkFhQEJeBxRVzmzNRIf49cJpUoFK1NzeVNrcVsbmJ1WU5vd9Xuxjgzl+jiaJiVjn+9uzg0LJ/UqF6tj1+d7yi6qorYiZOjzQOqyl55uaxZMNAtnhvr7e+SDqs6Jwbkk8MtQ72VdZXpQN+XTta6L3SuOZi9IEYhiFHwYIAlysNqqoq9W81fY6UvFSS+r4Q8xAgAACAASURBVCv80FWyXpk1z6ZMpkcv0uOWcglTaWhtaoQ2MURLCZ5PCltIRWuT0WOJEeOpWG0OeZWX8a668LiR+1lW/lVWcdLA3RLlvKtlfVGILzoqTxqLThqLjhv4pxLB96PrZVv5abPoor38rK3so7zmq7L+U1ftVVfNJ0Xdp666zx11H9trPjSVHzcWn7SV/jEkedvCnK+gjhXj1FzEuDiuMR+oKI0ea03tFVPH23OauDG1eeECqm95MrCJDqumBnIjHEuivQcKKOOc9CZceB0ypAMT1h2JHI6N7ISBJYH+ciR8jERcyExdyacv5eVMZ6dPZCRPZKWMZCTNFOTOMvOWeaydypLXVWWHjfUHkqbt6uqtyrJXJUXyeCzb06U40LsrFjuWmr7IZC8y2XNM1hKPP80qnMinzxYXnI80/X1T/Y/9gd/2+z6sy95NN50tyq82+s93xy/3Z347Wv78du58ffxqe/K308Xfr1Yv97VX7yY0vVwRE1yU78fLA3Q0hTdUB8mkyNoyEDsrQMwlvJnq3BtuUhbHDVZRRprStycqFFWUJl7UYEPqbBdzoYtZnR0ipPnX5cKbClFsilcaxrIyFzrSkjbenp0X484jAyUFMb2Vyc2sqCKq37A4ebYjb62H18KOlAnjFOWJa31lXeW06txIdVVqMxOdDDXLxXjzicENWeF9Fek1zMQEIskBSHnulfzMLyWQXMRrbJX1dw+M9cwsjMyujM1tLQ0sbeFZzdYooU1suyG60xAjfx7eZIJtdaRIXWlSP3qPX96AR1ZfEHcqTvIaU70ayJ20T+/250xFSXbhFXPh1bORjQuY+rmboFzzSKFI8Uo9ubS0oN6crXs7Lz5YFB+sNByuNB2utZxudF7tqb/uD315P/zHycS3y5lvn2a/XWj/cTx8uSM/WpYcztdcLIs31ayqRH8yQCfe+RHR5QneXifa8i7a7A7c4BrG9G606YNIo9t4swcogxuIl7dCTG5DzR5EOekyIRbZPs8zfPUzAo1T/QwT3HQTnR4kuz5OcH1JtHtBsniUYKETZ/IIa/iAYPKYYPYkUv8+2uB+lPFjpMH9MP17GJPH4S8fIvTvYUx0MCY6SIM7KFOdcKvnSGvdaDsdlNWNOK+naUiHUC8jGhnJZGVk56bGESPBwT7ICFBCCj6WikNhI9KTyDBokBfIxw8GCgoLDQ0PC0cicCgkAQOLQ4Hqedkz3Y1V2YkYPyd8JBgVCYRHBkQlhJKyEaTs0GQmBksDYUjBweG+3X2tFTUcSmJEVi6hpCynSVK0t7NwerjV3iLKzyUkJ0ewCqkT451NkqKk5Gg0BhgEcSEQEVh8CJESHksMhYV75RVSispzwzCQGw9+fW6sGxjsGwIPfK7/UOfJrQePrus+v6ejezsmLjySEPb45X0LV5MwPAxDRGUVZkbGYzyDPFz8HD3BTh6BpnC0FS3Fictzaahzqq96Ptxj1tP9aGL4ydjQ3dGh+8NDuusrrod7iK5W22TCDXfb/9vK5AcXN0MrJ2PvEC9MYjiGGhRJckihO4rK3TqkDpoJ41erhkfvHb5eAZdmLBqqrik7jUf7vRQy7/a2YGKCBSnJL4keGZMcEhhjG5HkBSMAIFHOsFgAMt47FOeOjPfG0iAxiWBiekQEAewLcbJzN7N1tXD1cfIL8g0M8QuAe7gDrT3BTnYeFrauFh4Bbu4+zm7eTq5e9nYuFu4+9qHhIO9AN3NbY31jPQtbMztHK0d3Wzdfe0CQnTfMHhjlFEZ0j0z0jKZ5JOWCCgXoikqSUl7Y18WZGqg83h0aU1XymfH1NXk4PAQEB0AjAwORfoEooK2fvQvY7b/Y7PSyNP0cbT93qo8z2cOaUBdO9nA0vdz/ULOHO9XD/Y+7a2/RTA9vto8728eZ6eVo1awpVeGEkjmhZE0oWRoFS6NgabrYk3KWtout7WJrOljjLXnj4ozhmqTeMrKUi6vNRhQngooogcU0cEU6rIWF7SmnDddlTElyFjsK17p5q0r+Wl/x25n6leGSeiFudlDUJ2csacRzYzUlBbHSGvraZMeGtntdq9xdHt5aGt5YGNxfGTvZ1J69mT9+M3f4du7k/eL56aur862Lk/Xj/cXjt0tXJ5u/Xb35fPX649Xe1cfX//h23qVqRkaEI8MjMSgCMDAEAYMnJyUU5GVUlfPbmuuVis4uebtC0d430KFQ1c1Mds5PyXdejZUUpTvY6iWQwvd2FoYHZSNDnUeHq8sLg+urQwV0gqxd0KcoV3eWdkj4irbyEZW0q6mup7N5tLdDM9I6PlRXWZYMCjBxtNYxen7T382WFB2GCQ0IBlgSQe6T5cwFTvYmJ2udlbYtynrfxN6tZ8wUkEdSMXN0wjqTvMSIW2PGrdFj1rOiXmVHv6LHLmRiJ5MxYykxmuy4ZU7K66qC40bup86yL52lJw3sbVHWu+rCr911l9KKkwb+mYR/JhGcNhZ9aBJ+lJZ/kVV97qy8aq+4lFb8phD/rUfyUV7zob38Q3vFRVvFF2ndx+bKE7HovLX8Q0fF57663daChbrksUp8Iz1guA6nqEDVMYMq84KaBOFjsuzyfHiPOKmJF1mVC21iIvlETy7OvT4VPlqcOsRJro6EVsKAUjS8Dxc5TyMPxaCbwIFSZIgqGt0fjx2lkaYyk+fyM+cKsqYLMpf4jOWiwr3qknfiiu1q0U5l8ZKAtyISaZgsTQFjKj9XFk/g+Xnx/b0V8XFDSanzDPZsXuF4etZoRtZAcspgarKWk3PYW/vbhvKP/f6/HQx83lWfLHVcrCg+bQ2e7oycv9X+drT8ZX/hfH38w6vRy33tl9OFT4fzl28nZwdFrEz/7ETHdKpFhdBXyHPjsuxz0y0yKU7CbMT2kGSuXSAi+RaTPGvTQ9uYMSWUoOwwewbGtYwKrs+Al5ADqpIgpZRALt5TSPLLCbdJg5uXJwdVpgSXUoIUbEINDcKNca1I8Kf6P82CGVVQvZvoMDknWtOQ1Zwf3caKK6WFZYR7ZEYAKIFmQJNrQab3IRaPeARgM5MU7msfCkX4hecaA7NfAjPDM2vqVYOD2pEx7cD88tj4XO/4qlauXcDkVluji1ypclOs7GlYy3cjHSgdzrQOr0yVZ06fS0ZvIHsqqnYDXKRxz+s1TmhxZwyhxBuouhVc81p08wKuZcWSWGuB5perN3rGZrXjkqVh/q6m5K229P189eGC+GCx4XBRcrzcerbW+WlH9dubvn/sD307GPp2MPz3tz1XrzpO5sUH2rKL+erDcVEbPZTs/ghrfTvW9iHe9nGC0wui3XOchU6MyYOoF3ej9G7FGd6PfHEr5MWNULOHoVZPMI5P6UDTdO/nSZ768U66FDd9gt0Tsu3DFBcDmrtlvJ1xvJluvKkO2f4lztogzt4Yb2+ENHkKN34CN30ebPgYZPAIbq4HNdYFvngQZPgoUP+B/7O7QYaP3HTv+Bk9glk+hJhci/Z4loJyj4a5MXKpuYyMDHpaRnYSIR6DjoRiCcgIbBg0DAQFB/h5u/tA/PxgoCB4SAQahYLDI4KAcF/3KKBnOhIsZWSkgLzxXk5kZCAFH0qkInE0WEJOWFw6KJ0dmcMnFIsZnT1NHz69b2qrYnHT6xt5ss6K9ZXR86PtPkVzUwO/tZnfJa9sqOf090lqawqzc4hJydEkcngiLRIVCUxKjcmix+EI0LJqhqAiz8XP8ZnZszu6t3+49j/1DB/o6d9zcja1snhqZ/MC4GHp7etgaauvZ6LzzFTH1NEYjoX6QlxACA9ULDQsGhiK8XQAPIyIMc1lOJeVODTVW7Q36K5MOwwrHg113Zkbfb69bLE092JW82xY/UjdqTuksO6QOAaD/j9bu//mFWDgAbL1hrp6h9pB0BZI3Mv4RGNhudX8stubfduZ+TuLK/c3X+ltrJh9+hD27W9Jlx+SZ2dxTW3hwgpMQlYoIs7LL9oOQnQKjLb0izAJjrFBUdxRFPfIRE9ski+a7ImK8wqAWTl7GzgADF28zd19bfyArkGhXtAIHy+Iow/Y1dXHzjfIE4GCuXu7GZjoW9ia2blYufs4WjmY6Jvo6hrqmNkZWztZObjaWTuau/nZeQc7eIZaIkmetAIYNQ8kqMLVSMi1YrK8I6erNbemmFQnoPa18kblpVkJ8DJ+cmICEonyDUX7BSC8PYPdXcEuPgjv/9zIESVjVFUwrmJOqAv/d9iTPZzvtfKfRmp7i7S9Rdpe3kwvZ6aXPd3Dnupha9SsSVXhdyOn1dxpNVer4Gq62NPdnBkFd1rOnZIyNa05mubsMUlGX3WilI+tzIaXpIBFSZCKdFgjI7JLSOqvSpmoz5xtzV/qZC11cTaHypb7hdtTNV8PB1YmqqR1SSImemVSPCTnj3QVzw01vF0bWtUq5ie65zWqBU3vu1XNwcbU4db0u23t+73546O18w9bH063371ZerOz+HZ36fDd+snR9unp3uXH91//OPv8j4vaptqIKCwmOi4sLMbTww+NjqDR4rOzqWVl3MmJ4bnZqS65tEfdNTAgGx+TaUal81OdGysDXCYV4GpEJUe82Vt4s7e0ujx2eb63sjg0q1WKqwqK+bSRPnG3VCCXFHVJRCOq9gF520B3e3dbtaJD1K8qzc5A+nnpu9o/dbR6FhoAQEH9/d1s/O0MSSD3+RreKyFjMYc6nRa3yc84kHA3qnNmCsgjqVGL+cRNXvIGn7ZdlLTDoewWxu8w43aZpBU6XpsWPZmOnc4jrwky3os5p038y3bhxxbBcS1zU5jxpiLvq7z6c2flZZPgY0vxVbPopIF/XM/70CT82F521V52Kik+axJ97qz+XVn/sbPqu5HnreUfmyvPaouPqou+yuu+qOo/9tUeq0Sng6Jvu53L8nRNG2WshdhZipaVRyuq8b0NicPtWVe7XZdbHbNdBSP1KZ3sqD4RZb2ds1DLUOXEF4f6lEB8GmGgjrCQiTishhjbBoOoYlADRNwAEdcTF91Lxg3SiCNpCWPZSfNsupaRsVxUsFxUqGFmL/GZmoK8CXrueHbeDLNQy2AoyES2t2e2na0YEdaOiVHFJfQQE/vIicO01OFE2jCNOkZP2mgrulzq+LKn+vxG/XlX/WG182pN9Xl76HRn5PTNxOejha8H8+evRk/WBs5fj388mPntaPn89cTKRA0rIzCdYp8Ub1pS5FtbGdgigfKZLuwsHwbFb11d1ZKLZ6Lty+MB6cCXWUHmWUHmsfYP0OY34px0kjz1CmF29RRwQYhNbrAlE26XEWRE9Xqa5KuXF2opjHSVJIDyQCYZfk/zwPo0j7s4mx/jna8nAO5yUXZVJH+a30uih0G8pzHC8nGA3vUA/RtA4ztB5k+BZo9RLgZoDzNXk2fQYKQHPPO5V+oTj0QItbhKph6YGh6d6p1ZGBxb6JvamOtbeRWdV60HTH8ZVq4fJn4R3mqIaTPENFkRWp0TZd6Zfe7pauf0vpDixRDBjGden3O28kVcnXmS1Ic1HFI6hW99hZeuRjXOeWTJDEJyuc0a9ej4aH/ZdA99a4z3ekKwP1X6frbqYK72/Zz4/Yz43Uzd2XLL+Yr0fEV6tdr+ab3j86vOi+WW0znx8VTp+1HBwbBAzkQl+eqRXHVJLnpEJ32C/Qus9fMoY50oo0cEs6cks+fxho8wz28Dn10LNL4Ld9BHOeulBZik+xsk+RgRPQwpXuZEN+MEVwOqqwnOwTzc7AXa8CHGRCfY8FGg4SPgSx2fFw+cHt2wvXfN5v41i7vXDH/9wfTOL8a3ftL7+U/Pf/pf36P38590/vKv5nd/dnnyM+DZjwiXp0S4Cx4TmEOnpuekkpNJ2bmp9LwkEikyHAUOCvEFQv2CQf7IsJAQNAyEDEGgwhDBwUgfv9QIjISRN1wm0pQJO1ISc3w9kzxdihOwrBRcVgaWlhqenImIIXpC0TYuvs89gFZxVLSgrLC0kpOTlyAozpS2iQ7ezE0MdFaXMqWtJbXV+U0SfmdHWV9vI4+bQkuKyqGTuLz0tPTY5DQsJRGdnBaNI0Cb2kWlNWwgPNDU0dzZx8nOxcLR2dTE6KG5yX2As0GAt0Wgj6Wvj6WN3VN9o/uPDW7pW+oCw7ycfUyh4Z5BcICdu5Ev2M7J4wk83ICe6yiudq4pedZcdbe/45Gq6Vp3/Y9LIwZrmpfD6l+G+36ZHLy1Pmfw2yXo04cw7aQ/m23s6fOTL8jYA2zjEWyNJnsmM4C0HPcclmV9i8GrbdfF9eevdp4eHJgcvLO6OgV++4P820fat38Xnl1UNkgJqQXwVB6OyESFpwZg0nyQFMcQgjUoytQXqQ/EmGIS3Mg5YFSce2iUIxBu7QO2dPM1c/U08fK3CYK5e4McnP2s3XztHQDWlnbm5jYWL82MXhjpW9pZ2DpZu3o5mtgYmDkaW7maO/k6mTiY2Dhbm9qbOPvaegbbuUFMEfFuaWxYFgfKKQ6XdWWqu+nzE2UTaqG0OkNalSMRpQ13iuqFabnJ6IT4EBI1LAjm6hfq7uhvC4C6BUT8F7vWUUX+qCJ/TFkwrmJO9rC+V8nvbfL7nOd7rZzq433PpKpwUlWoUbP++fD3X2Z7+TM9vGkVZ0rBmlFw55X8uS7udCdT25k3LcufluVPtGX31ia2CXH1zIjavPCaXGR9AVrKj+2pTBytz9A00+faGAsy1ryc+UZbszZUsjNdNztQvDRWsTRWpW7J62nNr2QTGkQp86Mt85NdC1PqVyuag73V8/3N8/3No7dr+29XT052P34+/Pz1+Pzq4P3RzvHJ25PTd6dn++dXJxefPxxcHm4d7PZqx3P4/Ag8GREVHxQc7uTqGRmNIlFicvOTRKWFNbWl4vqq7q6OxYXpwUF5b49kfKhV2Vkyq5GlJqLsrHV9vazaWyuODta3NrRzM/3rK6NtzcXjQ63sgvje7gqVTKRqK5E3Fg90Nfd1tgwp2/u6Gof66rSTEiGfBIfauDk8c7J+DvZ2Cg0AhPq6hnpYp4X6rYqF7yr4M6nxE9SYHWH2SatgvSxrkUObyMQtM6k7grQtQfKOIHmbQ9llkd9wyLss8hI9diojZjo3fpmTsluRf9os/NAiOG8t+tDAOarN3ypK3S3N+dhe9klafiEp+tgkvGwsOq5lHVYzj+s53zvlkZh7KOZ+aC65aq+4bCu/lFZctleeNZV8bq64aiw9rOJetJafScs/KCv25fwdeeHpROnpdPn7ScHpfMX2MG9nRLCiZi2q2NPdzOX+oou19p3Bkk0Fb6eraLuNe9BVtlSWq0zGiiPADUiIJBTcFAzsRsIGsZFdKMQoOW4+O20pN3Oenj6XmzGflz2bl7XMyl9i588z6bNM+kxBrraAPs9izLOYyyzuBk+0W1y2yuaOJCdXgIAMB8dmJEoaEdWBilZE4QfjqRO0ZG1ysjaZNpFNnavNP5tv+7KnutzpvtqQf1ju+Liq/Lwz8GFv5PTNxMeDuS/v585fjZ6s9F/sjX85nP20P3+6Pb67KC1lRTDSfdIo1pUlIFkHWtIIKhV6lbODOSnAVWVFESGI5Pk41U83HfA4w+VxnteLNKdHSXb30p11ku3v5wCeFfobpjrez/Z8mu6mk+35tAD4Mh3wmOFvUOCrn+32KNvtfoHvY6afTlHws6KQ53Tv2xket9MA90i2N7Hm19CmN7HWT8KNH0L174ANH/rq3/c1egK1N/IzuR9o/RwCcIbDYwCIHKPAnGfeyX54rqCxc2BqVLs4vPBqdHZteHZrbmr3TaKg+ak35Y5H5n1f/vPQerNoqWl0qyWu1Sa+1TVJ6Zba454+hBCtgtgaz7wB/6IJx1yVS34/gDkQyBtGi2dxLUuoag2Y1fckIIXEbFAPDg4q2Nru1NU++kZ/we4I592U6HCm4nC+5nCmZn+69kBbezzbcDovOZuTnM42ns41HM+Ij6eqDydKttTM173cDgaK6mNAdNfHOemjrHTjAJYxjqZoixeR5i8oTuYUOxPM83sw3Zu+z27Y6/wUYKWLcHmRDLFMBZnEehpEebwEW+kEmT4MennH7/lNJ53b1nd+cbjxZ8fbf7Z5dM3yyU2TB7+8uPXj05s/6lz74d4vf3pw/cc7v/759vUf7lz/681ffrj+8/+6ff2HOzf+cuOvf7r/y096N3558eu/mN37n75W9yOANpQ4WH5Baho9lZxMTk6jpGWQkpMJeHw4FBYQHBoYBPRFhEHhUWEQBAQBBeOCQ8qoaYeqoS2J9ETa/aaqbiAhSY7Dt8TGaMr5g7VFnHQCN5+UmRKamwNnsjD5hdEMFlFYQi8tZyWnEoQl9IOjpRmtvE9Z01TLljYLa6oYlRV55WX0yoq8ejGnsiK/qpJRL+bU1nErKpksdgqJHI6Ph9PzKUOjHYQEDIEWR0pLgGNCnN0tA/wcAn2snK0fg7yMfF2eRsGdiLgAOMzB19/CxOreI72fPIDWMLRfFAHmALC+rXPjmeEjC9snfgF6jHzf2goPcZlhc9V9iehPkuL/PtH1YG/GdlL5QDNwe3bs5qsFnd11natT47fber9/CV5bC8bibkJCdf0hpiCkAzETxK6KLSiJyCx0H9fGvn4XO79sv7Fldnxkc7hv+2bT8fRd8Lffk799K3p/xJapyUIxkVufnlORkl2ZlMzHJLJh2Ew/CM7KGfLYyueue/BzOMEpNiUwNhmMifcFIZ3cA8zc/cz9IA7gMM9gtK870N7a2cTOzdrG0drc2sre0cHBydHE0tjUytje3cbJ29Hey9YKYGkBsDZxMTd1NLd0t7LzsXKF2EJwbnHZIHpxeHENli8Mq6/Fq9vTZwYFzeWJVZy4haGGGn5id2PhmKo6JwWNjQ7AE0M8g2w8IA5OATYOgTY+YR7/uZFjSsaoIn9UwfjO5LiKOapgDHflfV+6fh+7fjfy+6Lnn0BqetlTfZypPo62l6Pt5cz08KbVXK2S/U8j57t50/JCrTx/RslYULNnlMyxtixVHVVWFi8V4RtYkY2FkW382N4q2lhD5mRTzkxL3nxn4UxH/nIff2eyem20rF6I35ypH5IVDHQU7C229rUxBzuLRhSVHRJBV3v18EC3ZnxgVjOiGe0f6Ff1DihHJoeml7SaJe2QdqR3bHB8bmp2eXF2bXlxa1O7tlInkyYw8lC0pIjkdFxaPoacHhCCsnVyjYrFJKXFZdLJQhFDUMwsKS1qbWmY1Y7290o72sqb69my1qLOViEK4UnPIiDh3iCgy/Bgx87WzPrqxMyUStpasr83XSpIqy3PHlBVK9pLVK3l33vkzGjP4nT//LRMM95Az0IG+r70dNH3A1h42Js6mr9AB3vnktAiEnq+jLUrYK7Rk9Zyadv89KNG7msxc5mXPJkVu1KYuCPM3BCk7hSn7vJoezzqOz5tj01ZzImdyoiZzaesFqXvVDEOm4o+tArPmnknjYUn4oIdYfqOMP1MIjhvFBxWFpzUsI6rC9+X5x9UFXxo4F1IhKeNRefNxaeNRSeNwlNJ8amk+KK17Ky59F0156yu6Gtb+Wld0UlT8Xln+R9jze+7hKNC8lZX4eGIaKAsTimMkbJQA+UJg2WJ2qa8vtq0BibmVNu4pxD2FODbKfDqMB8ZHt4YBmwND+6MDGsMATVBQf2x0aPx+H5slCoKNUjAjpDiR0jxo1SyNi15JjNNm54ym5U5lpI0k5Olzc5cYOSt8dia7KyprKzBBNoILXU0KVVFiJNjoytBAUUAdwUWN5qQpMbFKWPw/bFxg3Fx4wnExcyUBVbqdC39ckX6x37/xz3lx1fyi6WOz+vK33aHznaHD1+Pnu9PX72dPl0fPF7uvdgb/+147tP+4un25NFWb31JHCcHRIuzKGL7tDTB62r9xdUgUUEgK8lP08wpIUOJHo9pgAd5Xk+ZHk85Pi/Y3npcX32+vyHT42mu64NCL91890e5bg/z3B9x/V8Igl6y/PWEICO2t16u6wNhkCHD41451KAY/Kw6zLgMZsAOfJzjcZ9kdT3V7RnB6hHOQifi5cMQ/YcBzx94vXjoaaAbZGMEtnkBdjb1drSHwnABURxHlMAihOGH53Jq24emx5c3tRtvtNvvF7RrmolXm/QquVVI5hPvrNtueXe8uJbRHQ5x3XaEDiN0nVVsCyClzytrNJizAGFP+xWORjZuR0g2oltfI2pXoKUTyKppTP0MulqDKpl6FpAalsBW9fUOyvJmlSmzsqSF7vS1nrzdEc7BTNnJfPXJfO3xXN37qZqzBcnlStvFYsvxjPjdROXucMlOf9HeAH9TWfhuqLSZHoGwvhugf83r2XVXnWsWN/5se/dnp/vXPJ7cDjF5HmLwGPjoRpjpU2+D+y+u/XdH/dtBDro0qE1CkHGQ5R0v0zuWj/5qdu9Hizt/tnzwk/njO6aPbpnd/YvRzT+ZPrllpHtH987P9379t4e3frlz/a/Xfv7h5o2fr13/6edff7x249dfb1376fpfb9y9fuv+zR9/+vO1n35+cO2Xp9f+zcHgdoinMRrqnJgQmZGblJCRmExPpaWQYmMjEhNiaLRYdBQCFQmPwaJD4GAwHBwE8g8PCMyPxHcm0iezeJ0YSgskkm/pvp3J2s5lLRcw62MxFeSY4iRCHSslLwFaLyL3dbF7FNzONk5FGT09DUeIg3fIyq+u1kdHxKqu4uH+2mI+rVSUVV3FEBVnlpXm1NWy2lpFss6KxgZeXn5Co0SYkUlITcORqSi5ou73vx8lJGFBsCBaBg0WBg6GeiGgbtgIn4QYPwLSmYx2zSD5Z1CCkCEWAb4v7J0fmFrdCEG60DJjAH72D5/f0zPSv/Pw7kuTp7YOOpEYU3a+bU2JaVvNE5n4tpj7/26Omx0sOs30PF6ZfLIxp7M0efNo79n77Zu7Gzc313U31tynNVFUqhkYqhdJcE3ICsjkhDJLMaK6KLkiTjOJU/c4DI28XJo32tsw31w02VyySwBfSAAAIABJREFU/fcvse/eRK6ukhfXC1vV2TXyQnZjVmxeOCo1EE8H4+lgbGZgWIK7G1TPyOWGsetNX4Q5COMQiLR18jew8XjuHmDmA7HzAtm6A22d/GzNnYxsXCyNLUye6b+wtrGzsrONxscEhQY5eTsHhAVCcfCoVHwoEe2HCXYI8nIL8bMKsLcD2yBpQXF5IeScQAYfVlkZPdyb315DruVjq9i4jHigopnTWJHNzsEqpAJGHj4C4wlBuroGWjgDLZ2CbAAhTlAc8D83crgrd1SRP9KdNySnj3TnfSdzUJYzqmB8h3NCXfhdxO9GTg/wpgd42n7u/5lezkwvZ0bNnVFz59W8eTVvXsmdU3BmVYXTqsL5HvZcL2dWVTjWSe9tSJJXEttFeKkI31kcrypPGK5L0zTT59sLF2SsZSVnUcVZ7S/e0lRvTdVN9wmm+wQljHBhLmJYznmz0lVXkhocYB8cBMBiI9DoiOjo6JBQOBSOgEdioshkLI0WTiSiyGRgBAYajQuPT0CREpEkKpKciE5Kj87KRWXnw5Kz4bSc6NR8XxjGPSCQJSxgcDNy2TRJa1lJOVdYzK6rK5N3NI4Pdqrk1XKpsL2Zi0F6ivhpPUpxc6MQEeqdmUZ4szu/tz07N90zOtR2erCk6CyrKsvsV1bJmgXdTSXDyjZNv3KsV7Y43b+zMbS8JBcIiED/l1CgrYvtC3dbYwfjZyB3mwA7Q2F8xEZ98SaPvkpPnEsjvC/Pf1PNWC1On2aQRlJjprPjN/lpa7ykZQ5lk5OwWUjcZhK3mcS5zJgRWsRkdtyGiL5fzz9tEx02cI4aWMcNzPe1ea+KUl6X53ySlp83Ci4a+B9qCw+r8o+qGWd1nPNG/nkj/0MD76SB/6FJeNlSdtlS9qG55KRReFQvOBYXXTYVf24rOW0sOm8rOW0vuVLXfuipkmWhegqx3YxIYYx7TrAZ3vER3lE3wc0oB+oc522YHeYowvrxQ53z3UwE7lZlbnYcc0O+hUmjl2dXSLACAVegItRR0YNxcZMJ1AkSZYwYP4CN7Y/BDcTi+7C4gVj8ZGLiJDVpKiVtKiVtPCl5MiVVm56hSckYTqAOkMgDJHJvHKE7JlIZGymGAkXeHiNU8nJ+XjMirC8+bohCHKbGz9NTJlIJQ1mxS00Fv28rP253f32t/LDY/Gm183Sm7cv2wNW7iaM3Y6dvNFdvpy+2Ro+Xe8+2hr8ezf5+vHayqzl/PdolyWSmB5GiTbkFXuJqSFMDpLrEj5nhXpobOlCXJ6KEUgMNU32fFQY8Z3o+Ynk/LgrUy/d4wA14lge4X+D1qMDrEdvvMdvvMTdAVwDSKwp6LgDpVcDNuP4vuX7GXP+XXP8XAqBBCdSwNORlCdSQ6fckx+txgt09ioMuzkIHb2uAMtFDGL8A6uu6PXkAMNANtHkJcTQGu1pD/QNQ0Sn+0RyHCJ59ONcrioVLK1SODKztzK5sjKxsjy/tzM7v7HLqugw98Y+cKA9d6dcdch/7CgHkHuvoFtOIeldStwtF5ZM+CmMvBrO0vnnD8PIlfOd7fPs7oux9Qte7KPGCLU1sGCOMF69bIpgAWEJ9o3imnzfTRR2R4LWtlIXu9K3BwsPZ8qu1xg+rjYfzNSdLDR832z9vyY5n6zf6hctKzqqat9FXtNXLG66hTTfntjDxbro/WNz+1xe//ovhnZ90fvpfutd/fHnvmvG964a//mD8y7+56dwKsTLwealjcO1fzXR+Bjk8T4BYJ4DN3Q1+fvrr//Pi9r/p3/urxeMbls/vGes9fvH4jt69H5/d/pPBgxuGOvef3b354PpP96//euf6Lzd++fnXX366fv36tRvXr12/+eu1G7/evPXrzVt//fWXP//lh19+vnH3+vVHv/7Z1vCet70eDOyAxkAiCShKRmJsQnw8OTY+PpJCiiQTMZFRYZjocEQY1C/QKzg0CBkMCnNya6XlfJNNvMut/siSDAcRJJb+8xHUiYg4GQItgoIpzjYxDjYqPkOUGJET7Zka7ZwR58XMCE+MB4eHuoqEaQvzcs2kpL+/ZGND3ttbXFOdIZUWNzcJGht4Lc3CtlaRWiVWdNfwuCklIjqJGEamRBQwaTW1vFcbU7/9fiQozgeC/SDBgb5eTiA/RzwmkBAGyKUEJ0e5pcW4NRTFVrBQGJgxMtQ4Du8WFmYZgrCOjPUH+Fub2Lx8bvLywZNnei9fGBjdd3S8GY97Xkh/ViN4qGzW3V9y0yp1+5tv7syYzY3cG1X+ZbLnx73lJ7tLt/ZW7q3NPnq75TUxCEpP0Q8NuR8S9pSa4ZaYDRDV48VtVHEdTlwVOj0Rvb8XvaR1fLVo8enY/eLQaWvV9OgQursTpx6I7RkvVGrK2U20fHECjR9V2JBK48cQ85FxeTB8NtQzzMw+6IWx613HQH13sKk72NQ71Mor2AoAMvcNdfQOcXYDOpo6GJrbmxiaGjzUfWRoYmxhY+0d6GsHcLBytzUD2JAYKcnFeWASGpOTSGTlemJgtjBvb2wgIjWEyEJlCjDsEoxQGFHCRcrqaI3FxHohOTHWPwrp1tbEKmQSKIkhBEowIsYLGOHqg3SxB1q4hzqgaXBcBvo/N3KwM3u4K3e0O29ITv/O5Eh33nBX7piyYOz/p+s9g9raEy3fV/Nmpm69nnu7zzn2IUjkKJGEyFHknHPOOeecgwgSKCAhJHIOQkhCJKGAEBkkRDTZNtgGgw0Y2yd099w584G+t6ZeTVet2rU/7O+/Wv//WmvPIZ9JuTyLWGU2PZ+7PnvHDTb62UducbGChRYhDyfktgg4WME8VsDEiJhYERO7M4cVMdECJkrAQm2z0CIuVsTGbDKblmi1XHIFoydvqit3ujOf2V20OFixPgbfpjXvTDbvz6L357FHC8SLtZ6TlZ4Dfscb4eAmCzvemdONSTkVkrvxRR7OhsHB7nEJ0ZGxcd4BIa4+QUHRCdGZOeGZuZ5xiQ6hUZ5xye7RSU5hsbaBUfZhcb4pOZEl1XGVjZHldbGN2MAyuH9uRWI5MiQ5K62ooLW3pag6A99ZP8Mhkyf6u3vaWCzG+jKTzx7f4FNXFkeK8oKRdZlzjG4GrZM5Mzg8gM9MC5+dGrx5f7i5NrO7zfr7r1cf3m52t1fNTZKY9I6pceLiLEW4zBGssA73lu4+ir487nR3lwYHGIX4Wfi5mjuZ6cK0VT2sDIJtDUi5sefDxPck1DtM7VFt/nsi/Lyjeg9XvAbPWCxNEtRmH7WUHWJK9przT5rzjxuzX8HTj+szRVVp65Wph9jK94Mtn6kdD/Suu3HCpzHcp1HM7RDyNan6uq/pr9N9TxTSlxHs4wDqthdx091w29N0P4D5Mor/Nt72RCE9UUhfKZ3fqd3faN1PE50P5Pb7kbbf6Z2/UokfB5o+k/GfqaRvzP7PM12T5TGpJrKZVsoJRlLJpvIx2sBYqFyslkKiISgRppIMU8w0VsrTUaiAqLTo6bTrGuDAmlhV9SEzS6ZPwHJs4kZGzkp2Pi8zh5+dt11WuVVcspqXv15QuFNRvVNZs18NP2ls2quG78HrD+qRBw1Nh43Nh43Ne3UIYRV8q7Jis6J0taSQl5+5VJRNi4/o8nVnZaUsFuXNZqRQk2LncpKXKnNnC+JnCqI3cUU3vO7fz6e/nk1+v5j69Xjy6w7l0/rYnWjy8XL54+Xy56u1/2Tk57PFX68FT+93H64ET+9WWRMIfENkY4V7d2vwUHfwaL//+GBoOzoAW+nXWZ1UFe1WGmLWGAVrDjFCeEMaPCEN3lo1bmBsiCHCV7vRB4IK1EMH6Tb5ayP9IOggXUywHjpIFxtijPA1afQ2b/QxbfQyQPjoI331m/z1UIEGqCATuLd+trV6hjUk3kQzzlw/WFfLD6Lhqanupq3maQz1MIe4m2l525nFhEfnlqK9UjDWsS3WsS3uyeikQuT4zKzocO3ofOXozfqr16LDy8uuCY5tYJGBe7mOB1LVEanuSXDMmPYsYutH9YN82vSjh+yyZ72qlkObhMGordie4zTyZcromxz6TfH0TerwISSZoBKKDG9eNghGWHim9vR0rU43LI2mCGkF62M5Qmrx6ULjzRbx027P49Hwr69pv76e/Hwwsj+Pme8tmO3KW6fWnXBazxbaNsfho4j4sabUmkQ3S7UXxiriWvISYDlJeSkJRTmgqpIsWEFKCfAjWOIHExWgp5GWh566jvifDeXFfM3Vi4JhJaEWrnpSGsD/T0PmhbYi0FhdwQyqbqirDdECQ1QBGoovteSBEHk5VSmAgoS4oiRAVhIIFJcASkoBJaUAAClJCWlxCSlxCamfJaVe/iz+w48/i4lLSQGAioAX1gYgTztoWKBtQlJIen5KYExYTGpCbkFmXl5KSUF6QW5KZGSgn79nUKift5+7j697uI9XaUD4fAnipLSVbhNNNQoe0/Qga7q9Cit8n9/IjUqts7aqdLIvc3JJNTOChzp35Ac1JNtiijybCgOSgs1LMvxmqPjVxf4ZBnqcUivcHtjbJ8/O4vv7EYKt2TevN+m0juEh7ASFyF+k9PYgEY0FqOaSsHDXgED7Wnjer7/dvP9wyFtkdJIwPh72tmZQJ3NNR2OlIEet7DAYtsQfmec61JIwRkxtqvDOTjZrqA2IjND19tXwCTK0ddVT01FU09OQVVaUVZLT1Vd1cgaFBsuiG/WJzYr8WZPjLctNFnhtVvFi2+Dpg+3FrsaFCHK6pXpzAjnckNldkRMuaXZgAKmx/6W+WqsZZVmDMK9qsO4dTR2j5pJHMpfYBYfb2Tdv0/72JendqeWRQOn6tfbRPuj1hY1A6NfR44jAB/bSq4a4ze3TcOJkfdcsqqYzLxUelt0QlVodUoZLzYCHR+S4+yXZOocYOwYZekVb+sRau4fBnIPMghI8nfxtDaygOmZQA3N9mI25d4BPeGyke6BnSGJ4ZHZ8TEl6VFmWZ3ZsGhZePtBRRx5Oa0F65qf4liTG1Kfk4NJbxip6xyvHRksbKnwp3QVjpIIOVDqqPjkm2h7ekFbXnJ5ZFBwU75hYFBRfEuoWZ+cR7+SZ4BJVGBpb+E+26HjUykVGzcoUnD9Vy5usXWTAl6brl2caVucQK7ONy9ONfEY9n1G/NNXwbCufbx//cSvJRm9xsUIeTsRvFfHwQm6LgIXemkcJ59HbLMzOPGZnHiN8PollY4TcFhEXK+BiNplNazON7NEy9nDJ/EAxa6CYN1S5RoYLac07U6iDOcz+PPaA3Xq20nPM7zxf738rHLwQ9K7PIqtznMe7S/ray+JjPP0D3XwDAyISkr2CYwJi0xLzK2Lyy7yTMuwjYq1Dol0T0u3DE11j031T80PyKxKqm1MR+KR6bHhlo1tuiUN6XkhRTUVrb2pJZVZpYRk8P6sotgyezlme3D3amqCPzM5S97aX9gXzhyLmQE9ddrrPFJXIYw1PkNvmpgeWFyfb8HBsc9Xt9dHdzau7m4Onz8d3H0R4TMHkOI4+iqWN4Fn0YT6TxpkZX+LR93fnjk+Yra05YcGmIX7mvi4m5hAVGx01HyvDMBuD8brc16PEN/j6N03lr2pzLlsrzzuqD1pL12rTl8qTRPV5J/iKo5ayV9jiU2zRMTL3sCb9oDptoyxxoyrtlAC/I5M+0bpuqe2fJoifKK33FNzdCPp1B/x6oPlvswPfqB1Poy1fBptvexved9S874Df9iKexlp/o3X8MtHxbZz0hdz+ldL5jdbzldr9QG6/G279OkH4Qmm5GWz6TMbfU0m/zPU/zfYuIXJyzJXzLFSzzFXzrTXzzLUKYLo5Jro55rrppiqldtpIJ2OCvXmHqVmHlm4vSGdM02hM07AXBCWpQUcs7JdikvaKKw+qG/fhyO2aWlEtfLumdq++4aQZ+6oZs1eH2KlH7DU27dQjdhua9hCoPQRquwG5BW/YqqvfrK7cqipZK8nn52euFudOp0T3BniORYduwcuXa4oZuUmsymxyTkR7oscyNv81Hf15feBxb+zz/tjjPvmXfcqHxc5rft/VyvDj28Xbq5XPHzaePgifLlY+HXLuT3hfr9af3u9+u9n9fr0lWOgkIeObK33wjV5deK/xgUDKYGhXSzCy1KcmzS/Tzzrb1yTPxzDPwyjHWS/H2SDDXjsBBspy0Utz0E6x04qzACVYg5KtwcnW4Ex7rRwnaIadZqIFONZcK8pUO8YUEmuuEWsKjjRUjDVRSrQAJ1tBokzAPhB5T21lNy2wj76uC1THFQJ1UgM5a6q6mWiEuZnnJvjDy7Lr6hpK6ojuyWirGKxlNMY1ER2Xixwg09dE/KM36+eXW0cXooOL874JtktwkblHGSwAY+iDV3NB6Qd3B5Tz7TMmFV1RSp5Y3fB++6wZp1ymb+1KfOdJ2tCbyI6DiLbdjOGLspnbQAzfsWwykbDnmtlv4Zne39+7MlW/OJIgoOYfz9dcLqEuVzHv11vv9/u+no59O6O8XmvfY6FmunN7GiLGsCnCadSHraGP26NHTPx8ZzGzq7Iy2dtCSwqqLAlSlJaTlxIHAiRkpIDy0jJyQGnpn5VlXhpryruZQr30tAzFfjQC/uxjACoJMK8Ms3LTkdYU/5Mm4KWegpyFBshGD2puaGigA9FVl4Eqi+soyWsrKKgCgQoSkgoSksCfxSVeiEuKS0kBZKWAckCArIS4lLgYUFxCSlxc8sVLCXEJaWmgjBLwpa2pho+LQUSwfUJSSGp+irOfh2eQb0x8RFZWQnF+WkpCuJ+vR2hYoF+gV2hYQFCQV4irU6lXYJd/fLeJP1HOhqrpO63pT1FypWq4L7rEbSXm9QeH1Dk71Th7BikqVntZ9+YGdOS54/OcGlLtGrM9x4ilW5w+1iSmt7Ogv7dAuD3w5pK5t09fX6etr03PzQ52djROUIiU8TbGZFd3V2NnRz2iMa8OnlNRnlpSlPzp9vTrl3eU0c7K4vT4UM+q3NjCJH+YxstoN+2cUJOiGDNEnvNgSywBHlCTZ1+eY4dpDMlMh0VG6du7Kdm6qxtagUxtdXXNdXRNtQzNVGwdFXG4gO5Op/4O6CwFujoPXWOBZkd/XGfJfHlv9fHc+O7cfJevciGCvN3TfngLO97SaGv6fyaGZP7X30r+9tda/lJwPQKCxTmurFbQxsJ4zLBDUejJnuvtG8e718a3byDne/LCNbHNdVUOFwZHqiPxfoSBvJF5bNtEHZFajx0tbxmtiivxjcz3iMhzj8hzz6qPzKgJD892802080mw9Y6z84i2dguH2fsbu4Xa+UR7BMX7BcX6J2bG5ZbkRCZEWLvaRKbFdEz0IfrxeMYwemokuLqobLyPsMrD8njoRW5aNzGRiEhsLc9sKx5a7FrapfCXO/FNCZiaqGFSUXNtQnlZRGScg2eIeXJBUGSGp1+ic2JlZHxFhFuig3eae2CWT3CWb2iO//+dkQsTFTxq5SKtapFWtUir4U3W8qfqlqbrV2Ybl2calqYanhnJZ9Tzpxv40w0rM4iVGcTqLHKd2bzOQm1yMM8+cnsBJ+S2CNkYAQu9zcL8p0QcvICD22K3bLLQW2zMFge9yUatzzctM+r41BouuZI7Ur44Wr1GqRdMovZmMAdzmIM5zO4s9pjXcbLYeSUY3pxqmh8uXZ9FcKk1TEodcxJfmBft7ecaEBbmFx7nG54Yl1OeWYUMySh0ik5yTUh3TUh3S8xyjEn1zSiMK6tPa8CmNuDiaprDyuuDy2qCq2u984rCCitK0a3VTc2lNaVpWdFp2aFwRH5bd9MMe3J2nsFk0leWZo93Fw5FzKaGjC5SOWu2izHRNjXZyZzpn5seWl+ZwaFr2Myx+7uzm/e715fbN1fbJHz56CByhtbGYw5t8qfXeDN8LmNjfUYoZCwtD6BQqQG++v6eRt72BhZaKrZQtQAbkxgHUx6x/nygZbeu6Lg2/7gu77K18nVHzR6ueKMuc6UyZach/6K16ryt8ryt8g2h/KQp77gua68ybbkwbqUs5YRQ92mi436y55bW8XGi7ROVcE9tux1Fn7RVve1G/Drd/5Xa8Z1C+DaC+dSP+NBZ+6Gz7q4P+ZVM+J3e+Su18zul/Wm84z8Z+Tje8Xm09Xaw+fMo6tMo5mG89dNY65fJzm8z/UeddbXOekVWavkWankwtRxTjQKYbgHMsMTauNQOWuug12ih02Ks32Ng0qOm2ysHGVPWndQ0GQbpEuTBWCU1kp7ZiLP3QkLmYQ3iHaH9kkg6a8EdIJteIZsOEchXCNQ5Bn+KatlrbBLVNe40IrfrEOs1tevVcGFd3U5t1SG8aq+6bLu8aKs4ZyY+guRqj7aFMVLiVuElAnTtfhdyoiy+Pz9IMFjzmoX/tN73uD34dDD27dX40/bQezbxbmngdpPy7f3Kw83ml1vh1+vtr69XP79auD9a+PJ69ev1zteb3V9uBJd79M6mxNocx6oscxLKvZfgTsI6oWrcqnJckwKs3I1BVuovoBL/r4ncCxNZMRuQLEwRABH/N22Jf9US+5MO4M9QyX/TB/xFH/AXPYl/NQT+xVJB3FpB3BD4A0TsR82ff9QW/0kf8EJH7H9o/vjfdX/+k5nMC0sFCVMZMV3AC12guL6crCkYbAHRsdXRcYFoOENU7PUVI/0ssHXZlOH2nt7BQjjBNQlpHo0yDWlyiGyMz0WPUJlrouX9s+XL653zd/v7J0edg5M27qmG9lk2gWiLQKK2G1rJAWmXTA2sWDKNHZayq5e2bzCKHLJOpDlnz4WjRCk9537IdaN0slUeNbJVkNh1ENy8lkI6joWz7X0Lert7OOOV813h29SCo7mqc3bDxQLier316XDw2/Hop/3BG1H/h+2BEz5xi9G0M4e9EZH/dsX943rpj5uVOyHl4zajrznPUltOSwUIUlUEysv+JCX9QlZWXF4OKC8tIw8AKUuZ6oI8YXoeOlpGYi8NAWKeOqql/haVIVbOmkDwj/+iIfmznpy8pZqGrY4OTN/IWA9qoCGnoyKhB1bWVlJSlZaRl5CUlwA+MxIoKfPMSCmgnIQkUFwMKCn5D4mJS0kDZZSkf7Y1VfNzM4oJd45JCIxKiXQN8PII9AmLDEpOiMxIiY4K8/X2co2Lj/L2cQsN8Y+OCIzycCt08W6w8MRpODFhMRt2GUvGcSMyjmPKrgv20fzQ1OGQiCZ3j3Qdkxh1rXIXE3SkdWeOQ2OcfmMyrA8eOddbtTDezKVjBjoK+rsL19Z7FhY71jdGZ6Z7eAuUmen+zY3ZHRGLwx6hTpCW+BMry7RnN0lsgzPofb//evPHH99maH3p0d758f49qGLWKCbR1zjBRycrxCA/0ri9NmQYl4gq8yrPskVU+8LLPasrvCPC9HwDdb2DjDyDYA6epjauph6BNvZuWgFhUGSzOw4LG+4zfncW/vAhiDr4l9mJH/hz4he7Wt9u7HeWVObIP5wJdD6eml4d6Nyc673eV9/fUn365Ppw67+/49pOUkYh1aYnfRfZAXN02IHAVriqtcSUeLWh8O0adrAh9+m96c07Z96iVU29SgPKvYdc2UVBMzcmUP1ljd153VOIytZU/xTboHQHpzAjlwgT53BTC28dOz8jl3Br+yBzW38zpxArx2BL5yBrxwDryLSQhNyYwBg/azcLAytdpwDHuIKE0JwYiDvMKi7AOTfZuSirljldx+G0bIoIu/vl8zMF9JFCWmflBGFCNLV/vb4mGMehMtOibRFVsbWVMTGJzh6hMEsvqEekpXuERUimV0CGh2+Ge2COt2uCo3eKm3+aZ2juP9mi401UcMfL2GMl3PEyPq1qabKGT6/m06uXJuHLjLqVqfrV6YblmYal6Xr+VB1/qm6ZUb863fjMyI151CYL/Xzu+tywFHCwAg5WxG0RPfNyHivkEgSc1g0W7jkfu8FGb3LQWxz0+nzT2kzjMr1uiVKzRIGv0xqF06i9uZa9GdSr+Za9uZYDdtsxr+udcIQ3Vt2FiJwfLd1iY8b7S3iszrzcSEcXW3f/QEfvEP/I5Mi0/PjcMq/YFIfwWM+kdNe4ZPuIeI/EDL/0vNiSmiwENrMRE11WG1RYFlRS5leYG1VZklpZlVlaiiPi8XhEeWlaeVlSTV1O3yiRMUcfp1OmpmmLi8y3p4LVRcroIJJOw1HIWAadtDA/tLwwzpsfX1mgD3Rhcc0Vl2fCq4vN12frZyfLiIas3g44nYKboXeypodZs+OLHPrG+szGBpW32NvTU+brpePtrBvkauZloW8Gkvcw0k73tl/uQrzqRmzX5h3X5p425J1jik7bygTNuRt1mYulCVs1Gact5RfEqtek6svW8hNE7llDzn5V+kph4lp5xkU74oHR/5U58jQ3+JHafs9of5ruvCXjDglVJ+3wp8meJ1rH7/T2b+SWzwPIm+66jz2Nnwean8Zav1OIXyfav1E7vk10fad2/zLZ96zv9K7PI5j7MfT9KPaejL8bxn0mEx8oxDe9yLZgu0p77SonnVJHnSJbnXxrvUwLaL61XiFMrcFOBwXTxepCu7T1B9T1x1T0pjXNpjRMaJqGA2pQkoomSlG9Vg7UANJtMbLqdvWcTUwUVVaeNTW9QaFPGxEHNXUHNXVniObD2vqDmrqjesQhHCGsrBZW1h7CG06qa97C4a9rqo/LSjfT02h+vi0mRsWqio0mBvySnCNi8y6xfq4xaw6Txe8pPp1vuV5qf9oeeNwZ+L4/crdEejeHf89qf7808Lfbre/3O9/vd79+FD2dr90f8R6OFx/Ol+8vtx4/CL6+X/t0Nt+PTm/Mdy9PM25HuI+0+w6QfNtRwY2lQQmBdj42eg4GCmqAP6lLA5QkpLSVQBBFZZCMrBIAqAQAqssrQJVVtRQUNGVlQRKSqi/FdGTlTVXB+gpK6tLSICkpTVkZqIIsRBqoJvESKgMwBykaKcoZKMrqysuqS0uBpKTU5RX01DVgulBXXS1fE03656tCAAAgAElEQVRnU6UAT73C7GB0czm2lZBd3eKW0mwRizHwr7cMrE0ubGUw1zZ21jf2OKdXWxfvDw7PjnpHp2zcEqGwREvfRnM/rKFfq7J9o5pXS0DlYkDlooIL8ifTEkXnZpPQYdPIEa/SxeT2syjcvkUWFRrTbZY+ZpI6YpI86lW6mNS44hVR20HqZvTl01r8X01XLPek8TpS9umVH9eJ99vd97t9Xw5HHo/IX09oT6f0xyP6w6vJb2fMv13x/viw/MfXnV9PmH99szw/iDaDyOppKkIgmgA5OQkFRQklJaCykrSirIK8lIYy0ExbydUI4qQONpQQM5KS8NQDlQVZVYXZOGkAVP/y3zXExXRl5S1UwJYaWmbaesYQLSM1aV1lCYiKPFhRUUFKSlpSQhYoJQUAAgBSMrLyEpJASYCUJEDqpYS4mLikBEASIAUESAHFxIEyUtLKUi8cTNVDfGCpCV7xyUFBsf4u/u6h8eFJqXHREYFRYb4x4YEB/t4BgT6hQb4hgT4Rwb5RHi55Lh6Ndt54PY9J80iORdJlOGLFInXeKGrNI6PP1LMcapilqxeqqOYOBJS6GmHjrHEpJpgUQ2K+Y2ueOwWdQSeWzgzWDbUVj/RVbawOT0+1USj4udnBLw9vPt4cvjpc2tyYXl2hTzG6Z2f6FrhjrPkhPK5qbJRwcrT+9Hi1tDjV39nU2VxYkx1Ym+nXjUxL8NZN8NHOCjPClAeOEtJRFf5Vuc4V+W6N1YFFua7F+Z5J8Tb5uSEJSb5BoU6BoS727sZmdmpGlkBnL2lvvx9wWJPHTxVf79PfX7gfCHX5HACP+dOJCHK4rs4c/8sc5SchT/lsG3J5ADkTKXy51joSvnjzSu7qVEu4rMaeBonWHPYEHqtsi4UZDeEyaHtFVrAAWJkWO17TfrdvcX/p/scfBe/eJvf02qRlGUzOtXYOtnI3mLSFLkRHFpyQOjbfUo5Jdg4x9Iu3tfTUtfY2NLDTMrbXgbmZmDoZmTmb2nhZ23pbWftYukU4hab4uwU72nlbugY5WLqZGjkZ6Dsb6rqb6vjaGMf4QWMCrYtyc+l07N4BeuekZk2UN8/KZ043rLFbt1iDm3Ocw4XZhZG8nOAAT4P4SPt6RFpcpreBi5p7vK1HhLVzsLlbpLVdsKlbvGNEYbB3iptLrL13srNf2j/Z2eFNVLBGi+eGCthjJYvUyiV6NZ9WxaNWLtJqnjH5fzJykQFfZtSvTDWszSBWZ5Frc03rzObnNOxzrmeLjRFyW3YWcM+M3JjHbLHxWyzCJpuwycZvcXGCBbyQhxPyWrY46A1W8/oscpXRsEZv3JxqEs1iDlgtezOoMw7hhNN2yGp7xe242hwSMbHk1uRFauXcWCl9pHxPSCkrTfQO8PSLiIpNL0jNK49MzglOyPCITHCNinePT3aJSfBISIkvqYwrrkgsq06uqI0uLg/OKYgoKU9DNOSg6rGj3YwF1uIq/+rN8TJ3sg1T3lCTgcFWTDPJnKWFrd3dy3dXHC5ze5N7frpCm8APDzXSJvDzc72cuYEpascSh8qaHh4baKsuTd9amf3wVnh+snpyxK+uTCISKhY5A7QJ4ugQgUEf5HHpy0v01Y1x4e4EldqUEGsX5GXi62DoZaFvpiztCAElu1qt9Ta/6kbs1hce1eTsV6XvwtOP8MU7Lfmb9Rncotj18pQTbNkFsep1e+UVoeICVfgGWXRaly+qzNmpL7rqwT4w+h9nBh9m+z9P9zwx+77P932mtR22VR+3w78wer5Mdn6dIHwZQd/1NV53wW+6G+76kJ8G0PdD2E/DuE/DuPuRtscx0tNE1zdazy+Tfb9M9n6jtn0eRT1XRL6Q279Sux7HideDqL4Y12JLULGtWr6teq69Voa1eoqlZr6DbrE5COOkT3IwxetDcSrq7Qoawyq6k5omDC3jCXXdflWNLrBGp6YeRhlS/rNizl+AOS8BSIhOv40D2cWD7uXHDApbjk4SpmTvpOdtp+bsZuS/yi89yC8XZRcIMgt2c4vWY1I2oxKXQiK4voFUO6deYzOinkGNonINGEwNCz5ohu/gayerkjf6qtdHqrbIVZdc3ONm1+16+4Og+45LeENvOqWiTuaIf78T/PZl/9fH/a8fRV8v1h9Plh9P+J/O+Hdv1+7fbT68Xfp4PDuKy22rCq7JMG+psCV3+A+1B+Ib/KsL/VIi3XMSQvKSA4O8bMHKSlJAeVUldWUlMBikCQZpqqtBtDR15GWVZKRkleWUVOWVlSRl1eVUdJQ1wDJKitKyirJyKnJyIFk5JYCkori4hoyMoaqqgYqKAUjVSA2sLi8LlpdVkZfR09a0Ntaz0VDyt4D4OmnGRVoW5wfV1GY3oFDpFWiPNLR1Ak7PF27mW51cQGLMb64KV5cEzBXhnOBweefVHnWG5xWSqw2LM/eoMvFpgrghwa5Nsg5w55ypROyeXTpVya1ZwqJayqxezbnVMWM6qlkU2iR0Kpo3ShzWDOtQ9GtR8SeaxVPj4asRqQQsqpXSnk1u9tqlFO6MFR5MlF8wG6542Hd8/M16x2fR4Pdj2vczxt/esv64Xfnj08a/v1/5dsq635t6y++54PX8dsFfmiCaaclrg+XVwKoSMjLi8oqSikpAJUUZOWlFGQltRYAVRNHDUNNSVVFHQlxXRtLVAFQe6Vgb5+QEkQH99C9qYuI60grmSiBzsLqRhraxpqaJmrS+shhERV5DRUVZVlZaUkIKAHxmpJSUjCRAShIIkABIikmIi0uKAaUBMjJSMjIyQCk5ORlZVZmf3ay1E8McinLDs3JjopPDvEN9/SMD4+Ijw0N8g/xcw4N8ggJ9gwL94yJDY8MCooK9w10dM52cmz2CexwihszCZqxT3iXh30ZheHbpVNPQZjWLHBUtP3FAtKaun7IiMtyBlOGASzHsyLcg5dl0FHs0JDtSsPnk1mJ8bQqiMmF+quv0aHlHxBkawF+/Pzw5Xu3pbhoaxHA5o6srdNb80Mhwy/AQdoLSjsdVrS7PioS8sZH2iWF8BzILWeDfkOtTEGPpby2bFqKfF2Pei03uRCWVZDiF+UDC/KAVRX7wqvCq8jCRgDLS31RSGOftZZ6aGRAeZw+zl3f2VgyLBjU02tDpwedHmb8+Fl288tpc0mVOAibJP+6saBxsaIuWwUtM4NKc7PYS6O4Ctrcic7wleSp4cbzx4mxb5vpE5/Gd9f0H25018BpbeYunLOQDthclt9iAZQZgcxb8Rmj7etf+6WPs55us8nIZG7v/hiNmjE+29ZLRrPWOsblqBDGmsS2WwmnOrvL3jTEztFMwd9YwdtCEOevBXAyN7fUNbPXNnUytPa2svC28Y90T8qPiciNCk338YlzdQu2cw+2MPI28s0OySXUo7sTQ68PByzeV/OXazd3Stb1M7nrqPC9tjlm2xMVsLuIXGAMLtAnmSF5+rJujXnioHbatJDrHB+oKdoi28I118Iu2t/UxcAg2c4uyc42xD87y9U/zdIuzc4y0/CeMJJewhwvmBws4I8WL4+ULlHLeRMUzLJcn/4HJZy1Nwpcm4auMhpWpf2h5unF19h/7A891yQ02apODFnAxwgWsgIvZYmM251s32YQtTpuAS3gevRPycNuL+OcPBCz0xlzTxgxyc7ZJxMTus1sOmdhzbtvZAumY23600Hm+3PNmvXuuv2CkNYE9Ubm+0LowTyopS4xPiY3PyE3Nr4hJzvYNi/UIjnQLjfKKiQtISQ3OyEwsLUurqEqvrE6vrM6qgZegUdiRofEVPv9kX/TuiCvgUBijE+SBaXLfCAmFr8+HlyXX1+VO0IeYC5z5haWr69v9w4PDvY3jQz6d2trfB2fQ2xh00jStY3QAM0Pr486N0ca6slPDJ0ZIVxebF6drn24PaBOEttZyLrt/dBjb1Y4kj3aymOPzrFHu4sCWaJxGay4rDgn3t3A217TXAdtoKDlpqaa4WAoHsIddDTt1eYdVGTvlSds1yafE0gNC8VZDJqcwar085QxXcUGsuiCUvW+r/Eioeocuu2wuO2ooOUJVvuttuaP2fmIM3E33P8wPfmUPfJ3vvaO1HbbXHnfVP0z13NPaH8m4LyOozwPIjz31H7rh190Nd/2o+yHs3VDLxwHMdT/2dgj/QG5/muh6muj6Qul4JLfe9iHv+lEPw/hv5I7v1O4nCumRQiCn+mQYSCbqiyWYALMc1fI8dUuDYdhEV3K6b2+gdYsFtElTFQdWH4Qa0fVg41oGvfKgYbDmkJpmD0itAwRpU4a0KGi3KkDrfpLuVNUe1zUn65hRdMwndGE0HUuajiUVakHRsaDqWdGNbKlG9hQDa4qRHc3UccrClWZsN6oDG9c171fT61fTIxtYkNR0EQpgvJHpSk7GZSd2sTHvjNJyRG+aJ6S/otd+4LV8XG172Oj8vtZzOgY/pSDfL/b/+mHt+/3OLw8HT9c7Xy82n85Wv5wu3Z0ufr7auHu39ni5/PmcRScVt1UEVaWYoIospwYjhokBaLh3fXlYRrxfbmpUZXFyaWEqBKqhDoUYmZmqaWupaWupQzU1dSFgiDpQTkoCIK6kpKClCdYEKWurg3TUQEoyMvKycgoKCkqK8koyMgqSABUAACIvbwgG6Soq6iorGIJV1OSl1BSBqooAI30NOzNdB6iSH0zD10k9P9uDgMsltTdgCISkYoRbKtI6AafvV2fmWxufQxil8Xmr/PVd3pJglr81v7GzweRvhCaUgQ1Dde3yDD0b1J3gIFeEjH0tJIQYWMuPQQvts2lqXngp43oVKwwsctQ1d94ilaYfPaAV0injjlL2Jyp4teqEDkeU81JLhuvrUCOtGaONnhxC3GsG/HGZ8IHdfMyAn883veMTrvjEz6Lh+92xx0Pa99PZX1+zHw5nzvgDm1QMr69CRMM87M9NdTVYQBRUZcTlpIBS0rIvJaXFpWSBUjLSkhIqki8MFCTdoCrBMF1TFXk1oBhYVsxaX6ko1qk6xdVWR0b+x/+mIiYGkVUwVQWbgTWNNKEm2hAzDVlDVQldkJK+prqGopK8hKSMhIQcACAlIQkQE5cCAKWAkgBJcUkJMWlJMXlpgIIMUFZGSk5OQRYIUAb+6O2gnx7jVpwflpMfk5YXH5MW6xXiEx4RFBcdEuLvGeTrGRoSFBcbHRXkHx8WGB7gEenlnOnu1ugVPB6evRhVwfEtYrvmv05sFQZUjZmEoDRsijT0opRVEwxMynw9EXEu6GQYLtOIkGvYlmNBbYogFvgPwFMIZQmo0sReXPXNxe5fv35cX2YtLkwu8xmDA9j+PvS2kLm/x52d6evtQU5P9XA5o3sibk8n8u35zvryXAuqBlmTiSoPq8t0wpb7NxV5FcSZp4XoFyRZD5FykFVhtSXBseGw6DALeFVsHTyBRCz9+nQ4NYHLzfCOjrasrg3LL/VMzbEsrnbqG46fZKSSiI7TE37TZKepUdga24GIetHX9nJvxeR/fgk5FuqwJsVWWMpLsyrLUyAhW1M4L/tOBHm7CdpjS1yJwF+v9K6OAMeiv7w7Vr3YVTlYldpbkmWP/LQ5rbo1p7EypcqbkhetG3+6SUQ2K4RF/VtaLhTfHZ1VZjE6k3b4rnVmtTi1VH/9CHdwNVCK9Lb2lDa2lzBxkjNzVDJ2UDFz0rRw07X3NnEPtYvMCIwvjAxM8LT3g3mG2yXkhcbkBFr7m5j5G3vnhpQMoYdONgcvT0ZvP7ZdXJWsitI4m9kr+xl8YRKTmzw9Vbkw376+2MebobFpVTV5Xu7mMdFuhdUJfslORoG6UA91n2i7wEhHtwCYR5iNQzDMzFPPI8YhMNXTPcbWOeKfMJI7WsQaymcNFXJGihfGSrmj/zh0XZ6sWZqsWZqE8+m1fHotnw5/1up048pUw9Jk3dJkHZ9Rvzzd+J/jA+ss1Np80zqreYuDFnAxAi5GwMFusFq3OCThAmmb177NIwoW8IIF/BYXu72A217AbXOwAhZ6c7Zpc7ZJxETvsrDHC4QjbusRp+1ssetsqfeQQ3y70TPVnTPSEjc9UDBIzBzuLZ9idHX3ERrR6JKauuKKmuLqWjga20xsJw6PkJnMSf4ie3OTv7Ozure3frC3fXp8dndz/cvX07ubtVeisdnBUVpXZzcOh67LSggrSouoyo9MjnVNTQosr8zrG+jv6hucmWVOTzOEwqWPN4d7O7OjI8jhQeTYIIpGJnBmBibJxFlazyy1Ly89nDs7fP/xcHNl8tXBwvGrxQ5SNYWMG+hr6iI1j410sNgT/CX66uq4UDAxRUfXlocHeBq4Wmrb6KjZaYId1BTKglw2uht22ip3anJO4DlnjblHyNzzjkohOmejLp2bH71ennKBq7xorTjBllwRKu666q5wFW8xFSdN5UfY6qt+3B2953F25Bt3/Gl+6Atz4GGm+3oc94pYc9aFuJ/suSMTv04Qvk/gv4633A+hb/uQd/1NjyO47xTiN2rHI7nt01Dr59G2r9TuXyb7vtF6vpDbb/vQN11N972Yx/6WL4PY+wHM50HUV1rbYm1ynoVivKFkrCkww1Uj11+vLBLWlu45FOPS6WJCMNNt04O0a0AGIYYTUNNhMLRHAdSvDO5WVGmXV+kBaXWBoHgZDbSYcqeMGlXDaApqztAyZUItuQZ2bB3reYgFG2rFhFjMappPaZjS1c0YWmYzOtYsQ4cZfdspXetpPRs+zHXewHZGx5JpYt+jrI2VBbdq6Qy7uopqSzZR5Zd00imjdWu4ltmSIhgufcPGvuW0PCx3LRPz9kfq7zfHv71e+H699f1O9PRB+OX1+tPFyuMZ//Zo4fGd8PbN6rcPm7/drM72V6CLPEvj9VqrHcY7gzqa3ZsqPREVEf5uZsbaqk6WhnFRgcZm+rZOdgGhgWZWplq6mmoQsLqOuqKaIkhLDSgnJacgDVZTVlGW1wQp6aipKstJy0gD5eRkFOTkZYFScuISKgApHQUFE5CKKVjZCKxkpAlWU5QGK8koKwB1dcFWxlrB9qYhVtruptI5sTYdmMy+zoYWIiGhsMExHmEVgzP0bYL5NUal4boG51iLC3snG6dXwq093sbOOm9NGJVULqvhoWKUqOdca+yHBzkjANaVP5kWGcX2JbXuhyM2HTMYht49qtZoqDfJMoFsHDtqGDtiHD+iFdKp4IaVdmyG+PdFVq2UtfAa0R1j3ZXkluhxRBSvM3d3vEo4ViEYLT+cqnvDxbzjEz6ud98KBj4KBm+EY/d7U0/H8x+3p08WBgSTmJ0Z/ClvEF0cB9OQUQX8JCspqaio/FICKA6UAQCkZMReqv78o6mcuK8OKMrS0BSkoAIUVwL+ZAaVzY+xqUhxtoQAJf/1vyqI/6wpr2gK0jDTgBhrQ031tCwgCsaqknqqskaa6toqygqSAAVJgLKsvLy0DEBCEigJAEiKA8R+lvz5J2mJl3JAcTmguLSkmKy0jPiLH6Re/MnNVjcx2jU9NSA1Izw9PyG9MC08MSItMyE9PT4i1C8mMiQ2NjoiPDQiwC860N/bzSHUyyXOzSXOzLLRI4yWUMJOaVhLRd/WUSZc09BQ12YjlwwwNE4LmgCzbi/Krgy3aU616ii07CgwnUQFTrfEdRSHMAiVbzeYZxucvWXWH798fvjwdoU7w2WNz80OkkcIH97vffvyRrTNHhnGryzTFrhjW5szeyL2Ant0bZkxNz3URWpG1mb147Nw1f7wXMfmcp+WmuD8ZGtMfWQbOrmiKABZF0/A5fZ1VTY3ZcZGO7W1liJqU2uLIwLcoS2olO6evLIqj9Iat/hU7faeiDFyYm6WRkWhdnaSTHmOYm2xcmWRPHXY5vNl6v6G3Xj/z5t87dGuv0wOAdlklbkh6cVxmVWa9OWGzqsFxfWpny6EMq93f3h3Ivb1GvJ6V2GbI/ZaoLk1q3i8pC9iawk56qJlzZs3LnfXEUtLzgWFPwWG/ZfcMoUKhMYcP3J9L53KChxheD/83v37H+Mz/IzyRtOsEr2YdA1HbzFzh5+c/dR8I008w809wq3SquLTquLDswNi8oOTSkPjCgPDsr2sw8wsIyzzOqtKx1p7Xm2MXl+2n79GHV6UrR9m83cr9y9zlkWpc9xU+iRyiTfz5oi6waOxJzNz48PC3QND7J0DzAPTXI38tXXd1b0j7d38YD5hdk5+5tbeRjZ+pqZuuvaBMO9458DUf/LfD+5IIXekkD1c8CzOSCFrtJA9VvQfWZ6aBXoNjw5fnGzg0eu5VDiPXr842fCs5/elqYZ/RHiYzRus5g1W8yYbtclGCbgYIbdFyCUIOcRtLmmbSxJwiQIuYYvTuslpEfHbhDycgIPdZKEFLPRz0kfExgrn0Qdcwite+yte+8li5ym/65BDEM42T7Sl96Li+3DpMxTk7hbj25eL8/Md4c7a8cXR+7vrNx8/XN7dPv7+269//K+///HH3//445e///X688fzd+f7p/srW2vLm6tbuyLB7ub7m73bT4eXlyc7os0VPnNtdaq0NDI+wTE6yjU5MWRibHiVv9jXTZqkDi0tTr15LdgVzVHI2P5u+HB/I4NCmKO100Za2FPdnOm+4uwI2gj+ty+vuwi1iTGe15fbO1uzNVWpxNbqGdrAwc7K4f7y2urU4d7C9dv1d8fzTRURHvZgHxcjcx0tMzVQoIn2WGX68QhmC5UvrEjbKU0VlCUdoQrPSDU72GJhQ85aWfJGSdJZc8k5vvyopeRdB/y6p+7zAPKqo/qEUHnaUfdupPWO0X033X/H6L6f6vk+P/Tb/OADrf2MVP+mC/mN3vt5jPSN3v4LnfREaX0Ywz+M4T8NYx+G8b9SO/8+1fcbrevrWPvDKPE53fqd2v2d2nPf3/bY3/qlF/u9H/3rIPqhp+GmG3472ryGysm1U0+zU89w1Y61A+UFGlUl2LaluI8EufbAjHDqakRVcJ+a9qAqZEBJc1hJa0xNdwik3aes2a2s0aWs1amkSZRTa5VW7VfRpkHN6FAzipoBQ8uUo2fN0bGa1zDj6VgvQK04EAumlvmspvmMpumUhilD3WQWAmNCLVm61iwdS5aOJRNqMQsxp0JMupW1WhTBKC0IIyZchIG/pfeezvScz/du9sMXSYWzrdmz7Tm8vhIBuf58ru16afBexHg6WXi4WPpytfbbreDL5fLtq5lPR+y7k43fbo6+Xm18fcdfZtS3wr2bSq3wtfZdaPchQkhTpWdNvm+Ur5UZRFVXWQmmp+tka5WYEFNbUxHg76WlCdLV0dTUAmtoqQNlZaTl5eTkFeXk5OTlZFQVZDWU5LVUFJXlpBVkpKWBUpLiACkxCWVJST15aTOQPExN0UJLVV8drK2hDlZXU1ZT0dQGW5jq+NuZB5lDY8xBFQHmmCzvdkRWWychq7olIKPLyBdn4k2E+WKcg6obcEP81ZVNAffgcOn8zfbry1cbIlFBOQak4yevFQ0yKVa3btDxaJW2qJC0KJNzhDtkUgsHPsY17dlGk/W9iVAfnGFYp3UG3bGQaZU+aZk0rmjfoOXVqhfcF1DGKWhbw41y2zqae9uKx4il5NbCCUI+oz1/mpgpmoSfc5rvNom3G6S3C9jr1c7r9YEzXt/bVcr2dPfFGvXbW96/328JWN250a4WmrI6SkAVGSmAhCRQSk5aRkFWVl5OQgz0819g8pIBUKUQA007TXWZP/9ZUezPllCpohizqiQbU5C49A9/AsvLaiop64HUjDS0jPS1zYw0LaBKpmCgMUjGQFVOU0FGESgpLQkAAqX/0YkEAsTEXoqLvRQX+0ni5x+kJF/KAMQBYi9kAOJiL/4MEP+zg51RRmZ0SlpEYkZEZmFScl5CSl5yTklmZn5qTHxEZHRYZHREYKB/qH9gqL+/p6uTu5NdsJdrlIdbnKNzhrNXY1BcR3QOKTitxTsG6xVFCI4lxSY3hEdm+vqkB7oVhlnXxVu0pBl3F8AmmwL53bkjjWl8MnGbNfXucG9vbWmdw9xeZq1wJ+YY3SNDqInR1iUedWKkY2ZyaJFLFWzMibaZ6+s0Pn+MzR5Y4lNOjlefHt8u8ymdbVmd+Hh4mUdzXTCyJrS8yIcyWtPWlpOR6Z6c4lLXmNyCy62uiqsoiUTUJuMbc8rTQjwt1LH1qWND1WnptoWlzpVwt/Iqx7R0vZwso8oS26wUQzdncUf7nxOSjIjE0IkRn14SlMOwGOmSpw8rrLOhXKo8n66wPCm/x1F/vWG4xpDd54OPN0GvNmVPdxSuj6BLUz8drYFONtRuDoz/eAy4PbbYmFfY4ii/2Yd9/xRx/SZ4YkwL2fACh5edoBp++pS5vOp4dZ38+ippbdN3dcNPtBe5thG8JYwYGrVCoKFBUX928P7BOUDBO8rIM9YqINPTJ9PLK9UpJM89JN8FFqTlmGBuGmlon+4ahc6LItSlDnWTjo6JJ1f4ow91gvNqwUXp6mEBey13cha/tso4PVx9e0TjTZP6WgpLkv2D7N28Tb1CLD0iLe3CDa2C9F1CrBz9rNxDHJwDbJwDbEyc9CzcjW28zb1i3OyDrf7vjGQP5bOH8ln/h+aG8uaG8jjjZVxKOYdaxaVV/4ORk4gFeuP/j5E8+n80Q6YbV2YQq3OI1TnEGhO5Pt+0yUYJONhnRj5j8pmRAi5BsIB/3kzfYmM2WeitedTWPEo4/1yjbNldIBzw2l/xO8+Wui9Wes+Xu44WSW82+hi9xZMD5ZevZsb662hk/OxU//TMCIvLWFhhMblzU8zpmbnZqZlp2iR9fIJMJOGbMY0obMPAcNfiMufs4vjq/eXF61dCwSxnfhiLQXZ0kFbXFl6/ExE6SqLj7WxttGoqci6O9z69ezvcTyIPt9Mmuqen+manu0YHkSMDiNF+BHUYzSDjqAPNM2Q8i9aRk+LfTaj5/ek1vDw1IdojPsqdMkYY7G8OCXSYpQ1dnu4c7C3dXB/sbrHen6/98fiVkVAAACAASURBVHQw2V8V7KXj4axnDzM1BoO9dVR5+KqLUYwQlSeqSN8rTxdVpB+hSy66Gw8JVRu1WWvFyZvFSRfosjdtVc+zAO+66y+7ai7aK89INa97kR/GiZ+nex/mB5/mhx5n+n5nDf2dM/KV3nlBanjbifxO730gt9+PER4phM9juLsR7PME3V0/5mms7SuZ+MtEx2/Unu/jnZ+HCZ+GWh/HSL9Re58GOp76iQ/d2Mfepm/9yPse+G0f/PM4WtBaUhdomeGkk+wMDbNQTHDWqIyAdaf69DpZd+roEZTBncrqw2DoqIr2qBJkTFl7Qt1wTE1/GKTbB4L2qmp3KmmS5NXaZFT7VbTJGoY0bVOGthlDy5ShZjSrYbqkb8fRgnEhFhyIBVsLxtQyZ2qZM7VhTG0YS8eSrWvFhlrOQ2DzELN5iBlT22wKYjIE0m5TAqPVNTud7LjF2Vf0/lf03nPm0M3i2DvewDGrXTTbsstqPVvsuloauOIN3G9N/nrM+3K+dHvGfXi7dP+W9/lk7uF04fZ4/fvVwbd3gl+uVzbmUZgaj8pck+p8kzakV39rVFOFX1mmZ6ibCUxbVVdRSR+s6WJtkxIfU16Ub2dpBhT7CawiD1JVVFJSkFdQUlBUlldQkZdTVpKTV5GTU5WVVpECqspKKctJy8sqyEjJywFk1GRkTFXkHbRUrdQUbKHqhpoaKkrKsopKcipKxmb6luZ6XjYmIeY6aTCNEiedAk/dimS/OmR9ShnWI55o5IU38mw3ckNZ+pSVILpYiwtrG6zdPd7mFnNji7u+LYA3dULNQhUgsWDTMrB5nbJFo7ItHOyGhPjhTKJ7w+sEtZRvvkU8XX8ixA+vE9JhmEi2L2JbpDNg8eMO8WP6vq0gN6xTFq188FXT2Dq2s7evBzc51ErphLdWJTI6Sua7CoUTVXu0ivM5+Jt5+DUPdTRZe87CXrDbl4ca18j4bxcrf/z1/Nvd1un2VG6cp5mGtKrEj0oACQ0QWBIgAwDKysjIKUsDNQEvLZUkAyCKoQaa5opKcn/+swbwpZOhfFmsaXW8hYmSmOSf/kVVWkpNXgmqDNZX19DX0TTSA5tqyhmpSJiqyRmC5LUUZRWkAUBJgCRASgwg/VJCUgIgKS7+MxAgJi0l8fyUlpKQEH8hLyOpKCepoghwcrLIzU8pr8ovKMtIzY3LLEzJKE7NLc1KyU4OjQoJCg8MjwwLDg729fAJ8PH1cHd1cbbz9nL193IJ8nSJ9/VOdPEoCQyHh8Rh4jI6Mot68kuJWbkVUVGZ4aEZUYHliV5NmS4t6bCWNKPBCpf5tmQKOqu/qWB2qKMDg4AX58+QB3lTIxx67yydONhbP9CNnJro2VphTlH6KaOd/AXa779d8XhDNFrr8HATkVi5f8i7vNo7PFhYWmznstB9ndnNiKihvtI90fjZGbMKHhud4ODiqR0WbYvB5TfUpeGa89KiXSsyQ/IjvRO9bYuSfdCNSXk5rinpFjX1vvAGLyQyoKTIvrrSszDPNTLSzMVDC2oI1DX+2dbmfyTFSaUl/IhBKt+9S9vftOdOqs6RpdkU6f1lvfMt2DJDaYsFPlyDivjKeysqh6tqu4vK7/b1H15bnG6qfzo3ebOjdb6tdX1idnUE+/7R739+j/3j33NO9p2PD9wvL/wvz113tkyODx3Wlo0oowprS2abqxaLHINFjsHslA6JJN8/aFyL0G4mugbHg1zDNcwDIa7Jts7xMN9Mh+B8t9iaoIjqwKj6SByvm7RJ63213H0sgvN5aOFey+55y+G75t3LQtZaAYM1dHS2+/svovsPgreHA7S+3JKUiGgvJ1djexd9Z19Tp0BTS1+oiRvExtvcxtvCKcDextvC3sfKwtXExhNm4wlzDXH0jfP+J4z8DwfJHi5gj+SxhnOZw/lzQ3nzY4WssRIWpeI/GFm3NIVYmkIsTjbwGY3PWpys49Hhz1qcrOMz6p9LI8+Y3GSjttiYfzCSSxByCQIuQbjQts0jbi8ShLxWwUKLgPM80IMWstEiNkbExuwttu4s4PZ5bUfLHa9X+96s9V9u9F8JBm/3x3cXiFsswquN0aHu6oQY55hIt5go77j4wLAI75jY0LT0xPSM5KSkhMTE+OSU+IT4qLr6ioHBTvL4QO9AJxrbVAOvrqouzcmNzcyKIRLauFxeC655YLiV1Flh6wAKD3MktTYO9pCIuGYcFj5Gbu8bxA0MtgwPNo8NIKmjGPJgE7kfOTnWwiDjmHTSNKUtPtypj1THnu6Dl6dOUkg56SEBvlbhIY42lpA2TN3WMvvsRPD57ky4yTwUzp0JqAOEfC8XdQdrDQcLM5iWlr+B+gqp7j2tbQ9XvF+b+ao6c7syfR9ZcEyq3cWVb8KzN8vShBVpl7iqq/ba07aKy074ZSf8TUfVm87qq17Eh5GWawrpI637bqb3cW7g2/zQb/OD32d6b0ewh9jyc2L9d3rvF0rHA7ntkUL4PNLy7CBv+9DX3U13/ZhPA9insbbfaF3fKe2fhwm3A7jPo23fx7u+9BO/9LV96mv51Ie6H2y662u47a2/H0O/H8P9b8ru8rntPVsX/Ly4t6bOPXduw+4kRtliZmbJkpmZmeOYHTPGjDJbZsmWLIPMLNkysx1TmJnsJE6yd3cfqLvnhfvs7po5p6amar3RX/CpZ33X75EqLSjOhhRmgQkVoW5Y4Yq8+O1+Ni0ceisGL4WiZEj8IIY+jKaPoOhjGOYwmj6EoQ9iGEo0rQdB7oTi20CYVhOUDIIbIbDHiJxhNH0Cx9aShXM47iSMpsVyF/H8/4eRWrJQRxPraOIFitk8kT+P52iJvAWKQEPhjxKY3ShCE4ZQTSUPhvq/Guh6OCx7Nq/6tDn2/WT++0Ptp3vTZ/dnvj3SnN+eeLLQ+2F78sf9le/PNj8+Xjl7uvrlxdqXp0vnj5e+PN+9eLl/8Wr7+9uNk/XupjK/0izb4gzrtuqg3pb46vyAtBhnb3uuJZfMwmOpaAwOgbC3tooODbUSCRAQIA6FhMMgIFMgBAKDgBFgEAICRqCgaCwcjQZB4cYAGMAIDgRCwQiQKRRkZIoCmHIRUBsihgc3ERPRNAzKBGAEMDWBoiAeno5uTmJ7LsGXh0syJ2TYksOF6Bhv28TUTJeofHGAhObSQHdpIdpUsJyzkorapnSLGzva28e6nf35vcOVw7vHkhYFhe8PxIWgONlE8yoQtwgqLgZZFMHtK8G25VQ/efHYL7EdL9g3RvFBPSg/OT58WJSxxoyZwvt029xQCwK7SV6t3PDe5PbDkt692s6RNmn7hLx1qLGoMsF3q7/qeLh6X5l7IE95NVX4fDT364rkgTrn2WTZw8mqybq4B7PSXz8cvLyrPd6bfPdsLzbYmQQxJMNMKRiUiaGRgT7gmp6BkZER3MSIYKInhBp4EiFBLKIZBIb86SoZYGhHBecEMgtDuWZwI/Dvfo80MMaYQihgNAOJYxBwbBJWgIXxUEAuDk7HwAgIKAxkYmJiYgwwNTQC6BsY6RnoX7t2xdDg6qWRRkYGxsaG+vrXTI31TI2vouCmnp6OmdmJ2XkpKZlxSZmxKdmJaXkp6TmpMQnR3r4ebh6uXl5eHh4eni4evp5eHu6uzi52zi52Li42ni52IZ6ucT6+6YGhad7BaV4BKZ6+SV7eaYH+8f6+McEhUYE+qeGupQlONfHCmliGLMdypimkLdejvy5pV9N7tDapbKlamex/dntlStVcX3Fza2Xo5EDz1+9v7h6uLc+PjqllKkXD40cbS0vKOa1Mt9I3qG48vbs8ONTa1FKgmW2em5IMDxSNqcs3lmUz082tbVkZ2YHJaX4uHmwLG3xUlENvV1mLJLM8M3Kss0qSfj3Rxy4x0Dol2rYwz7uyKig71762IUChSEpI4MXF8nOyXDKzPT39ODi6AYkN4HKBTPofcNj/IzOT8OhR5vAQa2QQI2//aXeV2d/9p+kBk+N11tIEbGEYsDhivDplohu/drAEfHZEfLSP3l3Uf3QAP900PVozvrMNOd6CP7/L+P7R6dd/jTzeZW8ukRdn4PtrqLV5o51l+MosaGkWdnuTurOEWZ0DL04CdDPg4T69yTHs/p77wyfJLZ3coFiAUzhW4I23DGK6xtq4xTulNabndRaktWXPPNWNPV6cerstvT2bpO6s3F6u2dsv2djNXVwvWdnqvnv/9Ndfj3/+ot7Srd3d0WzOBUd6e/raWdvzzKzpYnuGyJnBd6QybEg8e5bQgSt2MuPaMM3suWJHvpW72MLVzDHA1srb4v/DSG1fmlZ1U6u6qelP1/Snzw+kawYzNOqcfzRyY6Z6dbLiEsu1qcrVybJLJpfGilcmStemytdnyi+N/C1HXpbJ/W10LQfLzbdXWg5Xm2+vNN1eaTpcbrq93HC01HC83Hiy1Hiy1Hiy0nyoazhZanmw0fl0q+fZZs/Lnd63h/2PN7peHqr2tC0DHZm62bbezmJFd+VAX9PEmFy3MLq3s7iim9bMTiwvacdGh2olFZkZKekZieERAR7eTmGRQek5aVV11R3y9sXl2bv3T77/+Ou//tuvR8f761szst4SH1+OmwtXIa9fnB+bnRpaWBxVj3Z1ymu75DWqnip1X83YYP2wSjLUW6VWVA8ra8b662TSwshg22ZJdn5WZJ+8ZmZSNjIkra/Lyc6KbGku6miqHh/s2dqYW14ZX9GN7q6OHiwpVG2ZoX58Zzsam0aiIxEuJLg8NfT1aMtpQ+ZpceL9oqTbBfFH5TdPmvIParOOqjJuF6eclqS8lha/7Cx53FrwsrPkeXvRy86Sl92l75R1H9WtH0Y73o10vp/s+jLb+21O8W2q+3yk5XVP1WltzmNp8ffRrs+DrV/Vrb8ZeTHQcq5s+NhTe65sOFPUf1E1XQy0fBuUfh1s+zLQej4g/apq/dzddNEj/aRs+thffz5Y+0FZ8b675FNv9Y+Jro267BsWRB8WOISPjBPjSuxZDZasRhKxFYFpg6J7UUQ1ljGKZkygmdM4zgCUNICiXhrZDSe2gTCtQHSbKVqFpo6TeWNEzhCSOonnLDMsVugWSySzyxypIwoX8PxZLGcazZrGsmdwnMsVq4YkmMVz53DsSyO1VMEMhdeHpbRhSbUkUru99XFd2Qu1/OVM3/OFgU9Hs9+frX17sfr91covr1Yv7mrebI6835y8OF358Wznx+v9H2/3vr/Z+fps9eyR7uLV9vmLzYtXWz+/33q8PyStiCzNcMtLcuyuT+ioSy7OCE6KdPVxNnOy5PEZJAoeY2UmNheaOdnYmfP5BAwWCYVBwRAcBg+HouBQFByChkPQODiOhCAQoGgMEAoHmCDBYAQMDQEigAZAuKExEwK0wCI4UGMhDk5BIYDGBiAwAI2BxcQERgY5OQsIPjxkggUu3YEWJqLEBviG38jmuqXwfSuZng1Mr1aSU5XQrzSprHtqdXXrcPnwZOXO/fV7j/aPHt6pa1cyLIKB+CAwNZlkUQ0TloHNCn+ipuhxMvX5uQBRuVveet7UX33r79JiRoEeHXC/fk7CAj9uhhGo4Pq32UT3mEf3MkPa/Iu0ler7stH9+rru3oZGZUVhVVyorr3s3kjTUW+RtjxsvsR3ozbsjjzpjiL1wVDBnjxjqib6ha791fbw/cOFzfXprbVZXxdrGhqOAZnCASY4JNbEBKivb2hsaIQEAkhAAwHUwJMMDeFSRDAE/qoBxcTIgQ7ND2IVhQqssSDEH68g9AzRRkCiKYoCxZBRaDoWLcDChTgEB4+kYRE4JAwBAYNAIFNTEABgamhoCDA21Nf7k4H+FSPDa3p6Vw0MDIxNAMbGxiZG1wyv/h5qauDj6ZSenpCRlZCSFpeanZSRdzOnKDvnVlZccqxfgK+bh6unp6e3p5eXh7ePl7enp7uru5Ozm72Tq427u72/l1u4r09cYMgNv8A438AID89AZ6dwH4+IAN+Y6BtRYaEJET758e6VSdaSeF5jMq8z16q/ym95IO/X78d//XBb3Vm2Ntm7pxlsLEoZVdVffLrz4fXRx9d3D7a0M2OKowOdQl7b2VE6PtneP1Q7Mt6sHmkeGpW2dVaoR1rHh+t7u/LH1ZKDHfXWWv/wUH2PoqqmPiM5PTg+xT841D49NbipOrOmIOH84a66qbQ+NaYg3DvAmpYd51qc4118y1tSE1TfGKoeykq9aR4WzkxIsrmeYGfuiBXY4z1CbOxcxEwuhsy8xhf9PjDcOCbham0DpqxMr7MNWlX6u4bK3y1M0GYG4LND0CmV4aYGpZsALE8bPzogb8wZ3NlGPDvBPdiDnm6bfnxGP1wzOVgDv3rIuXdAeXpP8PGl08KEydKE3t4C8NkhY2UScLpBPFhCrc+YTCr+aXH0D0dr0MdHtDUt4sUjl/U1sUyOSs/T8wy/auVnYuWHtPSn+SR7eCX6RhfHF8jL06QZt1TFtfMtyT23EhTV2dN9BbrZ9Kmp8pXVkrn5uqUFxf56SV97VH5yjqQgszTVzc/e1dvW0dXc3JZrZsMWOnB49iyWNY1rzWZbslkWLJY5nW/DMbPnWrmKrD3MXQIdzN3+i5sdbV+aRpk6p0ia7U2c7k2cVSbPq25q+lM1g2mawYyFoZzl0YKl8aKl8aKVidKNmcrLterlZvXy5yWTl+08G7MVv+XIHW3NrrZ2b6Hh76Nr/FvhwCWQq01Hq01Hq02nq80nKw2nKw2ny02/5ciHm11Pt3qebMqfb8lf7Stf7fc+3evd07ZM9hUtTDY+f7j0/tX+2bvTP397dv7u3tn7x08f3j7a21jRzVdVlvh4u6WmJbZ3NM8vTG8fbD58dv/Vx1cfvpxf/Mtfv/3bv767+L6xc3diWre9u/Ps+XFfX1V0lF1yol9NZfbUmHJpcXx7T7O0PrZ3sjygbpV3lMhbb8lbbw32VI701akVErVCMqysVXZVujuwQ/xtaqszN9fGFhf6l3SDw6Ntre0l7W1lYwPy3c3F3V3dvGZQOzewtTysG2vqabrp58m0taZwGRQ+kRBuztLW5tzrLdutiD8siL1XmHh4K+G0Kv1+e+FxS95pbc5xWdqd0puvWoqetxc9kua/6Cp53ln8qqv0ZXf5O2Xd+WjHl+mez9OKr5r+vyyrP0/JzkZaPww2vFVWPWjOf95R/m2k/YOy/ry/4by/4aOy9qOy9mt/8xdV02dFw/cB6RdV09f+5ouBlu9DrRdD7V8H284HpJ+VLV+6mr71tnxQNb0ZrH8/VPdWWfGuq+RMVv1J2XQqLYkRYO0RV9wxBpEkUBmP2sCgNqGxrTBsBwSrhJOGkNRhGGUUQR9HMQeg5AEkbQDL6EVSOiCEFhN0iwm61QQ1QeGP4FmXZztTBO4kmrnBtnntHaUjCi9nkSC4NHIKxZxCMafQ7GkMZwbHmcFx5nBcLVGwQOJrSLw5inAQQ5fCcG1UpoTJmoyOeKPs+jir/rQ58/F04fzJ2qfna++f6D4+Wrx4sPzj/ur5gfbstu7i4dZf3p38y6e7P94cfH26cfZo+fzZ2qfnK9/fbP3l4/7DvZHKnJDYQHN/B7qLCGfDxQgZcCsB2VJItbcWmPFpPDbNzcmZy+AwyHQOg0klUNAwFAqKpBIoaBgGA8eiYRgUGIUBofAQDA6MxoIQaBAYC0eiEXg4BA0GQBDGQCYMZI5DCFEgIQ5OQULhIAACDkKhTGPCPaP8bQOsKUFmqBghItGKEmjGSwyPD4kp43vkcf0q+UHN3MAOlk+Dc0JXev2QZnd3//7W8d31oztru8cre3cPWnvVIucYMDEIQLwBZeaizMrg4hJDVqYBJ8tUVAg2r4I5NCYq3mWMfXMv2SGH9OP8VLSQIeuEafsbapF/rVVovXl4Ize0URDVntK8Vty6EHWjuCD5VktuUXN6eltaorah9FRRu9OcpSuP1hYHL5aHrDfErDXHr7TeXOnMeL0qf7o12tUh2dzbGFKrbC3FfCaThsUZXrmGgaNRKAwYDEZAwCQ0lIUEmqEAbhRoAI/MBgPR1/RIQAM3PqYkyqw4UmSNA4N/9wfoVX2ovjHKAIIyhsBAYBQURINDuGgkA4smoBFoKBQOhoCBIKCJqbGhkbG+HhhgCNC/YmJw1dRI30D/mr6hgQEAaAwwBRobgIz1oaZGjnaWkRHBWdkpOfkZGblpmXnp+cW52bkZ129Ee3t7uri4uLm4e3l4uzq7uTg5O7k4Orja27vZOXs5efi6+fh7BAb4BfsHBHr7RoeG3ogKDw8LjIgMDAoPDI64Hhl1IykmNDvWpzTBqTbZsiVN3JopmmoNUdX6bU2Xfrg3NttXpumvPV0ZnlbUPz7SfT97oJtV9nXVaacHNpenVpfGFPKaYXXL+GS7XFFeU582Otk2OCodnuianJYta1WrC33NdVnVZSmS6vSS4sS6xrwOeXVW/o3k9LCqmoxxdWtOYnBZatS8vKm3NHuupUaSGBHjLGgvT5QUhHVKk0bVBT3y5PbOuIrKwNR0p8g4c58wocAB6xYq9oiws3S1tPGw4tlQCGx9LPOf6IL/MzaFuLqZWV7BSoi71lxHvnMQ3teBHpRB1ubJO4vk1Rnc/DD4eJ0+pzZYnTXZXQbOD//zxvyVhwfIr6/59/fQG1qj22vI2+u4rUXU2ixcM2C4Nga9s0LbmkGdrJCXRgFrE0a3dcCd2WuHy8b7OuODNdj6ArJPdrWz7drEDFe37ZVZgfCI1PeMIbhGmzlE2KVKMuLLE2zCLfyzPKOrwoJLQ0JqkuPktZLNZcnaSrqyxzM3wyMjKSj/pkdiiHdCkE+Mt6OfrdCaZeEgtHIQC615HAs215LDtmTTRXSGmEXmUig8qsCKa2bD51mzedZskRPf0k3kGGD7/9vI+YFU7VDm0kj+4ugt7XC+brRofbpibar876+Ps1UbM5V/66ubKr1k8nL+nia1tf/xJ5R/r3jd09UdLDccLDccrjQerTadrDScrDScLNcfL9WdrDSdrrbcW2t/uNn1ZFN+aeSL3d43x6q7a+2vTtUHy52zI9VqZXlPR1GX9FZdRVpJQVxJflJibEhsVEhZcX5nh3RqeuzOveMnLx+/+vjq1dm7V2fv7jx/vLi1rZ6db1YOptyqzC5uvJlVmpR6c3JStaCRp6d4J8R4ZadGtbdUybvrJ6Z7tMuDD1/uLyypVxb6Jocae9oK+2XlaoVE1V0xrKwdHWhoa8iPi3avl2RvbU7oFgfmtX0TU93tnWUDQ82DQ+2He6t//v7x3btHa+szuoXh7ZXRfZ1iqq88wJvtaM+wtTBjYdA+HOJBj+SgLW+r9Mbt/Bt3CuJvF8Tfqc16JCu703brRJJ9VJ52XJL8tLHgaeutx60Fb3oqXsnK3vfWvO2RfOxvvpiUf5tTXcypvi0M/svqyLc5xfmY9E2f5Hl3yUlt5iPprYvhtvOB5ksjPygk73qqP/XWvZfVvO+qPu+t/9zX+G1Q+stIxy8jHd/UHZc58ktfyw9583eF9H1f43Nl9QtV1StF5QdZxdee2rOehrvNpaEkoLXhP/vA9JIJcAmV0oIjtSHx7TBcD4ygQpDVCOowjDIKo40i6MNIuhrDHMAyehDkNhCuGYBqBqBaTVDDeNYwjjmCYUzg2FNY9jiSriUKDs3dfgNykSDQEPhzOO4Mhj2NZo0jGFNo9iyeO0/kL5CEOopoiWq2SBYsUEXjJK7UFNVFZlZhie2Wlg8lVd/nJ34crpzfXz97vnX2Zvvd89XXDxbOHyz/+fHmz3c2Ph0snt1Z//n18c9vj76+2PnyZPP88cr5s5XzlytfX65/e729o5Vnx3r42TJt2Wg7Dp5DgLCJcCs+TcSnmZuxSSQUDovAodBQUxgCDKfgyUwKg06iETBYBAiCBEMxYBgKCEECQGgAFAdEEMAoPASFg0AxMAQKgYWBUVBTGAYI5SChFni4EAXiYUBEmCkaAsAgQTgUwM/VLMiZFWyNDxUjrpshYq1o/mKr+PBcz9BKgVcZz69GFNYiCG3nh0gDcoczGsfndvdvP9o/ur9x+2Rl+3Dp+PGJfGTK3C0aRA6As1JA9EyMuAJjWYGyKgMK8oGCAoxNvaGghHt9OLXv3a3BD1EVu1bRaoprI8NFwnQopFrGUyyuC3zyHBNbmEGVNrEtLterbN0SQ3wSJdmSGdmwsqKuPS2tJiKgKdJrICNUFufZneDWm+YzVBSpkWZPtGTOdBSuzyru3DtVjIyFX49zdHKzsbLlMjgYOJqIJ5EIZAwKTcahOWQcn4iwIIBd6DAvDoGNgMD1ryKN/uTIQxVeNysIF1gSIeCffoLo6YENDKEGphBDgLGxoQnAAAsypSGgdDyWgEag4TAUDIqEQuBgENTUGAYwhBnrgfT/BDW6BjU1MjE00NPTu6JvdPWavonBNbChHhps6mJv7WRv5eHuFBkVkpOfUViSV1RemJmdERYR6uXl5ezs7OLk6uXh7e7q4eDg4OBk7+Bq7+Bu7+Ln6h3k5RngGRoZERwe5h8YEBwaEhgW5B3k7Rfh7x8Z6BcWERkTFxsVdt3P8YYHLy9EIE2z6StxnWgMmOuOnOyMeXPcpx0obi6OPlkefLw79/hINzPaMTfefee2bm9jdmN1UlKVNTbarlvuLyyObZTmqIbrju8vzukUY9Pdg8NShbxW0VXTWJPb3HAr7WZEYlJIRU1OdmHizOLQ89cnpWXpDdU5+QmhQ01lj5em+oqzewvSyyL8ZIU3D2Z7VC05I72FDTVRyYlWxSV+RSUBmQVekYl2ATes7f3YfvHOzqHWdv42kenhlt5CMxe6U7DQyoOMY/2JxP59UATN3QuYEI8bHvRtqSM3VgHlUpNBGaS/Czo5QJgbJqo6DXqa/+fBKmlU+bsx5T+vzRvtLJh+eWn+/Ji1NQ+ZGdTbX8QtqIEjHVen5IBJmfH6FHp/kfDsiPPimHb+lPX5Ce3lMWxH+8edtvF18QAAIABJREFURf3x/n+Wt//34UHD7R3+2/OQ2RVx9M0/BCVAPWNYLpFW7lEuVr6Wlr58t2gr91jrgGyvgPzIOs2g4uQwvr3NNu46yd6C42FrGejMczUTe4rZNnS2FV1oxxPbCYVWAqaASeHRaAIGS8xhm3OJbDKehiezyOZ2YpGNGVvEoHCIDBGVZU4V2HP+i13r394gb871pcypkmf7ki5nfiB1VpUyP5C+OJy9MJSjGcjSDuevTJZctu2sTpVedrr+rdZ1pvzSyH9k8m/HO/M1OxrJ5WxrJdvamm1tzZamek9Xt79ce7hSf7hSf7xcf7RUd6SrPVyUHC833lmT3l/vuLfW/nCt48lm9/Odnhe7vU93ZQ82u97dHzte61rXtNSVxRRmhxTmhOekhuZlROdnxiXcCG1sqNnf393Y2hyeHO8bHWnt7alpkxY11GaVl8fn5QXGJdsGhHvGpvsk5Mbn1yblViSkpgwMdmxtjFSV3MhJDassTG1rLJN11oyNtmsW+rb35lbXxp8/XDtYVY8qaoZkFX1d5V3NBYrOCmVX5YCiTj3QvDDfp9X0aRZU/UPNHd0V41PdkzPypeWxydG+nc2lkztbmoWR3W3ty0fbd3dGNaN10WEWQQHWHs72HBzWX0A6VEoO2vJ2yuOObt04yo3eyY46laQ/kpUdt+Yf12Yeld88KU152ljwvL3oaWfRh76ad4qqDwrJe0Xd+VDrxaT881Tv+1HZ27GuL7O9f14cuCzZed5dclCZfKc+84u6+etwy+eBxi+DTefKuo89NR9l1a/bSl9KS991Vp331n9RNn4blP55tPMvEz2/jMm+qtu/9LVcyJq+9ba8VzQ876l+qax+01t9Jqu+6G34eajjfkNJNB4YANNPo6ArWfQWAqUVimuH4btgBCWcrEbSx1HMcQRjDE4fRdCHEcwhNEuFYshgZKkpphmAkppiOkDYQTRtisSZwDEHYcRxFGOOwJtCMdUg4gKer8XxtDjeAp6vJQq1ROEcjjeNZk8gmdMYzt/eJimiFbrFKtV8iSrW0cSLTIsOU3Q7ktiIIddS6NqI6K8jgz/vr57d2/j8cufrp4Pz9zvvn618vL90cX/lx73N88Olz/c2v724/fnZzvnTzS/Pts4eLZ89031/u/Hl+ernp2uLw41ZMW7+NkwXIdGRT+ITYUIKxpxDZZCxLDoJiQBDYUAoGAKDwKFgGAwCR8DgRCyOhMHATYyxYBAWZIo1AeAAACIQRIMhaXAUBYogQqE4KAwBRkKACBgQjofCOEioOQ7GR5jyMCAK3AQLA5AxIBYJ6mpB9rHGh1qho62QMSJknJ0g2MbnRkSVlWs5zbGU41MlCm/ghTTzQ1uCbk3EV6lHVjZ27+0eP9i++2jz6P7GvRd3VdMzdr5xcGYwmpcKZWXhLKrwNtUEu2q4ebEpNw9pUQUTV0Asy70yZ+tULzIrl8RuZWjmdQDa0xhuC0GJCQxHS+9Ez6Rq27gai+hyh+gir+u34pIksVElabElzaVtk+39w7VNrTdvFgV6ZrrZZnvZ3ApxbUiPrE6PTApxCXW3SoyLjEnJcg9NcPYNd3APxGAoOCyJzzVj0Jh4LA6DgBORMDoGxkEDRQSQCwPpxiNwCQgo4E9g49/ZCODZ0by0YJY5BQI30gMZXAMC9CEAAAhoYgA0MDDRh0NMyBgYBY/BIWFoGPg/PkJFkFFQKgpCghpjTK7igPo4sDHIWF/v2pUrV/WuXNUzvPqT8ZU/YqEgH3dnAYeJRsGYLGpgsF9SSnx6Zlpc3I3AwEA/H19vTy9vNy8/H38PN08HBwdHZwdHNwd7Nzs3X1efMD/PIF9Pf9/A8PCQqKjI2JjQ6HCvEB/fcD/vUJ+QqIjI6KiIAF8PK749DebFAiU6YopCGcpS9+n2qLG2qKHWmPHujI2p5vWJto2Z3lWNSjer+Mv353cOF9YWh++eLI2NtDY15XTLy7vkJYMjDc0d+fXS7C5V1ehcZ31T/vhI5+x4b2dLZVF+yo3YwPTMG2m5cVGJQZWNhUOjXV3dkkl1R21uUm9ZzuGIcqAoe6gkd6FFom2vXelrqssJz01wba6+UZDnnZXlnpblUVwdFZZg5xVpYePPdQwztw8RhWd5xhcH+ibae8U6uEXZcxwYRD4Oz0KxRCS2AOnhSU27Kb4RCe7pstTOuNzK+qmpGj2sFMmlRLWc2t+JfHzsvr/KW5hEPD4Src3CXxyb7S8SlkYhsyqAdgCsav6jsvmKbhw/MwCbG4VoJ0H/9t3zX785PDwE3dnRv7d37c1D+L1Dk7Wlq9OTf3j0WPj8heXREWV5lTA8zesecAqKI1t7U219RCwrOkNMEDsx7H0EntGOIRmR9WN9Wd3dOCcXio0llkejWbAtPW0s3ETOQfaOfjaOfrY27pZWLpYie3OuhZAt5LLN2BwRhyvmEulkMoNCZdHMbcR8MZdlRicycWQegcTFMi2o/7mRmr4UTV/KpZGzfUnTioTJnrgJeeysKmVamTSrStUOZWoGsmb70ueHci9Lz3+rPt+Yrdiar7pk8v+dIy+vW/9egK6RbGmqN+erNuerNuYq95Ykl0YerTb8ZuTthZrbi3Wnq813V6Wny9J7y61PNrtf7Pa+2JU/2up8faJ6sNn1+KBvdbphSJbf1ZhRX5Hc2phfVZ4ubS7v6WkbnxiWKXpvJKYEREV7BIfa+fk5Bge7RkY5h0V53kgMSy8IzSr1TS8Jv1UfklYWlZqXkZelHu48PpiqLUvMTAzJSY5uqy+dGZP1yCrHRlpXV0a3N6bmxtonVHXy5nxVR8mAvErZWTHc1zCorB8faddq+nSLAyNj7XKFRNZbMzgsnZrt2dmfndcMDqq6NtcWXr99cHp3a3N99u7thXu7Y+N9ZTERVqHBdmI+mwIDh5jTNbWZBy05u2Vxt/Ov72eGr6eFntSkXRp5Wp99WpV+WpH2oqXoRVfJC1npp/7aD301r7oqX3XXfFS1fB6VvR/ufqpsftzX+Hak7duc4uc52S+zXV9Gmu435dxtyDobaPjUX/9BITlT1X/uqz9X1p331r7vqnzbUflJXnvWU/ehu+aDXPJD3farZvDXBfUvE/Kz3sZPHZKv8sZPvXXvems/9NV+UEjOuiVf5HV/Hux40liSx8XnsQkSAbuZwZTCCDIYudUE1QHC9kKJl0ZOIJmjMNowjDoIpangtF4YpQOEbzFBNwNQbSBcN5QwSeFraMIZEnccTZtEM6ex7FksR0sUaHG8eQxnDs3WYLmXRs5iuZNI5hicfpkj5wi8yxy5TBbpiEItUbDOtZWZYpsBiA4cvRZN7BCYv21v+9+HO98f7Hx9sff53e7Zu+0PL9c/PVo+v7d0cXf1y+nytyc7318efHq8ef508+LF1of7i+8faH95t/X95cYvb3ZXhhsL4z2D7ejuZkRPC5olHWXOwPOoODTYFI9GgEGmIBAICoagEEgUAo1GopBwBBGL4VCINDScjYEyEaY0sBENZMiGAXloOAsBo4KBDCSMBIciwVAYEIoEw0kwGBcFEWOhZhigBQnJxECICBMaDixioR0FaA8hLN6JGG+HizRDXLcWBztGX4+Q8uzKSTZlLK8Ks9BadqCEE1TvnzMWkd+rnNNtHG+cPtp9+Gz39t212w/31BpNUEIeURRpSok0JiViRKUUewnZsZbsWIu2KIfxSpDiSrJTPcejLrVo2t2vRB8gNjDhXzNiAmEcBt3SzsHXye+G0CPGMabQPrbIKSbXKTzTIzgvMLTEyjLC2S7U3ykkLzZDVd2srKyRFRVWJcfnRoflxUY7iPhsGsne2srTJ9AnMs0jMsvRL1Zs78fgWGKxVBAQhoAhUTAo1NQYbmyIBlwlml7lYwAubLSnmMzAgcAmP0GA/8vJGnMrwSwtmCEimcIN/mii93sTo58gJvpgkLEhyMAAqA+DAcg4BAEBRYNNUSATPBxCx6JZeDSPiBaRUGISgo00ZiEANIQJwsQAoH/V0NAQYGRsqncVrH8ND4d4ujjwWHQkAmIKNEJj4AIzvq29ja2trZWVlZODo6uzi4u9s7urh729o4WVpa29nb2Lg62TjauPa2B4cEBYUGB4eGB4uHdgYEBYSHBEiF+wr3egu6O7rZOrnZuzjZuthSOPbokBi8B/skP+5EW9kuFNGm2MnO5OWJso2Zqrm1AWTiorjzfH3j/ffXhn+XB3Zntz/GBv5u3bA7W6vqwyoaYutbYxIz03pHeguktVUd2cMTTVMjrVOdDf3CGtUvW2KHqasrMTcm8lZxUkZxenxKaGp6RHFuQldDQVS4vTJlsqZ5sqtU1VS9I6TVP1uKS4OMonL9rtVpJ3Ybpf5k33hETH3KKg3uGKsCRHxyCBR4yde7S9+3XrqBy3tKrghJJAu2CBS4Stc5gz216IZhMRZDSOhmRwkdY2KBtr/eJCC1mXW2TYtS6pXV+3c0Mla1LtolaYDfUyJgdoo0rMeB9isNNwdYo43w8Z6dRfHsZMykzHugCjPabqHsDkAHhrmbSuQz29z/76wezDC+rH5/gHhwbP7wFfPEQc75nsbJqcndm+fCn8/MHi9DZtc9OmuY3tHwGnmxkwhBiGgMzgkZgcooUNm84nWLhaW/l7MNxdSXa2NDOe2FbMFLE4lkwSFyuwZdl4mlu6iczshGIHc2tXW3sPZ3tXR7GtmCVkUVkUOpvF4nHpHIbAXMjg0tkCJoVDZAjIOCbaO8ztv8iRg5ma/vT5/4iSM4qkaUXCtCJhWpk0rUya6Uu+TJPaocyFoZxFde78UO7i6K3VqdJ//MZjb7H2Mk1ettZdhshtTfWOtuayTOCyx/yyYWBLW7kxX74xX76zWH2ZI28vSva11YeLkpPl+uPl+tPV5ntrrQ822p9sdj/dkj3d6nq61fV0V/ZkT/biUPHkULmz0DrQnV1fGlOSF16Qdz09IzoxOSLyeqhPgL+rr7+thw/Xztkl9Lrn9YTAlIzg9NzA9LywvLIbpfUxpU0hhY0hhfV+qYXXs/PTclOHR9v6eypKsyMKbkb2Nleru5sHZHXDqrqxwUbtlGJFMzirlg52lfVKi1QdZYM9krH+pqnh9gl1h3ZOpZlXjY91yeSS9q7KweG2xVX19sHs8trI4FD7UH/3+vrCy9f3Xr6+t7o68/Lx3qt7uiHZLXcnkpkAKeTQeARspA1rq61wS5KyW3pjNzN0Jy1kPS30oDzpsbz8XlfxaVPuvfqcu1UZ96ozHzXnPesoetVV+lFZ865H8ran7myg9cuY/Gy89/N031dN/8W88l+W1RdTHRcTrd8nWp513NosuvG2t/rrcMuZqv6LquFbf9OFqvE3I992VJ731n/rb/k+1Hox0HIx1P7zaPf30a4vA61fehovehu+9NR/ktd+6qo565Z8ltddKBp/Hur4qpSq/F3KGEQJhSzFU5oBqC5TXLsJSgbBK6GkfghpGEadRLEmkEw1lNIPpqjgtD4kvRtKusyRbSBcD4w4jmdP4Zh/GwxjBsfSEPgLJOEcmj2LYs2i2Focf4kkWiKJFkhmGoJgBsOZw/Hm8PxZHG8ez1sgCS/venQU0TyRP4SgSY3gbTBiG57eTuNNhYT97631f3t48O/v73x9vfPp7dbZ2413D7RfHi2d31n4em/5/P7qx4fL58/Wv73e/vJs/cP9xc9PVs8fr/z8YuuXl5vvT2aVtclBtoQwB1qkC9eGCbfnk0RMAtzYEA4EIuEogJGJsaERAg4Fg8EQCAgMAuDQMHsx19Wc5WlOt6PDLDCGAtgVPvSqJR5sQYBSTK/xMCAOFkaAQfEwOA4KI0DBZniENRlhiYeKCVAhGUVGmrKJcCs22poODBAjk50IYQLTaHN8gotLjG+er1+juVsr10PqGNPpkthpdV1qGdXuGN8Tka9sHZxY2Vs9PN2482Dr0auD7dO1vUd3S1rkGH4gkBZuTI5HCYtwluU4y3K0uAgtLsGZV8J4JabcArJdMV0UC0aY6xngjUxwcDSdTBW6Onm7OHo5ugQ7+N6wDbppEZgs9okUu4fTLYNRdE8E3o5MdWDRbRgEPpfAsmYIguxd3UTW5kwum0SnkVlMjkhs5WztGugSkuEdU2jnm2DjEUFhWcCQJDAEaQoAEtFosKEe3EgPbXQFY/B7mukfvc0InmZ4LhEIMfmfSMjvnczhOZGMVH+KOc4IfvV/gfX/L4jRHxCAK0iQHgwJQOPABAwYjzAlIsA4qCkOakpGgBhoKAcLExNRtnSMMxvnxMLaUJBcNJAENcaAAVBTY1NDPbChvsmVn7BQsIWQRyFg0SgYFAqGw6FAMMgEaAoEAqFQKAIGR8DgGDgah8Gj0VgkGoXGYrB4DI6AxlNwbAHH0s7KzsnZzcvbPyDIw8PD3c3F2kLoaCeysWDbiGliLtaSSXDlM2zxaD7gmjXc0A6tZ43+Q3th8O5MnWaoaFRZUFEQNKAouXs4fXIwe7A9sb89+ubVzvbW0PbOYLesoLwqtrImvrwmobw2saO3qLk7v6wuaVzTvrDa3y2ryc+Nr6nKGR+VSVsrq+vy03LjCqsyyiQ5MmXdQH+ztC5PVp0701al66jdU7Zt9bRpmiSNSdE3Pe2Krvve8LGID7XNvOnl4clo6sjqHqzwCLfwirF1CBXbBJi5R1nF5/uFJtslFwV5RVvaBwm8Y52dwmxJYpzITSh04ND4KJ4FTmAOZ7H1RSJjc/FVbw/gjSh0chyutlzYVMMrygFXFpoWZf+hVQJoqvjTVB9GN0qalEPnlajBZsO1McLWPGVdS7h/W6ibga4vIPc3MHtr4DePGQ8OoI9ug56fwu/sGt8/hL17xbxzjPn3P3v85ZPTthanaId1Sjl1dc4BoWwS1ZTOInK5bC6HRWeQ6UyKpYMlTcQhWZoRhTy2kCsQcgQiDlfEZPBIJBYax0TimGgKj0wT0MlcKo5BILPIPBFHaMnlCVkcHpcvFIgtRGwui8ljsAVMLBXFNWdYOYmyi27+F++RAxmXh6ya/tR51c0ZRdKMImm2L+k/NXJhKOfya5BLIy8VvGwM+Me96z+e7fzWubO78Lemup3F6k1NxaamYldXc5kjj5bqDnW1x0t1pysNtxclh7ra0+Xmu6vSh2sdjze6nmx2Pt3qenHQ8+Kg59Vx34vj/qPVzun+YllDcmNFfElRfHZeXHpmbHJ6YvzN5JibaSHxN11CrwenZIVk5EXnl0XfKg/Pr4wsrIkpboworAstavDPqYjMK0/Iz88vSZ8cb+tszo4LsasrTH92uP3m/u2JPmlHY85Qb9XqTP/e0vjckFTVUSJrKuhtLxnqrZ1Ut2mnlZrZvrlZ5fBIR09vXVd3df+QdE7bv7wxurwxOj3X29Fd1d/Xtru7vLI2s745r9GMnB4sPj6cHe4p8nShCPkIMZ9pySDnBtofyMtWK2O3iqL3M8N2bwYtJfqu5UWdSPOPpHmHdZl3arMujXzYlPuwJe9xS/7z9qI3surXMsnZQOuP6b4f80M/Lwz/sjzyl2X1Lwv9f9H2/nmu+/tEy/POwt2yhPdKybdh6Q+19Ofh1h+DLV+U9R9l1W87yt+0V7xuK7+83PmhbrsYaDnraz5XtZwPSD/3Sz/KJF/kdd8Ujd96Gr5115131nzqrP7QUfVZ0fClp3EkwFXCIDYSCG1okhSAloEIXSCsEk4eRNGH4NQROG0CyZxEsUYRdDWcMYhi/uOutQ2Ek0MJ41jWJJYxiWVMYOiTaPokmj6NZk2jWXNo9hyaPY/hLuAFSySRjmg2j+fPYrlTKNY0mj2D4VwaqSHwFwkCHVG4SDZbZljMUcxkIFwHhNCOoTZjaDJzuyfS1l/v3f75zsZf3h6cvdo4f7f++cXyxweas3var/eXzu4vvb+/+OnJyteX6xfP1z49XDq7t/L10cbPz7Z+ebFxfndmsiM73ovhZw5L8jdzESAEBFMeCUZCwOBAMAyIAJpAoGAIDAqGQEBwBBgCBqDhAFdrbvYNv9wo5zRfUaoXJ96J4kYzMoP93gpr4ExHWJMgAgyQCDIkwkAkOJQCNRXhYbZkuA0JZklG2DCJYjrOik2yYaEtScZ+QliGO/m6CBZtTo118wn2vmXjVGPu1RmWs+yZqHCJbxeHNYjDmqwipMEZndK+0eWtpdsn63uHurtPt48e7568erBwcMfSN9UA7wekJ8K4+QhhIYidA+fnkayr2C5SrHk1WFAC4tw0gNnpGZPxZJ6VvbOnX1BI+PXwkGh7S2c2y8bcJsApMMXa5wZV5AAmcqA0GwDGAka0ZApceXxnMp6LhRLIcCIRhiMjCDQ8ncMUCwR2TL49hW2LY9uxbEItvZKsPONcgxJ5Fq5ILA0CRcGhCKiJCQJgRIaCKGBDssmfWJCrPgK8pwBHg10FXv1vKJN/chNBb4Uzs3yItjgjitEfqeArLJQhDwdkYoEEjCkeC2TgoFwCgkNC0rEQKgrCQEOZKDAbBTLDQe2paA82wZNL8GATHJk4CyqWR0RSMXA8HIKHghEAIxIKYWnGp5PwGDQcDoPA4VAIDAqCgMFgMAQCgYDApgAToJGpKQBoagoyNALoGegbGOgZGOjpG1wxMjIAgUBIJBqFwmAwOBQMTiPiOGScNZ9mwyOZ0cGWLLg5GWpJQLjQSE5kvBUSIgTr2+AB7nz4QFuWZqx6bLBsUFU0N9+6uqYYH2tcXVEe3h6b17TNzbec3p9Q9BdX1MQ0tKbdzPSpakhKy/Uvqo6TtKYNTNYphyTStmK5rEbaUtzYVNjWXt7b15BbnHwzJ6qgPKWrt7pWktXWkH+8PHI0ozyZ6N1Ttes6GhbbGgfKCooj/UtjgxID7PMT/YrzIv39RdUNaQk5wd7Rdp7X7Sx9eLYBZoHxbqmF4TEZXjcyvZ2D+G7hwsBkB584W9sAHsUSae3Ns/MRsi3xeAaYIUBb2TPNxBgM9r9biH8K8kckJVBzs2gFucTyYlyTBN9YDW2uMl6eNpvuw/dLTeaUmGk5bHuacrhM3tIi7+0ytOOAgzXCo9usbQ1MN6q3vwD8cI9x9pB5uGx8vA54fgf74iHxw3PO0QpiYxI50YcbVZnXVokSEnhBQWI6A8ViUlkMpkAgMBOLGFwmlU9nW/EYYpaZiCfic/g8FodLZXKINA6BzicxzOgYGpbIJlP5dCqHSmYQKSwCm0cWiFgsDpPN5ZCpJBKFyOIzEVgYkggjMjFCa5alo+C/2LX2Z14aqR3ImFelzSiSLs92ZlUpM33J08qUWVXqfH+mdjBbO5itGchaGMnTjRWsTBZtzJZtayp3F6p3F6p3tFXbmurLvetv8/cmAV3dwVL9wVL95Z3Onq5uS1O9MVe5ra3Z10kOlmovjTzS1R7pag8Wam4vSo51jafLzffW2h9sdD7a6nyy0/3ioOf5vvzFYe/zI+XpRtfyRPVId65cmtVYn1VelVFcmllYVpBfXpJbUZGUXxiclBGVdSs8+9alkRG5FREFVdH5tSHZlb4ZRaG5pYlFZcm56dWSzOmxhuaKhPRot76m6jd3j56f7A4rmroacnqltyaV0pXJvmFZda/0lrKtZKy/QTMpW9b2Ly0MaeYG1IPt8p76js5qZX/LnLZ/Y3t6bXtiYWVoclbWKaseGui8fXv96GTj6GR9b2dhe2X05em8Ri0J8xfYWRJdbEWOAmZDStBtWcliUeRmQdjtjLC9lKCFOK+ljKD9hvS9hvS96tSTmoy7FWn3KtPvN2Q/bMl7Ii143VHyqLnwYXPxe2XTL7P9v2iHv80Pns0oPk12X8z2/tuS6q8a+dfR5hddJXvlia/llV8Gm74Ptfyibv0x2PJZUfe3hjlF45ee+i/Kxh+Drb+MdHwblH5SNn3obfikar5Qt571SL4q6n5WNv9Z0fyzrOlrZ92n9qr37ZWfFXUXynpNlE89Ay9BwhsgqAZDaBcQ3wMjDqBpwzjmCIo+DKOMIWhjSMYIijGMYgxiGCo0rRtKkJpiWkzQnWCCAkEew9AnUJQJFO0SyEk0fRLJmEQy5nDcORxXi+Mv4AU6opmOaKbFCefQvBkkZwLOmkQy53C8eYJgDs/XEPg6imgWy12mWy4zbZRQihSA7ULR27GMJiJ7NCDs16WlX+/t/fvL/c/PVr6/3/r2Zv3D/fnz+wtfHuo+PVz6+HDp/NnaxauNby/Wzx+vfLyz8u3JzrfHmz+erX25P7c1Wl2X4R7phIv3ZflZYYUEIxbGhIVH42FouAkKDkKikSgkAoLGwFFoGAJhioEZ2PLxhYneHQVhLamubSmOTfE2eb70G9bIaBtcvDMzwpLkzcOK8BAzIpJPQHLQYAsC1IYMdaAjrahwCypWRMNaMgkiMsQcbxBkhsj2YsRZ42IdzVNCEqKjGs1da3GWFYKALq8kpVNMm2V4i1VUqzi03i+lub1/bH1n9eBw9fTexsbu1OaJTru3rJiZC0qpMqEEgplJJvQ0lLAIxs3HiIsIlhUshwa4WfkVei7cMp9pF+vkfT0+PSejsCg2KzchI9/O0YtC4mNRXJHY29kzXmTjj8SzDUEYIygFThYyhQ5Cc2cWS4zHkIkoIotIo+PIVDSZjKHQyDw225LFtWPyHel8FyLXk8DzQrMceda+VL4tksAAQVFwKAINhTKwaFsO3VXAdOdTHKmwEEtKqBVVgNQnGP4POuh3/mbQ8hB6kRfRjwRyRIHscGAnGtyNhXVgoIVUOIcEM8MjRHiEgIRkYsAMNJiDhTFRYDrEmAUzNseCnagoZyrSlY52YeHsGHgxGc0lIJg4BA2LwMOANBxazGfTSXgsBoGAQ2EwCAQGhcCgMBgMDofDIFCQKRAEMAGagMBgqJGxib6+vrGRAcDY0NBAT/+anv41PVMA0NgQYGJoZKKvT0bAhCSsLYtkRUOYkQyd+XAnLsaCAHagEhyoRCECYoFHkgA/MZH64b5mtVXx4xP1yqGplmoTAAAgAElEQVTS0dn60ZnG45PJ5RX56FhNV0/O0nr7nK6+uT2pvSe9szenXBJzqzyyuOp6l7KoTZ63vKvqUhZNz8vUI639g01jE539g01yhaRBWlTXnN/SUdLaWVJ4K7amLGlzvm9F3XowId8caF9or9e2NahrSkqig8vjQosSQzurc+oq0vJyozf3ppz8RQwLTGC8m1eUA9ee7BZinZARFhLjERbn7hpkZufHcAnjBCRYBKVamXliHEJZ4aluXlG2TEsCgYtmimnmDmyBGCy2NLCy0b9xgyaTh09Nx/fIXCvKiM31xLICfVUnTtYEVHdB+luNxrpMP953fnnEWZsw2NNAphR/2JyG78xhltVQjcL4/YH5r1/Dfv0a9PWu4PNDzqcHtF/eCZ8dY9em9BdHjNdnqSMKclUpJjkJ7+YBt7bDc3gEnoBt7WDD5LNxVByejqGbEVkCkquLvaOtlVjEZ3NoNCaBwiKQ2QQKm4yj4tBELIaEI9GJZAaRSEHjiRACCU4k4iEQCIVG5gm4SByCzCDauVlzxHSGgGjnZv6fGzmvyphXZWj6M//DyJRZ5U1Nf+qlkTN9N2dVqZqBrEsg51QZCyN5l0yuTZdsayr3Fmv2Fmt2F6p3FySXRXSXWP42l0Ze3q8erjYdrjb9ZuTmfNWOtmpfJznU1f52s3O0VHe0VHey9DcjH252Pd7uerore7Yne7rb/XRf9nRfdnezc1vTMD9UNtxzSykvkbbcqm8olNSXlteWF1VXpBcWR6VmRKRnByWnBSSnByRl+CdmBqXkhaYWBaXkBSZnJxaVRack3Ey73tGcPauukeSHFiYFpEcG1eTmVhdmSsrS2+qzuhtzBzsk06q2vvbyzqbc3vaS8cGW2Ynu6Qn58FBHT29Dt6xeJm8YGOqcXxja3JnZPdBs7E6tbo2PTLQPqlvUg12jo8p57cjoeK9uYXR3bfzZ0cxkX0mQD8vZnuLhaO7ApXbmRO225y0VRWzmhe6lBu/fDF5N9FvNDj1ozNitTzutz77fkPugOvNuRdrduszHLfmv2os/9lQ9by950lryvq/x51nlj/mhz9N9HyblH8Y7L2Z7/1XX9/NM9+fhxjc9FfsVSc87S89U9WeK2gtV44Wq8bOi7puy6c+DbX8Zav+5X3reW3+hav4+1Pp9qPWsr/mjovGsv+X7SPu5su5CWftD0fBD3vCts/5LR+1ZR/VZV9WFsvbngfqNtNBGDq4cAawCgeoA0E4ovgdJ6sfQ1FjGEJKqhpLVUPIwjDoIowzCqSoktRdO6gBhW0zQrUCsDEYeQNMn/sPICRTtctc6i+XMYjmXRmqwvHkMV4PlaXH8eQx/FsWdRXEnYcwpOOPSyBksdx7P01FEMxjOAlm0SLPsg1EbDZAdMEoPiddG4LQyzZ9U1/96//Tf72/8eLrx7c361xcrHx9ozu4vfH6o+/xk9cuz9YtXWz/ebF0a+enB+rdnB58frH1/sv7l/tyD5a4FRX59tme4M8HXEuPERzPRABIcTMMS0GAcEoxFwhFYDIJMJuJxKBIeQcKYMlHXQm3xLamuXWkO8ptWHQnCtnhxW4JVdaQow52a48VNcWb7CQnObJw1FSUmQG0pMFsiyJGKsKUiLKhYCybRnk+zYaDsqOBQc2yaGy3GmhDj4hDpG+8ZWO0QJuMHdNG8muyi2qxC660i2uxudJqH1Qemt/SOze0d7Tx+evLs+eHxveWdk8WlA51ELo+91cJ2ToewE69gYxH8WxhRCcmmAiMqoVhVY8QVSMtqs8AWj9Biv9DkiNhkv4hIsauXwN4dQ2CDgHg4mMJlOYrE3lSGLRbDwuOZeDKHK7YTWTnQ6BwkAktA49lUOo/BouOIFByJSqAzqDwm05zOtKAxbagsB7aFH0XghaJak3gOeKaIQOdj8BQCgcSn0c1ZDA+xIMzeMtJO6MZABYmIUXZ0fyHZkQpzIIMizTE1wYwaP3ocjxDOIgdzicFCUogZNVBE9xDTnAU0BzrRkoDioEwpMGMqzISNgTJRUDLIkGJiwIUBrLAQMRIgRgIs0KYiLIiDMmWiQWwcjIGFk1FQBgErYNOZVBKRgEGjkQgEDIaAw5EIFAqFRqNRCCQCBkfB4Eg4AgqFA0zAACMTMBCEgIChQFMQwAQEMIFB4GAgCA4GIYEmDCzShkm0Z+JsaVAHFsiRB3EVYu3YaDsWzp5DseGQPawFllyiuxPXQoz19uPXNKUU18U29GQNztSOTNVOztbLlDnLm20v38/KVWlFVb71bTEtXSk1jXG10uS8krDMgsAJTdPd55pWWe70fNfsvHxsoq1LVlFZndbZXdE30NjaUSpX1lRK0tta/2+63isorjxL9523e2PuvedMz3R3lSR8eu+9N3gPQljhEUh47z3C27SQJD4hIUm8TQOZJB6EEUbI2yp5kFRV3dMzPXPqPtBT596Inojv4R9774j9+Itv/df6VtVAd+34QMuosmZKWTevbFpQinVK2YysuTYxpiopuvh2eGNJelJcQFVl+va+PiY1WOBLdQvi3Ih1949wDohyD4ryConxuZMTnpAd7B5KEfgjA++wwlJ5ERlCzxhSTJ73nZJQvzhXhicFzUHRnQmOXhgPPySR9k9+QdC+obSd/bap2dSUVPvAgH+orQJoBmgqBWxChR6UW2k6r/5w4v4f7/2PzcCTFYhB8/udRei+AfvQQjsz0Y7mcZ/2nP/yxPfbqePrHfzRsu2PJ5gPjyk/PmTrJ623lqlvHscMD3CiIv8pNAIYn+LoHsD0CfMKjA0lcGkMZxbdkeLsxfbyE7i7OToKuWwWlUYn0llEOpdMZZEJdAKBRsKR8TgSkUqnsLg0FptMpWMIJDiLTaPRKHAkDACyozBJCSmxN8J9WY5UvxD3qNshf5+Ri+rChaG8RXW+brhgUZ1/CUXdSN5l2s7iUI5OnWsYKTRqivTqokV1vl5brNcWGseLzdPl6wu124bGS0zeW27ZXWq+XKH8Gyk3FhsuryQvGXm4KvuNkZcNrjvGlj2T6L5ZcrQiPTJJ7pva/jYHsiI9WpGdWhRna8rHm11Ptrqf7fQ8v9f97F73092ex1u99y2dG/MSw3ijRlXV01nSLiuViMsbmytr6itLqioyigpvZ2eG3blzPTrGJzzCI+Smd1h0QESCf3is/82I0KiI69fd6ipSp/ordxflA83pValh1Vlpstra/g6Rdqh9UiNamOrYNIytLowYJru1qqbh3oZRVZtmUDQ0IOrraVV0NvX1STXabuPy5O7+0uGxeXffsL41Y9mY0C8PqkfEfT0io25yZWVu2TS1YZm/v7XweGdKJc257g73dsX4u/Hc6XhVVequsmy9NnGzOHI7M+xeVuRGVsRWWcJ9aeF2W86j9oqXHXdfSMofNhU8aMl/KCl+Li//oavmVVft047qV73NH7SKDxN9H6b6Py8MftMP/WJQ/1nffzHZ8WVC9nFYdNCU+0JZdz4ie9/TeN7f8kXV9kXV9m1Q+stw+09DsvO+to99recq8YVaeqGWflbLL2utFxr5h76G8/6m8/6W897Wz12tHzubPysaz5V1n3vrfh5pvV+T0u5GbCBAWjEwKRTRjcCrkKRhJHEETtBA8aMQ4iiEOALCDwGxQxC8CozrBWIUdgi5NVRhhxiA4EdR1Fk0bQ5JnoETZ+DEWThlHklbRLP0WM4lKecQjGkodRZCX4CzFhHsBTjLgOTOQxhzUJoOw7lk5AKavUQUGvB8HZ63gBeMIugyK4TMDj2A5fTieF1o3px/5Png8K/7q7++3r94tvLl5crFM9PFY9OXJ+bzp5bzZ6sXL9e/vV7/9nLty/O1z082L17sfHqy9tOrzYtHxte7o0/WVJbRhtxoxyBnVLALmQq3BVt/T8bioQAYBIiAQeBoFIJEIuFxKBIegYNZoaz+T0/87+tjWT1pfFUaWxGP77xN7U7ltd1illxHVwQSSwLpt5wwfhSwI9rGEW3nSwZ5EwEuaFtvGtKHQwlyF8Td8I704ofxCZE8ZIoHNs6VmBERFXEzm+qWx4/p8MkdFyT2cCPb2CH1rDARL1oqiG2Jr+gaXTTvHm6/enV2dLjy5t3h0dO1Z58em44O06vlPrcaIOyMf0HctiHn2FMLUfxKnFMdwakB71hP8WgR+tZyOFF4FI+AY+KIDBsE8XsgFoQk29nB7azgcDARg2Zj0GwsmkEiMt3dfARCFxKRBoXCYRAoHo3CoxFIKAgJBmMQSDKOQqew6VQBjerEoLsxOT4s/g2+axjHJZjp5IemcHFUNoZAplBoHDLFg80OduKHCdihHKIP1j6Ki7rjSr7jxY1xZYZycAmOmNZIpiSCk8EjJDDIYWRECA0eQoMH0BCeDJQbDeOKRwqQYAbMFg+8hgVcI8MAJAgQY2+Ds7Wmguw5EADD4Rrd/ioTeJUBtCIBrpBB1lQEgIaGUjFQFhnLoZNZNDKJiMVi0QgUHIlGoTBoNBaDQCFhMAgUCobDIHAoDASC2NmD7G0dgA4AKBAAtrMD2tkDHQBgMBgEAsFgEBjYnoQEeXKIvmzsDR7WmwUTEKycqQBnJtSVj7kV5VWUn1BQeLtDWVdRk55Xfisy0TOlKLhekdkxWj5hljRJk3qGiiobwuQ9STpLw7ShqnckQ9yZ0NJ+e9Esl3ZmN4lTx+fbWtsz7zbdapSkKgcqxqZkso6SwuK4u3eTRzXSkVHpoLqtX9XS0lYolZSOjkjG1ZL5Ufn0QKtuSD7XI1lSdc12SvIjg1MCvCI9BLm3w6NDPJPuhFbX54fF+XkE8d0Deb4hjv6hwhvhzl5hgvy6lOKmjJSSqNAkD+9Itn8M2y+WGZ3l5hdLD0l1upnhHpbhFZzizQ6g4oRQtjsqMIrjGUik86/5BaNyil2TMyluHv8Yn2ClaOcN9nGH+ygDHeAe6VW10mp5CvLxkeDhBvTJFtIy/d2xBf72lPP5ifOTTaJl5IpF/f2TFey3M+GH+7Qnm/Adw9Xn9wk/f76xbsa9eHj97cuEf/2l6f79wqAIK98IZE59fHpdemRhEi/Yg+zG4XkJ+W4sOgtPoxOpNAKFiifTsAw2ic4lE6g4BBaOwKDJVAqTxWEwGHQ6lcOm8Xg0DoeCw6OIJCyOgIajwHwXdnxyVHJ2Ap1PyK/KKmso/G985HDRorpwUV2oGy64xOTicK5uJO+Sjpc1WMNIoWGk0DBcfFl01Y0W6EYLjOPFKzNVG4t1O8amy5Lpnqn1byuxllq3Dc3/X0bum8UHK5IDi/RwVbZnFm8bWy71N5e5LPotZ+fYIjmytB2tSI9WpMfm9lOL4sFqx9lax+NN5dMd5dPdrsfbXY+2us7Wu/aWOlbnROOqsgFFfqckV9qSW1edXV6eXVySk1OYfSf9TkhkmKe/t8DVmc7lUtlsOptHZ7CYTDqXQboT7jPVV7s0VHWwIJ5qLyhNuFGanCiqru3tlA6ppCPq5oUZxc7qzJZp0qJXz2ql2kHR6JBIrRIPqkSDQ+0DKtnoWO/cgsayNr93sHJwtLJ9T2eyjC0YVLOLPYPqNvPy1M/ffpybH56Y7J+fHrq3Ov356er0QFVkIDnYn3bdgxfuwV+QlBz3V23XJ24WRWymBm+nh66mh64Xx+2L8rZbs++3FjyTVbyQlD9qLnzQkv+wrfCxqOiZtPS0ueBEVPSyp+mDVvFxqvfz7OCFTv1VN/iTbvB8svPtcNtnrfiDuu2gKfd1T+MlIz90N3zqbboYaP02KP02KL3oF33qabkYlHxVy74My86HJJ/V8q+jnRejis/D0ve99ef9DZ8H2z4Pij/2iT52NX3urD9X1F701v1Z2/JIlt8Vwmnho8VMvByHUSIwA2jiIJIwjCCMwAlaOFkLJf3GyAEIrguAbreByawgHbbwPhB2BE6aw9AvGTkFxU+CCdNQ0hyCvohmXd41XvayzkEZOiTHgOYZkNwlBFcPZS3CGHoUexHNvmSkAc/X43jzGPYshjtD4HcDCWJrRC+KOYgXaPHuKrzreFDUX5YWfn374JfnG395t/vndzvfXq5dPFv9+Hjl/UPThycr589Wv73c+Pn11vunGx+ebZ4/3/zTj7vfnlneHc292Z96vD6skRUnhQhvOJEpCFuo7VUCCgV0AMGhKDQSg0IgMRgcBo1EwUEQ698Rbf8xhGElimf1JNJ647HKWETvbVxvMlWeQG+LpdeH4GvDaKke2CAa0Bl5RQi/4kOw9yU6uKJsfRloLxY5yN0xPsg/ytsxXEgK5cATPbDRLpT0W0k3o0thwnSY/11KnAwRWC28JRNEianBLeTAen5cU1br8JR5fWN3/cHxzsnR6tED0/1HlsfvHpx9fFvfpQ3LlKId823IWVbErO8xGQBqPtaxGkgpgpDznT0afVxL3SkhdAcqxgYNd8BZAwh/tEXbgtEOACgIAIaCEVAoFgrFw2E4BBwv4DkR8SQkHIXH4sgkAhaDgkIAELADBo3EYDA4LAmPo+BwDDJJwOP6uLnf5DvecHINEbgG0vjuCCKNwGAjsQQcDge3B/IIhBs8tj+F4IUF+2Dsbgtx0Tx0EBvnz8J6UWDhHHh9OKMphBFDgFyHAVxBV9zg19wRVjzI9yTQHwmgqwywPQcOYiIAeJAVyu57hJ0V0t4WYWuLtrMjAQBEO1ui7VWy7RWq/TWywxWC/Xd4+ytYwFUKEkzFwVhUPI2MYVJJeAIai0XDkTA0FoPF47B4HBKNgsOhMBgEiYAhEAgwGGrvAAbYAyEgKAIEgQOBCAgUhUCCoRAQHIzFozBYKJUI83WhebJQ3mykOxPGwlpzqYCom8Ka+tQZXdf4gvJObmiLsqy4MTW7Kj4m63pEmkd69c0yeWKxODa3IjCv3K+iPrClPUreF7douSvviyut9a1oDPnpr4dGi3JIW/vt307EnVnJ2R4FFaF3GxOLq+IqqhMl8qKurrubmxOm5RHLiravt7Grpz45KaixIWdmvHNFr16a6jPPDCxre7fntEtD3YWxYTkRweFugtzbkTkpMVkZt2ITgsPirvuGON/JjMwoiEtKDUnOvpmQFzqo78hrSvFPcI3ODoxI8/GP5YfccQpLcYnKdI/J8w5NdwtNdw/N9Pa54+wVI6Q4IghcsFsgg+EExtK/YztZs4W/D42Ellfy6hs4tdWYtiZ4ef7/3dduv7fqfLwh0Cj+53D7/7Ew8ge99ruVeat1g82eGXi0Ct3R2euHfre/CHm2RXm8TjzbJC4Mf3eyy379Imxnx+/Vk8Q3z/OenBbrdKmpuQy3UHRJR067vq95sienvR4moGK4VJaQKXDioIlwAg1DZeOpbDyFRSDSsUgcAgAFYnEEMoVBpTCJRDKZSGIyaAw6mUhAU2lEOAJEY5KwBDgcCyQwkLLulszCJI4bvbK55L/pax0tu8SkfqTYOFps0BRdwnJhMFs/nLc0Wrw0WmwcKTEMFxuGiy9vJXWjBYua/P/CZMWmrv6Skfvmtn2z+BKTO8aW3xi5u9S6ZxLtm8UHFun9NfmBRbZnluwste0ste0YWncMrXvGtoNl8ZFJemyW/sbI+2bJkUl+bG4/WZGfWuQnK7JHmx2PthQP1jserCsebnQfr3Rt66Q6Tbm2O7dfmtnRnNFQmVJemFiUl5SblZiYGBUS6u/p5SQQMqkUPB6HwqNRGDhEQCX68+mqlpIVdaOxO0+vzJEVhudGeqmlYsPU9OTYUP+gRDshmZ1V6OYH9bOqCbVkqLtG1VWv7m8e7G9TDbQNqTuG1B0zc8PG5an1Td3WjnFn17C1vWC2jC3qVdOzyp6+hjXLzI9vzubmh9c35o8PVp+frr19YFwYrkmM5oUHsvxdOXm3wrbVzQfdJZbK2NW80PXkwM2kQMNtf2NW2F5Lzr60YLc+65Go5Hlb6aPGggfNeWetBY/aCp9JSx+05D/rvHuuVfw8r/q2qP6mG77QqT/O9HyYVP6gFr1WNb1Xt73qqTtszvswJL7QyD/1t7xT1v2oqPnU2/RlQPxlQHzRL/oyIP6qlv1J2/nTaMcnlejjoPTn8e6fJ3u+jLZ/G2r5Sd36WSN5NyJ5OyB639N80dnwtbPmz0NNf5loedxdJA9j1rqg2oREORnbjkD3InAqBH4ESRxFkrRwogaKHwZjhyDYIShhAILrAqLabaEya3CHHawPhBmGESfhpEsTOQnBjQNx40DcNJQyj2TosZwlAt+I5y+gWIsIthHDX8YIDEiuAcbWQ1mLMNYCnDWPZM6jWAtYziKOu4DlzOE40xjOHMVRBae1XYN1wWlqrHAa46VGOEuI/IOG+l/Pdv/jzd5/vD/489t7P7/e+vp84/PT1Y9P1j49XT9/tvbtxeZPr7ffPl1989Ry/mbr6w87X19ufHxkerE7/Xxn+mhJI67ICHCmE+F2aIgtAgoAAOyhUCgcikDAkCAgDAwEQRxsCWDrQB4yL5CsSBb036F0R0F7oyGaZOJwOq0vlT2QKVDE02W32BWhzExf6k0ewgNn5U2w8SHa+lHA3jQkGwUWUnDeXIYrGeNLgQcxYLfcseHu9KjQONfALKh7NjykFhXdCA6scElSBuWNuiQOUEKbePGNWeLhieVVy+bK3s7Ki6d7ewe6k6frO2fra2f3x1cO02pGcC5FIFahNTnHnl7kQC9A8ipscDmOHq1VOTPVt9rLA/LuMG8IbUjwf4HYW2FtHXC2DhAgGIBAAJAoEBgBsQeB7YAQEBgBh6ARYBQShiXgyHg8EYlGwRBwGAoJgEBBcBQcQ0DhqSgMA4Vh4okCKt3V1yfSxS2Q5+hD4zphaAwKhwfDYFAoFJNAZqHQTmi0IxToDLLygl67xUUFUYAs+DUy9BoFcvUGC1Yfy60MonpDrnGs/sgDXRHCrzkirtIhf0RD/oCGXqUiAGwMnI4EEMDWCLurUBsruIMdCghCOYDRtg5oG1u8nQ3JwYZkd43kcI0MsCIBrbCAq3iYAxUHY1JweAyUQsBisAgsFo1EI+BoFBqPwxMJaCwGgYAhEDAUEopEwu3tQFbW9rbWdkAHEBwIhoHAMAgUiUSCERAgHIwiInEUBIuNDQsUevLRrkyYGxubnxalaK+c1/fMr/TMrfeOWToz66KTK2/mNCaEZ/nE5AfcLg0Ky3GNK/WJLfLIrvRLynPqHkkfnMzKLue1KkMa5IEldZ6p+Y7F1cFSZWZtc8LoVENNU3xGvk9+eVB8ikdCqldFze3ahrS7d5M/fzx+/nRzTCuXyyqGBsUFhbdbWwoXFwZNxpHp0U7tgGR1TvNif+3R+rLybmlHeXG8n2d6dGhpTnJFaY6HDz+z4E7UncDroa6pWZENTXlZ+dElkjTFfHNguocwjB6a5huQ4OYbzQ9P9YzO8EopC7lVeD0yxzsi29s/0Tkg1SOm4GZQvB/DhUxzwvO9qExXDN0RInAHewfAYuOxYonfiDqktNDudtQ/dEnBpnnO5CBmQAbsk9jPatDHu8KDHbpx0c5ssH33SvDv325sLUH0ozYLIw57y5z9VWe1EmyYc37/rn53J+/8Xdev/8vw66+bh/vd6bm+kZkBCbVpdyc6IxqKbtYU+qbd8YmL5Lm5EqhEOB5C5eL4bgyuC43GIZAYODKVQKKQOWwBk8GjkpgUIoNN43CZLBqJiEJCkSgok0UROHGYHHLsnfCAm15FVdnS3hYkBXwzIei/2Y01VqEfKV5UFxo0RUvakiVtiUFTpNfkLwxmG0byl7VFy9oSo6ZIP1xg1BQtaUsMowW60QK9Jn9hJM8wWrA8Wbq5UL271Hhoats3tx2a2vbN4oNl0Y6xZUfX9L+DW5fb9s3iQ4v0aL39eK3jcFV+uT9yb1l8b0m0vyQ6NElOVuQPVtuPLbJji+Sy1npslh2bZScr8pMV2f1l8cON9t8Y+Wiz58Fa975RZpmqnh4oGG7P6hGliWoSa8pulRfEF+bEpCSGREX4BAa4+HjxHfk0No1AJ+FoWIQTBR/lydf1NA81pBk782bFaWVxLhWJwep28fHu1vy8tlVyd0DdOj/fPaHtHFfLR/pb+jrv9nbWDPQ29fU2q/rFwyOdo6M9C7rx1fXF3T3z9u7S5tbi9s7i1vbC6vqk3ji0ZNK8e3O2t700N6PSLwxZjFr9TO+cprmjOSU0gODljHBhIusy447GZRviHENB2EpW0FpKoCUxcDbWcz7lxkFLzkNF5dF/+ciz+rzT+uyzxtynLYXPpKUvumreDLV9nlB+nOj6YbT9x3HFu4nu1yOydxr5m8HWt4Nt7wdFzxQ1x63F38a7fhrr+jYsf6esey2vettZ+7G7+b2y8UNX02WAwC9jnT+NdvzY1/y2r+3beNefZ/q/jSn+PN7+i1b2SSN5M9j6qrvhh876z531X7pq/1Xd/NNo00lHbuMNYpkQ2uSKl/KJHWScEoYchOH+xkgoYRiIU4NwaihBBcX3QrBKB5TcFiq3gSjs4f1g7AicNArCTkJw0zDCFBT/GyMXUEw9inUZtaNDMhcRTAOSbUCyF6B0HYSuhzL0UMY8hDYPo1/OgSxiOEaCYJnkuIDlLRKEaiit9TtwO4g4gOZqoPxhpLCL6ay8HnBumv71h4M/vdq+eL7+9eXm15fb317tfHu9++317tdXO19fbn59ufn+6doPj1cuXm99erH+5dXm+bO1x1vTj7dmH23MzfSJg9w4aJAVEmJvZ3vNAWhvD3CwtraFQGD2tnYO1lcxQBt/HqHqjq8oxaP9NmsohaVKwHfHIPoSCF23Ke0J1O5UQV+KoDNRIE5waUnyKQgRhLChviQ7H5JdABvpToURQFdpSCAHDyc4XOXBbH0p0BAhMiHUPfF2lnd4ISe6npPWSbzdBo+o4ScpYxqWQyt0rDgZ+1ZdUmPfwKJBv2ZcW9PvbOhfvLr39NXOzgOL6WB9duOwoEWDc821Y2RcIWegnKph7GIst4TKLRfXbU00bAxJRf0AACAASURBVA2lD6putYhv5MVhvDnfkwj2NCyMRiJQ4QgQCHQFDLkCgtrageztQVAgBAmwg0FBSDAAbmPtYO8AhKMxcDTGFgCEIjFQBBaGJCDQJASagsIwsEQOiebo7BrEF/oKnH24ju4YCg1DpNjaAeEgREVu6Q2+OweI4NoBnADWHuAr8Tx0OBtGA/wBZf1PWJt/CuQhm5O9ykLZbuDv2da/ZwO/Y4L+wAT9gQr6PQl2hYSwpcDsKEBrBsyWBrEmAa3xABsKFESHw8lgCMbamgJwYIABLJA9HWDNAFpx4bZcpD0DbkeC2DAxEC4ZRYADyAQ0BosgkIhYIgGBguMIWDwRh8KgYTAYBAKBgS47lsE2tgAbGzsAAAQHwWBAKAQEhUBgOAIegoIh8HAcDenoSk1ODYkMd4wIEU5qFLvbeqNJY9oaW1hXaQzyyfXuZlVxmSw1rToisSw4vijgVqFfVJ5HaIZTTmN4YUNYToVPx3B6a39CaDKupS9uWF92J0/gHgi7leKYmu0dm+BYVBbaJk6qa4jJLvBLzPApKI/OyA32C6DHx3v/x1/fPjyztLUW9vU2asc7pmd7NFrZ3GyvXjeoHZFpVJKVuZH3jw9+PNrtqq+UlBeEuPLzEmNG+ztmpgZz85Pq28oz8uOTs6Kz8uPyCuLikgNKpekp9dGsQPyNFI+QVC9+AMkllBFwSxib7Z9aFhaYIPSPF8bkBUZkBYSk+AUl+cdmR8dlRpOFBKYrhedF9wt3Krp7x9UHLXSzSs9itLS43or9XU2lw9y4cEAJbW++1t0G6xUjRnsw+xtuO6vsuUm74YH/a2sVcrpPenrC+4+vCU/v+08NktJi/yHE9x9EDfSXL5RPn/S/fzX27YPh5w/rFx+2Fwz9wYkBESVJHZbJRHltSFVe2/RIYkWRV1Cgm7cr24nmHeQcFOXjESCkc/F4KpJMw9OZNBKZSiLSKGQmncKmUZhEPAmPxRHwWDgCxOFS3b0cmXzy7fToiqaiopqch2+O4tIi+J6sv8/IhaGC31py9COFek2+biRvfih7VpW5OJxtGM27fKLX5BtG8/Sa3OXxYsNogVGTtzRWsKwtWBorsEyWbMxX7hsbD0zNR2bRsUV2bJYemiT7hrZdfcv2YuOOrumeoeVgWXS0Ir2/Kju2yO6vyh6sK05W2w9NkoNl8aFJct8sPTRJLg/HFvnpWseDdcXlN8cW+WUl9tgsfbDafnk9+Xiz6+F614lFsb3QYhyrmuov1Chz+yTpotq4qsKQwuyAnIzA1OQbSYmBcTHX/bydeFwGh00XchjuPGpmzI3xjtoxUfFEW25fZXxzVmhFWlhNYXK7pLarp03WXt/V3agdkU0MSYd7mns7qrs77g50NwwPSoaHOtSDHRpN7+ys1mRe3Nwy7x2s7e6Zt7YNm1vzl1rbWNTpxlaWpvfW9YbpgYkhqWGuZ366Y3iwukOWnRAnvB3t6M5wqIj3OxiRGGszdJnBlozAnbxIc1rw/B1/Q+bNR9KyM3HZmbjsZUfNG3nN46bCs/qcl6KSd7Ly1/KKF0Oil2PtbyY730woXo5In6laX/S3vupvfdXb/GN/2xeN4ptW+bqr6aSl7Ium82Ko/a2i8Z2i/m1H3TtF/aeelm+D0otByYfelnfdTZ9UovNB2fsB8bt+8Ue1/ItW+XWs68Og6JNacj4iu1BLP/e2vlPUv2uved9Z80NHxUd145misMQRkkG7ViaA1DmjGqhQBRw2AEQNAjAjILwWiB8FEjRg4giMPIqh90LxUltE6zWgxArc7YBSgfEjEMIYBD8BIVzqsta6iKQZsSwTjrNC4K0QeMtY9jKWbcJxljAsHYI2D6PNw2iLEOoCmLIIoS7C6QY0exnHsxAcd2keW0Q3M9Z5Hi3stME2WSP6CNxRPG+YzO3iCSsYpLHi1L8+3frru4NPT9d//mHvpzf3fnq9++3Vzs8/7P3p7cG3H3cvXm9dPN/8+nL768vNi5cb5y/W3z82P9ubPzSNPt017C9PXXdmo4C2GATUzsH+qp3dVVsHKzt7GxsrgM1VHMTai4FMu8GpjXMW3xa0RpDbwrDiCKwkitgQTqwMxlSEkepi2E0RjLogSuUNWmOsW0W4U7QA7Ut1cCPZuTMhPo44JPB3cMC/kOE2aLvvhFhYAI8c4UPLTArJyy/xC89CuSWx45oJsU3wqHpMjChKuu5TMcdJUTLj66KqOyTTs9MbS+ZVvXl56vBo6fGLrbMXW6ev70+bzcllLQSfNJRXoTU3B+FWiWDkcLlF8rsrW/3P5koWxhN7h8JalNcrKgQp4UhfZ7BAgBXQsVQIwA4Js0PArG1trlhbW1vZAu3BSBAQCQLCQUAYGAIDQ2AgGBQGRyLgGHs7MAKKI2BpODQFicDBERgEBo8m0DBEZ65jsIdfOJPnjCfTiESy7VV7IdVpSKyuTq6kXUV6IilecHgABhzDggeTHYTQq3S7f6Hb/S7KiVAR7V4UJnCHX+Ha/Y4L+APb/l+4Dt85wW2cEHY8mLUQZueOAToCr7lCbd3hAEeIrRBs4wJ38MJCfQkIV4S9JwbkgQa4wG1d4LbeeGAADXGDifGlYcKcGIEckjMJQSegsFg0DINBkUlQOAiFhqLQMAQCAYYgkAgsGYtHgsH29vYOQIADGGIHBNnbgaBgBAqKAdtDyTgKHo+HoaFQLOBGhEe9qLCj5+6QtnXGMDA6oxyZUs4YhuZM6gldn3KoqU6Sc7ctuag2uqQ+OrXQP6nQLy7L807e9ZyqSFl/QVHdzbgc17TaoMSaG4GZguupfN947vVYrl8o09uPFBxEz87wTk10LC3yl4gSK6rjbqf4OLqiPXwoUTFehqXh2fk+ZXetaWVkfrF3dkG5tqlZXhkyrw53dJQPD7Wt6sbeP77/rx9eqjtaS9ITKvNTG6vy5eKa6qrsjOxYmaKupDo9JvFGbmlCZUNWaJxHXkPyzQxftj+eH0iOzPT3juF6x3DDM7xzGxI8bjJ8ong+kQK/aJfgBN/gBH/XIEHgLd+AeN+ozJs8HxbLg+YR7NiqrKpqSmPwrnn723l5/Y/SYqxCTu/vImkHCZNDBI0SpxLDhmQQTQdoZgCm7vijWvE/dk2o403C4TrlxyeBPzyKMc37lmY5BHv/Y0k2c9XU8urp9MP76mfHE8+P5354YZmZ60ktSsgXlWp29U0zqjxlc+/ytGJSlVKY3iCuDQz3ioq7XtNQUFSW6uXH87nuSOPgcBQUmoBCYdAEIplGZZHJVCwWTyaTaTQKjU5k88hcJ7rHdUeeF/N2TmxzZ93uw43+sa7ciqy/z8g5VY5u+G/5AEtjRUtjRXpN/mXbjmE0z6jNv9TyeOHyeOHSWIFprNioKTBq8pZG8y+1MlG8MVuxZ6g7WGo6MotOV6WnlvaTFfn9ZdmBUbSrb97VN98ztOwvtd03S44tspNV+cmq/Gyj83St42hFdt8svdTRiuxoRXZkbj9e6ThZbT9d6zhd6zi2yO6bJYcm8f1l8ZFJcmppP1tTPNpQPtpQnq0pTy2KfaNkdbZBP1oxPVio6cpUtCU03w27WxZSXhySnxOYnRmSkX4zOibAz8/FxVXgyGe48ah5SeH9LWWN2TEV8X5tuZGiorjytLBuWeXEuHJsoq+nT9zf2zY+3D6mEquV9UppRXdH9UBvi0bdrtV0jWn6pqc1Bv3c6try+sby5pZ5e3d5997yzq5ubX3GZB5f0I2vrur0M6PTmh7dWM+CVqGf7jIb+xYWOwZUVblZ/rcjOWk3OeOtOSZZma4i2ZQbvpYVvJEXZUwLWkwOWsmPeaWofdp+97ih6FFbxRNR+YP6grP6vFfi0g/td9903n060PJ8vP3tdNcbrfz1sOTtsPj9oOhtf8v7vpZHorLn0qrzQdm7ntbDhsIPKum3kc6PypZPyqYPiob3HbUflI3nvc2f+5o/dDd87Gn8PCD6PCh+39v2tq/tg0r6abj9o1r+Y3/be1Xb+aDs26D0vLf1g6LunaL2Q3fdubr53VD9w84SSTCj2h1V5giqcIY0O6Hb8ag+OHoAglFDcVooSQslj0LJGjhtEErugRDaHdBia5j4GkhuDe0HYrUwihZK0kIJYxD8OBg/ASHMwMiLSJoBw1zGcyxE/ipJYMJxDCjGpXQo+gKGtYBi6hAMPYyuh9F1CIYBzTbguEYUZxUntKAEa3jXdabPGIEvhhBFKJKayW9DYVpZtIGY4FN1+78/3/7Tm70/fzz65f3Rnz+e/NvH479+Ovnr59N/Oz/95ePBlzfbX19u//Ry58uLjc/P185frH96tvrqyPBgc/rZ3tLDnaXkyEA0yA6DgMLhcAcI3AYAtnEA2NvZIEG2fCIsyo1aGCqsjuDXhFJrAgk1AdjaIHxNKLksiJQfQMoPopWHc6uCaZXXyaW+lKoQXn4AJ5KHDGRD/XkITx6CTwfgEH/AI75HO/yegwN70onhno7VZXe6uxrE8vbUwgbnsHznhDpmfB3weh4gsEhY0CvM7vUuGggs6YqpbW8YG5/eNq3tLG+uz+/u67b3F1a2p3aOzSv3Njq1s7ElUueEhqucRCvqHSovryRz9HDsx3vyg5WyxdnE/sGg1m7fGpFHSR7nzg2MFwtMx4PQ9teu2Vv90frKP1lf/QMUCgbCkNYOYAgUCYXCQRCwnYO9DcDWAQKAwWAwGAIJQWHgOAwUCwMiAPZgBwAIAAEDYUhbEIkl8Hdy9+XyeTgsAgm0R9oBb7oGiHKaRutU3XltoXiho5VdBAUTx4QH4a09kdeEwD8IgP8c64gtj3IrDBX64q66I/7oibzigbjqhbLxwzlcJwADiIAgCjiCgQinQMOJ4GA8IIQADKeAY5iIOC46jouO5aDiuKgYLjKSBQtnQCJZsGgOIoqLiuDgowTUGCeyHwPFJqGJRDwcT0SRSWgcHIeDYdAwOBwOAiNgUDQJicFDIUA7awgUgEQj4AgUEASDQdF4FBEHx6NhGCwaB4EBOY6MNkXdpHGoub10ytDbpWmeMPYvmEeHJpSDWqV2pq9VWl7TmF1eG19SHXW3KTa3IuhOtuedHJ+YFI/rEazM4qCbt3ke4cSoPK/kusiossCgTB/XKJ5ftLPnDUZgICchxikv1SculBIfSkiMYdZVx+UXRYikBY3NeQODrQajRjOmMCyP7B8ZDo4XHz+zbGxrl8wDyp4KsaxwSNUyNdxxuLb48nhnpEdcV55VmB3fLq3u6WrOzbvVIiqtrstJy46KTPDPKYmvaspLzo+SDTVej3d3DmFS3ODu4WzHYLJvHD+zJjo6xz80xYvhjma44/g+NI4H1TPERejL4fvSHQNZbmFCx0Ce8w0B050afMsvpyz+xk0mW/h9UKhDc4trb7er2Ri6Zg6YHGZM9NM76gHKeuCwHKVph6tlDhO9gE0d2TABmxkBbywJXz1MXTXcigu7Eh0EyrzDa6mPHeotOt0bOX9tOdrWvnu1ub07J+mqL5VUDixPVKmktcMdyoVh3b6pWdnUNShLz77l5cttai1W9DTUNuUnpIXiqFAEDiBw4VFZFAKFTGezsHgcncmg0mkBgX4CIVPgxEhIiwqLD+T7sm9lR9fKq1TTfQXVeY3yur/PyJn+rIWhPONosWm8zDxRbp4oX9KW/JdxLLg0kYbRgqWxgqWxAqM2f1lbZNQUGEZyjZq8S5nHi1anSrfmq3d1dfdNbaer0rM1xYPVjmNz+/1lyZ6xdc/YfKlLK3myKn+w3nG2oTjb+N9O8WhFdmyRX54vDyer7ccW2dGK9NAk/m168sgkOVmRPVjtuPzFg9WOY4t8z9i2Nle/NFk1qy4c6k7rFMWLm2Mba6NLi4Lz80Ly8iJT08KjYwICAtzdXTjuzuzCzISSlKicGL+6zHBRUXxdVkRvW8nSvGr3nn5wRFHXVDKqVS7OqQa7Gwe76geU9cMDrdqR9glt18RY78ykWq+fXjEb1jfMq2vGtfWlrZ2l3XvLW9sLq2vT5pWJuQXtkml2cXZUNzW0MjdyuDa7Y5kYU7fodZ3t8rzocEZ0AKGr+tYTXdeKtEhfcduQGbKU7LecFqxLDlhMDjLnxzzrqD6TlO/V5h01FR81Fx7W5R7V5TwTFf8gr3ytqHrV2/hxrP3LdNcnjezDkPibRvZtWHre3/JDR/VLacWb9rsfupped9SeNBV+Ubd/G5a/a6/7KK/5IKt+L6380F7zubP2XFn3UVl73tNw0ddy3t/ysbv5Q2/L5wHJx37xj33NP/Q2ve1v+qQSfVG1XfS1fOqq+9hV97mv/kNf3dcx0cW4aDLzek+0QBnJbg+mSryIUg62nYLtwKF7sZhBNF4Nx6uhhGEoqR+Mu5z6kNjApdYwmQ28G4gbQVA0CPIojKQBEzRgwjiENA2nXsbR6TBsE56/QhQu43h6FEuHZOpRLB2GM4/hLqC5ehTXgOTqkJxFNHsRx9UT+MskRzPZaRnDW8I7GhhuagK7HoSqAMPENNrkzeDj5ppznfbPR5avTzY+v9z55fPpn84f/PuXR79+ffLrT89+/fb4r1/Ofv5weP5q++L55pcXWxfP1z8/X7t4ufHx+drL+/rjtYln+4a3j7ZbKnMxQBs0DITFIKBQKAAIBgFhQBsHpJ2dEI+OcWHlBDgV+XMKvEjlftQyX1K5H7ncn1boS83yomT50PMDWHnehEJvfJYbLsuDkCDABpIBgUxYIB/lz0cLqQ4svA0TZ4sF/l5AgrvTCRXZSdMTyq1dvXljTbe6pxhdalDpS3tnYmo7QyrlUQ0DvnlS76yWqKr2DEl338ry2tODzUPTzt7i1t68eXt8aX1s48C4dbRt2L43vLQvHt8WRlVCWLdCbzZ11Rk3FAcLRbPz2WPTiQPDN2W9Ac2KgIZG/7JU59t+dB8cEG393XcO1lcANt9bXfn9NavvvrO2vmJrCwQDIFAAEGxvY3/1mt0VO5ANGOIABgPhYAgSgkCAkTAgHAQAOwBAVna2V6xtbG0hJCIdi4F7urKKMqP7RRUDjVUdhcXdBbWLzaqjQWPzzbQAIDQCDYkjA6OI1jdwNp7IK97IP8Y7Iktv8gqC6cHUK0GU7yOYdlEswKViOaDbQliyCyLVDZXmhEriw25zwIk8aIoQkSJEJAvgSQJIhjs6zRWZ6oJIdUGkOMPvCIAJPIc4LijBERfFxSS6UUJ5WA4JQaESEEQCkkTE4VE4NASJAMNgEDAEAYOiyCg0m4inYOEYOBCLguJxGCQcAQXDMHAcEUPGY0kEAolKp5AZxNvp0dOG4bGFnkXLiOVgzrI/b1ibUI0p+obbBzSKuqai3sHmspqE3JKwqpb44trIqESnoFhuxB232FTv+HSvm7cF/tGM8DSXhOIbt4pu3MoPjkj18w3l+weyoyJcbkcIM2KccmL4WeGUMDdgeACxU15wtD+jHmyeGu+ymKfW1ueOjleNJu3Dp+svf9jTTsonpxVDw60qVaOotXB3bfZgY+Hp0cbS3HBkkHugr0A7ojDoNM0tpXdrc8urMksrM+JTwnqHxaLO2qyyOzlViQJ/akCci1MgxTOcLbiOD0l0zayKDk1yY3mhOd54theR4UZAs6AkIY7hRqI5ozneJI4Xhe/LZLpTyY54PAfhHSooq0ty8YJyhf8cGmZXX89fmIte1kd0yqgVRTZNVRBVB2tK7TI34jykIA4pkOouuKYPqZQC5CL47MT1omyMt8vvfV1Bgb64tDtObY23dizdH1+Y3j1d3l3TnJ6YJF31mVVZimlVVa+ob2lCpR8zH66qJvp6BuUlZRnFZanKviZZ512RvPx2etjNWD/vIOeo2+GuPi4YEo7CohFpJCQOgSNjA0L8PbydnD15XHeGox/PP9o7KiNicF41OKMamRtRDnX+fUZO92X+xsiVyQrLVKV5onx5rFQ3XHDJyMXh3MXhXL0m36gtNIwWGDWXyvvNSi5rC0xjhZbJso3Zqnv6xiOz6NQiP7W0n6x0HJmkB8ui/aWWPWPzPUPTnrH10CQ+tsguGflws/PhpvLBuuKSkUcrsv8/I+WXjLxvFt03iy6nJw+MbfeXxZcpPJc6tsgPTeLLMDzjRMXUUJ66J71PkSIXJdRU3iwuCM7PC8nKCktMDoqM8r0e4OzpxosI9XFkYMK9ODVZMa0ld4qTQlQdNeumidW12dnFEWVvm0LZPDXZbVxQTWnkU9qOmcme2an+cW3P6EjX+LhqYWFieWlxdW15bX1pc3t5a2dpY1O3YplcXZve2l74+PnF48eHJsOkbmpoeXro8b750d7S1IikpCAiO80vLd5JJcs8MSpeGJUmUeZETvBssu/8be+l1KDF5Bu6lGBTXuwTedWpqPS4tfRUVH7SVnLUXHjcWPCwrfi5tOK5vPKH3obPGslXrfx8qPVjX/N5f9NFX9PH7pqnLYXvFNUXfU0fe+oftRZvV6S872v6aUT2Tnb3g7jiXVvZe1H5e2nlx/bK97Lyt5LSi67ai97Gi97G897mi4HWL0PST/1tb5T1b/ub3vY3fRxouRhovehr+tzTcN5X/0XV9Gmg/k/T8p+mxFMZ/p1hDFWcUBUjUAYzxR5kiTNFxiF1MAidBGwnCt0Nw/TDCb0IotwBIbKCSuwQcgBaAcT2wUgaNG0MTdPCyRooUQMmTEDJU3DqLJI+i6Rf5sxdtu3osdxFNHsBxZpHsGcRnDkkV4fgGRB8A5qnx/D1BL6OJNAT+EtEoRHP1xP402TeIJmlEjpNhoXslhV+Gu37t/XF/3y48ZfXe1/e7P70+eT8w+Gfvpz95euj//z25H99efwf5w//9dPxlx/vfXixcf5888vL7a+vt7682f76w87nlxsvDnUH5tFHOwsfHm2rOxpxwGsIh2tYGABsbwO0s4UDoVBre4ytnQCNCGZTbgnpiUJSigCfLsSk8RGpfFQqH3Wbi4xhwaOY8FgOMo4LShRCYjmgSCY4iOTgjbb2JwP96WAfNtyXi3SiAPkkByEFwsI4BDizLYvjh/dN+6frm3vbh4+frt1/ZDl+svHkpeXJi4ndg77ljcqe0YQq0Z3qtrTm1gGzYffN8d6j9YOTpY2D2bW96d1jw+HD1d3jrbX9PfP9R4v7T0ul2qQCeU25ur14eKZ00lQyu16uNxfOLiSpR8I7Oq431HgWJ/Fv+dP86EiawxUbh6vf21t9f/W7f75y9Q9X7WwAMIit3TUHeysA0AoAtrYDW9mCrtkDrYEgO3s7G7ADAAaEQsEwKBgBAsPtHYBW1rZQMAzsYOvnwZ4flX58svynl+uf9o2vl+bOtDMrbX0rTQO7suFyj+sRSGgSDRpFsIqkAEJIDmFk2yRnZEU4uyiIHM2+GsezTnEGZ3ogMj0QqS6QNBdQjjc03w+W7w3LdAJlOkGyXWB57shcN0SGIzCF55DKt892gaQ5AjIcgblusDx3eKYzMIVvm8x3SHZBRTAA6Z6kKCccjwClUvAYEglFJuEJaAwSgkJC4XAoDI6Gw5FkNNKVTfUR0OkoIBZsTUJCCAgYHAhEgOFYNIFCZtjZAzBELIlOcPbmF9/N0c71m7an7j1Y3jhcnDGqhyaUC0sTG3tLPQOiqrrMvJLoqETX+HSv6BSX2DQPn3CGVyjLL5ITEicIjRdcj2R6BpPcgkieofSASH5IjIv3dZavLy0yRBjmRQwWwtICKOWRrIwbuNx4xx5JjrqrYmZUtm2ZfPF078HJ5tS0qqm1dGZ+YGN7fm5xYG6h32wZm5/rs5i0exuzuun+KY1id33ubmm6qKVsYqy7r180OCSTddSGR/veuhOamBHdPSjNLEpMzYsLTwrwvCnwi3TyCOP4RPAdb5CjM/1jsvwCE1wi0nxyqm+zPPFkJyRJiKI64xF0EFmIwLJBdBcc052M5SCZ7lQCF03kI+LTg2S9JXja//Tys41PxNY3OPf3ByXetrpz+0plGUYuEaj7fbXqAGkLrUfBnhz1HOzjVpUDRa2M2rtsR/7/4+UG5DJAni74W1E8UVO8qP7WwZrqzUP901Pd+vrY2FxvYn6CSN1e09M2tr6wsG0Ynh1S9Ir6VbKBIenEdM/AsCi7IDa7+FZOWUJ1S0Fa/i03P4HHDXcSh4yh4dguHAwZHRhxPSUnMep2OJlHIPKwfB+OZ7g73ZOWXpm5uGUYXRwXdUv+PiNnB3IXhgoMmpIlbZlpvMIydXd1unplsuKSmqbxMuNosW64QD9SuKQtMU2UXPrLy6rsZfXVMJqnG8kxagvNk6Wb87X7Sy2XZvGSdocm8aGp7TKR9Z6h6fLt6Vr7w83OR1vKR1vKsw3FyWr7ZdH1kpTHFvmxRfZfVVnppe7/V+j5wVLL/WXxsVl6siI/WZHfN0vum0V7ptZtQ6Nlvlo/WTo1kqcdyunrShG1xNbcDS8rCy/ID83MDE5Kuh4Z5X0jyNPRkYWB2gjp6FBPbnNJamNpalNVdru0emBQ3jcoVw13rK4vPDhb39mcXZzp1c0MzM/0T433DKnk/b2SoSHl9LRGp59eseh/Y+T6xqJ5ZcJsGjOvTKyuze7fM81PqmZGu5enh/ZMs2vzI0vTveqe2sRYl6zbrsaR2qP5tqOJut2u/LXGRF3GDWNqwGp2+HJmmD41xJQX+1xR80xR87Sz7pmy/mln3UN55Zmk/Exa+khe/qyj6n1f04f+xk8DTR/66n5U3H0pKX4hLnolLX4mKnwlK/3YU3sx1PxYXLyQGXYqLvxlTH7e0/BZcfedtOydtOy9rPydtPRla/7TxuzPyrvnPXUXvfVf+pt/Hhb/Mtp+MSj6oavuctPkJ1XzF1XLl/7m897Gi/6Gi6Hmr5rWnyYkXyfaDEU3lTeZ7cFU+Q1yezC9NZDZep3Z6klvFZKbaJgGLKIVjZJjcRIEphUMb3GAikCIDgimC4YfQlMniZwJLGMSSfvbFi0oeRpOnYXTZ+F0M0F4GUFnwjsaLZk3AwAAIABJREFUccJFFHcGypgE0eeh3EUobwkmWIbzl5G8JTRfj+PpCXwjSWAk8peJgiWycJrMneA7bycmfuiU/7t57t/2lz/t6L492fjp7eG7NzsXn08vPp/+dH72y8XDf/388M8fT/704fiX90dffzz4/Gr369u9n98d/Pzu4Jf3h3/6cPDT23vvHq482pl5sDn95mRlQS1nYwE40BUixBZh/z0GaIMHAkggEBeJ8CLjA+nEEBo2nIqIZiBj6NAYKiSGCommQSIpoFAiIIhgH0SwCyBcDaFaBxJtgkj21wkOfjiHQArUjwL2o4Fu8JAedLAzFeQvIDpS4PVF6d8+vXj0bH/7ZG3jcGvr/r21vZ3TF2enr05ffHr28O3Z2sn2/MbqwPxsU19vUmVxw6BCf2A8frF5/NS0czy/c7x4+mz90fOdowdbeyf3tk6Opsyrk8ubRstRv3RCliFbqpg8qFu637y2XqYzpo3PxA+qbnY0eFcmc28H0gL8OH5YAAp6zQFuZ48EAJFQiK29zR+u/tHezsrG+ns7+2tgmIMDxO6a3RUr+2sgiIODvS3QAQC2BznYgextQA4AKBCIBIHhVDKFgASW5MQ83Z/64Uh7fjz+67OVX98//PX09OnQ7HKV8rlKP5VflcliJTGQNzHf32JAY+jgeA443Q1VH8W7e5Oe4QzMcgPmuIGKfZElfqgCL0ihF6jsOqTsOqjQ26HADZzvAi1whZV4osq9MGVeqGI3RJEbrMAFkuMIzHMClXoiK32xpZ7wQldwvgsk2w0ay7LK8cYmuuMdSWAaEU2k0nBkGolEwKMReBwKjUbD0RgYAo6Bgz25lHBPlg8LKcABGHA7PMgaBwXgUHAUCoVEo1g8Lp5KZAqYEkWr0TJv3l7sVksmdH2GVe3eqfn5j8eHD7bmDGNjs6qOvsacklvl9clNsty0wuDKtpTYTD/fSJ5nCPN6NC8s3jEomut5neDmjXP3wnl4E/0DWF6eVCYd4MpDBjqjb9AdbgkglUHU7uyAjqKQimSvu1lB7x6u/Pqf5y8f7vYq2xoby3r6JDrD2LJ5emZ+cH1j9uu3F9tb85trM0uLgwvTPd0d1eYlzd6O7uzBWk9Xs0R6d25+eGZO7eHDu50ckVucKu9qGdJ2d6tlkUlBIQneXiF83wjHGzGuflHCgFjn6zHCyDR/iaompTwOK4CQXdAoDoTiiqO74olcKJxsw3DGUR1xNCci253G8qBxPKgsd2JDe1FyboCrL9zZ2y45i9s7mJyeTU9Mw2bkkooruEumksHBuPoG19IyekUVo6KKER5xRdkdkZ7FcfcEc/lwOh3t4caKixbEhFNTbvFKc/03l3vODmeHh1sNZm1mWWprr7ihR9w1MTBrmdPOqssqssWS6ua2svKq9Mm5nn51a/Hd5OKalPAEH64H2TvE1TPE1clPyHRhMl3oCDLUP9yrRlQRlRTuFeLhGeoWmRlRraxRTnc19bfdyrtT1VZT2Vz9391H5l0OflxicmWyanW6enW62jReZpmqtExVLo+VGjRFxtHi5bFS03iZXpO/NFa0PF5smigxTRSZJooMo3kL6iy9Jn95vHht5u6OruHSLJ6stp+utV9mAvyGyT1j8+Xb//KRnWcbitO1jt+s5NGK7G/DkRbZyar0dE32YF1+ttF+vCK+b2o7WGo5WGo5XBJdusljs/TQJL5vFu2b23aMTRuLNZb5KuN0+dxYkUaV1dOZIpcktjTFV5VHFuSHZKQHJMT7hYR5OzlziFgIAw8LcGWJ7xY0V+Q0VuSMa7oHh9pnF0d0S+NTswNHxys/f3329tX+7FTvxFj3iFrR3yvu6ZEODSlnZrVLy/OWVcPahmFjy7C5bdje0a+tzxj0Q5MTneOj7cYF1fKCem9lZlHTY5lSn6wtvDxe3TRqQnwomXEuy5q64wXRo/nmtfZ0XeXN5dxgU0bQam6EIS147k6ALiP8WUf1y676Z4q6Z8r6p10NjzvrHsorTyVlD+WVTzvvfhhsft/X8L639l1PzQt56Vlj9llT1mNR/sv20re91Z8GGz/9v3S9V1Ccebbt+TgREzNz554z557TXVUqSUh4TyYkViBk8CC891Z4b9ORkAkkkJAe70nvDUl6D4lPvBESRhICCblSVVfX6ds1D3T3nJi4HbEf/g9ffK+/WHuvvTa198UgTAHO3huAfeGQPs/0fhjtuCQjLsmIy4HWt0ToCbb5GNNwNdz+YbzjeqLrw3T3Vzr+G4t0TcO/mei+ORLyaRb3hYb7SsF+msZ8mO69pvReUno+cXCf+IR5SDomFtAd5YgOc+gId0I8c4dEAsHBbs3+jo0eNrVOFs2Olghn+8Z7d2CW95HWNmhL235L+wFb52kXEBvox3Xx4jmAuLZAjg2Aaw3g27oLbT1Fdl5y14B5pwcSRz+Zc6DC9bHUJVDs8EBo4yex9ZfaBijsHirs/GX2fvNOfmLXB2KAvxT0UOTiM+fiIwD4Mtx9OEHBa3U1V5TRSyX707bq06Hh50vz5w9bp6cLb99tfPiw/fHDztcPuz9f7X672P72bvPb5dbXq60vl5ufL9d/utz4crH26c3KTxer396tfTlbfnegPVoRnW+rjHPTKaHeTwCWTwDWgS73nwBsn7jaBAPtozycY0BOMUC7GDfLFA+bbF+7DJBVFsgy29Mq19sm28cm08sqzeNeEuBOLOC7RK/bce53kkD3k0BWCe5WyZ62ce73kn3tEnxsYnytI3ysw30dEkK8VIKZD5eHB6ebmy83dk921vdWTOu60zfbe0f63UPVi5OF1U2ZYU0mX5hnSlmEmcFh9ihbTV/cmd96odg50e6dGo/PVg5fLe/uL+0cLK/sLksNCsWifn1je54qmWgiSZqmVtqERvicpkVgaJwzNckU1fyZ3OG+jO7OXGR1UpWPlZftv90D3LYH3HO0uXXv1h+/u3P7luXdH+/e+u7O7e8t7t++ZfHDf/zwh+9uf29hfc/CwsLqvrW1pY3lPZu7d6zu3LGxsLC7d9/2vsU9Z3sLWEPeimpsS038vEP/y77w50Xe76umE6rA1DttQE+pu8j1gY8znO4Uels+97Ut9LYueWBdE+TQn/u4J8uvOdymKdyyMdgCFmWLiHGAP7NBRFsh463b4+7Bn1mg4pxbwx1anlq1PLVqi3RAx7l1RDu3htlCg61antwDP70PD7VpC7NBhFrDgu5Dgu61hN2rDroFjbFvjHeP8Lb1cLb28AQ5AzwAbi6ujnbuQDcnJycHF1d7Rwcnu7sxT9xLE/zrkh+Wxz6I9rbztvnOy+Geu6uNje29wJDAxKxUZ3dXkK/HwBhBphFt7JtUiyLDqmRORd88WPjL7z99++0DX0IXzDMmaQMQZCVhDDk001UJyQR3lyYWBEWk+eVWx+ZUxRQ3JpbVxqdlBsbGeDwLB8RGehYVRGWkBT30tfEF3g73tUz3ty59bNcU5DBRET0NSwdn+nFJjaerorNNrUpAmRjs47KmhUL6y5Odk7MdJntcKmOdn26uLsk0SpZENCkSjokEo6MjnbMz/WPjvR2djTTm0Pgkvg/blpkbj+qCYsnddO7ssnlBKGVHJT0JjPR8lvw4KS88KSc07XlUbNbTuvZCqniYOItOKol6EO0OeGIPCnG297N0e2j3+Jl3dMqTqNQn9qB7gAAn90AX/0ifp/GBqcXxmWVxEHR5VnlEUKxzaUPUJB3e1pNZDQ6taHryvMZfYyJjCHn4ocIWRGRskkV6jkNWIQDVk5Gc6eX94J6bh7U7yO3hI8+EeFBCjEN0uFV9ZTims0gqImMw9Sz+KGG8T6gVSJdU9DnWnEb8+uolgdDZ2PS8tx9SXJHcT4SxRCOFVQnpxZGZpTH+EcCE3KjU4sSUosTAZ/6u/k4ZZSk5Fam9Ix1oMjKzLC2+KC4yL0Kxo7j+/VNyeWpCURJljqldN/6vGSmeaZJQWuapYCkNImdA1RyEltd+Q0otr13NQSiYMAUTpmTBFUyYlNasYLWoOBA1F6riQG5Kzmy+6cfKGE1qDtwgRC5LezdUuG0daUdPNuvwm3qCWYdf12BvsnhWVX0bWty2cWDbOLCzMHhT28aBTR3ZrL3RhXizGr+pwW1p8ds6wq6RsLdA3NHhtjR/z6tT9plV/TeZAzcZPRuq/iV5z6IUbZjvVIvbJVwoj9FMm6mbGq0ZJJX1duW1t2aAm1IqKxOSUiKCQx55AByAjpY5SVFkdGtzWR4aXj89iqVRBpmsMS5vQq5g6bRc6dw0l0Fm0QcoM8TpScLUNHF2dpjJnBTPcTRaqVY/v2BSmkyKhUXp0uL84oJIIaVwGaTZ8Q7aaMeClPL+aHmeMsQdxYqnB6lkdA+sIsjbuiY3REVHb4r7l6itkv78OWS6rC5BXh6nrkmdL0vg5T8TlCRu94H38PA9PGKf1H441PliBL1HRm4RYLtkxPFYxyWt7x0VczHTczbecUiG7OIad3ENh6SWk5HWj6z+j0zs21n0wVCrDlV6NIn6yCVd07BXk93vRpBvh9reDLSek2CvyfCLobb3451Xk11Xk91vJ9HvKdiPTOJ7OvHtVN97Cv4jBfcTnfQn9tAvrMEvNNzVLOaC0v2W3nvFw1/wcZym5OYnlg0PbzcE3G16bFn6wCrfxzLH3SLT7XaG8+0Mxx+zHW8XOFrk3v++1PpOve09qK0Vxsl51N1j2t2T4gxgOQO4TgCOPYBt58a1dePbA8WOXhJnH6mr35yTr8jBW+L0QOoSMO8aMO8aIHV7KHT2m3P2kzj7SZx9RC4+AoA3D+TL8/JhAj2YQA8uyIvj84D5KHA+PWkbBT2lDV8uiT+9Wrw+X7o8N72/3Pjwafv6097lpfnT1e7X9/u/vN/7drnz7XLnp/e7X95vfbo0X71e+fB69ercdHWy8PFs6evbta9vVz6eLZ5sSt7uqTfUtLrcqPgAx8QAl2R/lwRf+3gfuyQ/uwQfm1iP+7HAO0mg+5m+Nrn+tqmgu+kgi0wvixxfy9wH97N9LdI9f0wE/DHF1yItwCbJ1yr9gV26r30SyCrD2y7Fwyo3wDHNxyYtwD7lsXOEr01xeuiaQXh8tPLi9c72yebq/tLqjnFxRbb/wnB4rD5+qXxxLNveES0uc9V61ryGqV2WyBeFYi1dv8refCE9uVo/+7D18nx9/2hpZ9e4uaM3rso0S3McKV2uEK3INELMBLMCa4TSNGCmDsxbh8p3EIZ1iFrdKJJAeJJOQVsGPMwuCPCvzu7/5uz+R2eXP9pa/dHC5rbF3e9v3bt9x+LOvR9v3/3ux9t/vH37+7t3b9+7f/uOxf37VtbWtlaWdvfv2dy7b3v3ru2tO5YuzkAXZ7uUuMe00VY9F70l6XmrG/pioL4Ts0xYsrJtkFGDni6HFnn7prreq3jqUvnIqeyBXcVD25qntoSCJ9jch7Ao++ZQK3CoNeKZfUesU2ecY2ecAzrRAZ1g3RlrjY53RMc5oZ7ZtYZZtkVYd8c6dcc6ISNsOp7ZoqJsUOFWyDBLZJhlR4R1R5hVW8jdrnjL3lQ7TKZrT8HDzBA3T6f7Xl5eTm7uLk7Oro4OIA+gg5Ojg4urs6uTi8Pd5FBQW35Iz/MQTElUS/qjtEfOT9wtPQD37Z3vWjjcrQRX95P7hicGZ2njKu3c0enW0pZWIKUalsTvPhydX+xffTwxmGQ6k4ww1DM8gx+Y7EH01BbWptQji4qbUjIrnzV2PS+FZZbDMkvrkhJT/CNCXJ4G2IQ/dakqTaquSk9Nfvw0wO6x+48xHndyfSzKvO7SqhOo4GRmV55iFMrGN28pGdTBnrbmqvVl7eHh5uELs1zJY3EmVtfUyya5Xi006oRaDZPDGzCb5zm8oeHRzt5+yPgUVqXlTU4TcaTOWdqoQi3a2l3lCVmjU8NMPjUpM8r7kcvTCJ/gaN/QGL/S+gzSROfakWacTcitSUoufRaSFuAdCSiG5pa1FkRkBiXnRxVUpCXlPXPytrL3tHLwsvYL93J/7JpVkdI7gqyA5TNk47VtBRXQzE5iQ1lLyoNwm8h0j+gsryEKor2/tKktq6TumX/QneRs71pwfH5paGCYk6P7Hd/HIDcvtwePPcMiXVNSgFkZnjWVEQhYBrK9YHgUyZVMzXDHeQqOclmzsGUSKfjL6xo6YyQ7J6YfD+/CNJZWpQ5NoZvainIr42A91XE5IbVtpfjZPtQAIrcu82GsHxhTXwHLL2zK7BpoLWzKLYLl5zRn1XRXjc2P4pnECfEUXcq6/u3LP9ORjf+VkSp2q5qDULFbF8RdOj7yBo034FSy4BJKs5oD1/Bgai5UyQYr2WA1F6pgtczTGuYodRJqvZwB1nBbF8Rdq/K+TQ1hW0fYMhC3jaRtI8msw6+p+2/SBtY12C0D+aZ2Fgb3TMN7puEd49CmjnwDyA1Vv1mNvcHkjgG/ayTs6vHbWuxNx/WGkWYlzqzE3Xy/rsQuS28SYrs0onYpFyrlI/gMMHOmcWK4htD3vLcrrwuZA4VkF5ekhoQ8fOgHdHeyyogLG8N2wWuKYdXP+zrAQwTU5FgfbZYg4I5J+JMi7oiANUKZJkyM9Y2NY2dmyXT6KIs1JRQzlGqRWju3vKpeW9csLEr0Op7RwNNpmHLxKH+2mzWC4I52bCjpgvF+Kr5zoL0F3Vge5e/20PVu1jOQZAZ1bJgyUGHSgTIuIllcGycrj9PUpyuqUoQl8aKyxK3uBnNP024//IDY/nIE/Wq893Coc4fYtj/YfjLV+4bS947ef0HpfTnavk+G7pPBh2TI0SDkZLz97Sz6gtL9ltazNwQXNqRvkFq+iUc+M0kfKf1Xk92vh5Gv8NAX/U2nRPjlKOrjVO+H6d53E+jzsa43Uz1XNMIVjfBmuu9yBvuBSvjGGvpNMPZn/uhnNvkttf+E0v2Ggzvj9X/STuzSOgZLw6oe3U1z+r/yQN+lA27FOnwfYfPv4TZ/iHT84Znzj7HOt+OdbqW63Ml2vFNkd7vByRLn7zUb+mTmoe+go/2sqyvNxZnh7Ep3cmE4uTCdXXluHiIPb5lPoNjDjw/05QF8OC4+TGcvtqsPD/SA7u5JB4HYIBATBGJ6e9AfeNIeeVGDfHiRT+biwhTJsXOJ0YL0BF1z+d4IZp8/9mZd8v508dPl+vXl2vvLjaurjaurzU/Xux8vd356v//z9f63D3tfr3Y+XW69v1h793r5zauFd2dLl2eLVycL16emL29Wv7xZvj5deLkhfr0rN2uo8NK45AC79IcO2YFOSZ73kjxvp/ney3hgme53PyfAuuCxfV6gbZavRc4Dq7wAq8JAm+ePbUue2pc8ts5/cDfd8/sU3zup/tZJvlYZ/nYZfnapnpa5DxzyHzjm+NrmP7TPfeRUEOaREuzWVJa4qGGfnK5vHi6bdhbUy7Kjs82dQ/3Kxtzmjnj/YP7FC+nOjsC8yd/eEeuMDOMiV6llaBZY69vi/Vfqs/cbJ++29o5WtnYWtraN6xvK1U2ZXM9kS8YUataKUiYijlKqurkVWEXT1HzlmLx4ZrFauAPTHaBNuzjTBnlB3Sflt7NpTdODpfihKvxIM74oIu3uf//DH//bv1r88KO1hdWPtyz+eOvOj/esfrxn9Ycff7xjcfeOxe3bd77/4dYfbt36/u7d2/cs79+3tLa8b+vpAQrwckY15ykpKLOw+0yBOxH2n7CGVSgkpxZBKYO2BEfngYBVwcDiR1bQZx4NwQ4NwXbNITbDJUEDBQ/bYuxaQi3an9l3xDp1xzv3JLj0JDr3Jjj2Jtr2JFi3hv3Ql2pPznbrS7brir2PSbIlpDrhUx0GslwHs91IaU7YRNv+BBtCigMp2QGfaDmUbTdd4TFZ7jXZEFGd5O8PsPZ/4Ovm4QV0AwABrj7eng5OjvbOLk4u9o62t5KCXXGVYZg8b2LJk+GG+NbcoJgAG5D7j+5+NoAA59yKbCp35q+///rtl/cvT3aMK0rV4pzGIDSYJFt7iyze5MHx+tEr88vX+4J5Fnm8f4I+0EmA1rU+r2ktRBIaGjuKwH0VYEJtJbIgvzouKe1hcuKD+ChQdLhnRVnS85KEjKyw6CjvqMdO0Z4WiYBbiGdefzbSfj9X4sue9paGMfvrWksSQr3tobXFO2bjly8Xn768Fc3RJVKmeV0rldDkEqZSweDyh2kM3PKqSKtncvgjA8Mo8lAHhz8hVXKGx7EHL8x//f2Xi6vTzu52/ABuljnZAKkIj33o+8g1IMg9Jjmos7/l/P3uf/7+CU2CJ+SFpZfFxuaHhWY8epr+EIxvyKxJSiuKC44OeBod8DQ6ABDgZAW46xXsfhdw677HHdwMhiabws30kGiYcnhBSUs2pLemGpFfhywqqE0BoyuxY+1RaYHljZkd2PqU3KfpBSEhsZ7AB5ZhcQ9DYx7ZAW39nnhExADTs30Li56mZ/impPoUPA9HdFTK9Dz1smxwdpAioP36+59MZn0rskGrE8Fbq+oa80cme8vqMlq7q1u7K9OLI4vq08qhuSgiFEEAN3TVzEomwZj6kNSHCc8jmnoq6zvLazpK02oSC+E5ZZ3P4ytiSttLp+anGTL2+ac3/zSv9e9ZdC1yBkzJalWxEWpOm1HUZRB2anlINaftphRM+Dy1RcGEqLnQ/8rIGyvsTUaPjN6iZEG1PIRRhFqV925p8TsL5N1F0s4C+YaRq6q+GzW5rsGadfht48Du4tD+0sju4tCWgWzW/W0zZEuL39Tgbtw6Wzrsth63ZyDsGQg7OsJN0/WGkZsq/IYCt6HArStxa4r+ZXn/orRHJ+5UCZEyLkLKbxMx4fTJ5snB2kF8RV9Xfhs0q7IsJT018rEfwMfNNi0qCFlf0dVSXVuQDqsqwCBqMch6MgbCmOyX8sYNcoZGSqfOEJn0kZlZ8vQMicWa4PFmxGK6Xi/R6eYMRsnaimJ5SbKg55kW+HoVQz0/pubhJVNINR27wBvuqMyqz4qty04KATkGulo/AtzvqM/ZX2B82BFtiPvnh2tk+GJeTdx8VbyiNlXXnC2tSZHXZmyi63f6Ww6JiD08/IiMOh7uOiAj98jIFyPol+PoCxr+dKr79Szm5TjqaKj1ZBz1crjtxSDsPa3/M5t4Re07m+zcwrZoYM/PJ7s/0PFf6OSf6KQvs7iL4c6X/dCj3qYTHPztQPtrUvs5uf1qrPsn+sBPnOFr+sA1feArZ/QTc+gTc+gLe+Qn7shX3sgVi3xGxx1Se85E5DfKkcuF6d9fyj6vMZSDdVlef4iy+T+i7f4YbX8nyvFumNOdUKc7EYD7sV42KX72GX52hQ8cynztSwEWyEA3wfOUiejAwYfuk/7ASS+XKZDzONBhxNV+wt152gMw6uI46Q7gP3k0AQTyHj9mBASMAgBTnt6URw9GH3uMBgNnwryYcQ95qU85WSGsvDBGYbikKklUlsgrjKPlxvLr83R42BIdt62mnGzMne2r3rzUX56bPr3f/Hhlvn63+fV67/Pl7tervW8f9r592Pvp/e7nq+2rt6tvThcvTk0Xp6aLE+PlK+PHs6UvZ8vvDtUv1oRbi8yz7fldIxNdn5oX7JL/xKEyFJDjfbf4iU1piH1FuFNFuFNxkH3RE9vSEMeaSEBpkGN5iFN5kF1FsG1thFNtmH3FU6vyIJuiEIfCEOeCYKeCp87Pn7qVBgGrQ0B1oaDqJy4lD+0rwtwLgl1SnzjV5kdqZDPbu5rN/SXtqmpew9cuSxbWpdol/tq29OBYv7ElMSwy1ta5S8sMnXZ6eYG5ZGSolJOLJvrSKvf4bPnV+eb+i7XNbZNpSb65pdk+VMuMVL5qYl5L0Sr5q/MS3SB9sqSNU42RVJH0NZRdiGy9TrIFUZmRqk2Mfg1rOKUcbpM2TL36JaxG3S8S986OIrqLkpKtb/9ge++eva3dj7fv/nDn7n/c+v4Hix//xx/+5d//+N/uWf7Hnbv/8v0P/+f/82//m43t9/ctb1ncuWdvaetqdb8mO1Y23r7KQG7SwEcMxPFMt7ChdKqgaCgzH/z0cc0jd0i8GzjeDpXsgk5xQ8TadiY6jJQ+GC7y6oy3QURZIJ9ZoeMd+5Jc+5KcexMc+xLs+5Ns+1KsSDlWw0W2E2VOk+XOkyWOE8UO0yUu1Aq3qWJHSrkru9qDV+fFrfVkVABmnjtO5NvOFNnOFNuz6nwpzWHQ3KeP3G18fUBAdy93ANDTAwRy93BycbZzcra0tnBzuJMZCcSXB07XPSLkgwZKn3QWPi5L8Q4Ptg8McwlO8E8pjMcNoM/fHF5dvdToxEq9WLM0v7giW1yWrqypNzb1BpNsY9t4cX26vmNiiahM4cwEa6B3sG2YhukkNnSS6lp6ip+3ZcWVReTVxWcUhoZGuEWEuZUUxxeVxsemPk7Li4h45hMU6BD5wDoKcCvL484+ve/LwgQVkURF5jSmPEjws24qSjIb5l4drC4tyvWGOZ5gRmsQ0qkDlFk8nUKeme5bXhV9/eWILx6hMLADwyjyEJLKGpihkUcncdPUQeEc8+OXt0zOLLyteWR8YGAYhyN1ZuXFxyYGBzx2D3wKGp3B/fTbO7VJDEXXJ+RFRGeFBKcExBaGJ5RFZ9YnlyMKwxOfBgR7OXvbeT8BBkb5PYz0js4K+87h3/7D9l+KwLlDHCKZiesYRjT21GTXpEbnho3zB7HT3TWIMgQWPMkZikh5Wg0tUi7xMQOwyCT/wHBASl4YGFWekhuZX54anxlU3pA0Re8or4vNLHiSWxxWVB5HFw7LF8RSo2SIMjRMHV0/WGMIZp+XZWAJbRIZtbAkpQlaPE7t78Q14UcR1bDcjNKYVmz9rGi0EV3dN9m9+XoNSYYll0QXNKWXwrJrO0vB2OrEiqikquh8eGY2OL11EDbEG1x+sbK0u/RPPTvimUYJpVlGhyhZrf8gokHY+Q9GarjtNw85A6pkQdVcqIYHu+m4avlmfLoWAAAgAElEQVTwGyvsDSlvJpcKJkTDbTVJutaVfZt63M4CcXdxYFNPWNdg/4HJm8uRZh3xRkr+rd2qJ/1XO+uGqn9Tg9sx4PcXSTeM3NUTt7X4v2FSiTMr8WYlcUNBWFfeYBJrkmKMErRW1KHgtin47fMsBJcCYUw2z4w0DGPLejsKYc155c8TYsJ8HoLsIwNAJSkxkNKc1or8psLU9uo8ZF1+D6x8qBc8RURypnA86gBtlsRhjVNpQ1PTRAZjjM+fnZtjqNT8RZNs2SQ1byjNa7K1lbk1k2BBy1xQTC8IiWpaF4cERVakhALuBbnej3/oGeBoFeBo9dTDdqCjbkfHuNoRn69SJWP1fEyBrD1H1pQqqkmU1KeIqhLljRnr6JqN7vqN7npzT9MurnWf0LZPaHs5gr6YxV9SiRez2OPhjrPxrtOxzkMy7JAMOx5ofTuJ/swkvKf0nY4gXw21HZFa17pqr2Zxn2mkjzP4T7OEz9P4T5PYz1O4zxN9l4Odp1j4BRl1goOf4BAXQ+h/rEh+ZAy9Zw6+Zw985I1+Fox+Eo19mp/4qJr5ZKR+WWX99kL6dV/w85H44zZnV0qoSwRE2P/fUfa3ohzvRzlZRrpZRQKtozxt4n3sUvwdMvztc/zsCn1tCzzuQEIAYkjBXHOOuCaVnxs1E+k3+Mht6DFgNMhjMsRnOsxvIth3+BGImxwuSo+dz06kx4ei3Kz7/NyoKaHUvBBaYRC7JExYFT3XECduSeBDEjjQJD4sjd2SQq9KmCyPZbeVKMeRGj5h08Q825VfHOmuXho/vl6+GTp+utj8crn97cPBz9eHv3w8+Pl6/6frvS/vdz68W3/3evnd2dKH16vX50vvXy18ODZeHelPzNItA2NdT325ITpa4WDBmXlP7QoeWdeHutYFOdYG21cF21WG2FWF2leGOFSGOFSHutRHAhufedRHAiuD7KuC7Vqi3KCxgKZIp/oIx+oo16ooQEWEa0WYa0UYoCYU2Bjm0RzuXh1oX+RtURnsXP0MlBPqUpL+iDnba9BzVza0ixs67bLUuC7Xb0iVS0Ldyrx2Waxa4GoWWEYTU6UeV0iHpCKSkNU3zyfqlBNGA23vQHf0cnXvYG1rZ2l1WbW5pdk50ixuCWQrdJ56Yk46Y15QHio0+sHZqTIIswTFz+uXF4zKssYWypnGeq4RzNdDRRqwWFEvltUKDXCpCSNZHuBvskTHi7qC5GcW//Evlnd+uH/v7n2re3csbv3h+3/19HYIj/Dx87PMzwvuQBUXPw+LCHeJifIF2Ns63bXxt3esiIuYw8PWKW2ro1Wbo+UrfcXssujxrOiJnER8Sgg21R+f59GbZYvNcRgtBQ4XuwwXu8zWeI6XAvBZ1qRcJ1K282AucDjfYzTfYzTfY6zAfeo5cKYMyKgDMJvc+GAPAQTEa3HntbgLWjxFEG9+M4hV58aqcRE0ecgR/oq2AEGTB73cjlfjwqlyETb6sqDhsJzAQLd7PiAg0B3kAXR3BwABAICjs5ODi6uNnbWr/e2kIPuJ5pCRcsBAnttYxUNkpmd1GgjSnIgdaukgtmBGkGNTeCp1mEEbGR7u0y3LTZsaqZz96mTj8v3x9u6iTMFd3zKcXhxtH65plxQmsxaNR4g0DCp/AImvbmzPyqwKe96WkdmcmFgc+iDM8UmYc3r209LqpISMoPjssIjkR5EJDx8/dQ3ytYl9YNuU/HhhEnU41y8hlDYneyT4/FiWGHC6ofzl6nBJL+ZzJ9QanlrDY7GH5TLa+FjPzGT/7o7m67cXn78diKUTgrnxWRp+horjiibGZ/rxZNTiigIMr0b3IiQy7uKyViThTM0OEQbQdU3FMQlB+c9TSiuzj083qcyRkuqc5JzomIzQoLiA0LTHWbWpIVmPo4vD8xrT04uTQ+Ke+gV7ege5B8c/iskOTy6K9gx1Az51SiiOhmAbm3prESRI72RnZXvJ85b85u5Gqnhmijf+6sPRCH0gMMLvWWpoN7mtCwfxC3Iuqk7uH2rlzU8kZgbllsQWVMQ1wHOHZpHsOXItLDujKKK4NpWnoOHHMKQp0ghtTLdu+PPvv86wxvtIKMJAxyyNiCMhiYOdY9N9MywiebKzApyTXvwsvyalDJxf0VoyK5kc5Q4ml8Q291SDe6pqUEWdw5DqjqKgTL+MxviMhsSEiqgp+djh5wP9jm7eMPfP9iPrxDON89SWG1/rTSlZcL2gQy/o0PFRN4DU8VFaHlLFblWwWlSclptJpJoD1/IQOn6bhtuq47ep2LCbuNcbX49B1LYs69pQY3YM+AMTeddIuDHv3FyLvPHy3JhXdw0D/9W/s60j3bRP1xSYDVX/to6wZyTvGUg3tasn7mhJW2qCWYnfUOA2VSSzkmhWEjeUxHUlblnevzjfa5zrVvOQKj5SzmkX01uFVBhnFkodrhvGlvd1lkDqMgpSg2KeAMN9HeMCPZ7HhzYXJreXZ3XX53fW5+Bay8Yx4Gl8G2u8j0shsxnDPM44kz5CnR3gcCfnpUyVgqtV84x60YJeYDIKTHruoo6lkU3JxaMKHmkWW1+bFhDtc/+h3R8e2HznZ/ujv/19P7t7PjZ3s6MeCcYxL5b4l9tzH/dEOyryMqPNSK7RdBaKwKmipmROVZy4LsWEKl1GVWx0/01N7uJgO1j46WjPeyrpikK8nOw7xMFPSG3ng6jDfshOd+MRDnw9g/lMxV6MdZ6S2y9G0e/Gug/6wB+msNfTuF+Zo7+xx/9EG/440f9+uOfLWP9PE7jPo33vB9CvsW0n/W1vSF3vRvsvJ3DXMwOfWSOXnIEr4eCn+Ymf1DM/66h/WmL9z9253880vx3Lfr/UfjjgvVyeOl4Y35Bg69KAT23/90jX2xHO9yOc74e73I90s4pxt07ytE33ss3zc8gC3cvxtMgG3a4Nc+Z1PJcT6qSYcgk8h/I8YjIvmF0ZJ6xPEdak8KuSOJXJzLIEQW26AlYshz6XQAoxcQ8wCf606gQxPIMPSeA0RbMaothN0Wx4AguVzO5MZSFTGPCUmfr4qboEEbZOS0OrhMTNZfbbfeX7I+31sfHz6dKfr3Z+e7/7y+Xun672/vzx8Nfrgxsd+eX91vXF+ruzpdcvjWdHmotj/bsD7alZerIue72tON2UHSzz1vXUw3Xe6aZgsD2/IMS2+JFV7RPb5mBHeLR7SwSgMdSlOdytJcoD/AwEifaExnhBoj3Bz0CNoS6NYU6wGPfWOHdotBssBgCNBbTEuDVGu9VHudRHuTVEujWHu0HDXVsjATUPrZoi3JoSvPNCnQsT/SaHW/U69sKyfHXHuLKjXdpVm3a1C9ta/aZu3jAnUnNViwL9ElutmdSqRucFOM5sp3pu0KSdXVlk7e1qdg+M27umjc2FpUX58orcZJ43bok0O3zRIpWrmNIbBHtG1QafT4Mi6JUwShZCmIeX5gxqn09Ln49JSyeExeOMrGF5CU9XLTFB5pc7hOsE1rVa90onohJhUf7OD9ys/ICOTrb37KzvREcFvjw2bZpFS4aZ0xfiLx/0Lw84Oxuz54eycUxHwbPYorCommeRYzW5mr6qVVKhviNa3vSE/dyblhPALgphl4Xwap7ymrwYdc6UWkceFMSHeXAhQAEcxGp2pVY7sRs9GLUe9BoQrcqTVgmiV3kyazz59d5CsA+vGciHAEVQDzEMJIaB5uCeUriPrNWX3wjgNbjxGtxELR6yVl9lu78c4SeD+UibAeJ617lmH15rBDwn4BHgnq8X0Mvb19vb28MdAAQCXQFubh4gZ1cnoOO92ECb0cbHHGgAo85/qtK/L9+nPN4R21t0cK7RrIsMZplpWbG8IJNLWFtbC2u7C4tbWo1BvL1jODxaPnixvLSi3DlYXtte3D5cWzYvzCl4aqNkZLYf0V3Z1J4Tn+X5vPlZdXdeZlNcaIaPZ5BVWIJHUvbjjKKIxNywsKTHkenBkSlPfR86piY8egi8q6QRL1aFVHRRVaxjmv9tVGn0ILLs929nl8erOjlza0PFoBN53GGhYEwuo9CoeJWSuWlWDA4j5+Yn5EqqTEHRGXni+Wk2b7QPB1Nqeb/+5Zo01I1Cg3kiCodP6epr68TAJ2aIg6M9EFhVeWUOmzslkbPTs2MT0iIfPAV5PQb4h3smFkQlFcdEFYSG5T2NK4kqaymOy4oJTw72C/cKSXqSWBCdWhybW5eeU5tSgyxBjyBQA1DUALR3HDnIxPL1zHYsHE1GkWfw4I4GrozBlzIm6AMTdNIMi9xDgOCH20zmeaWejh+EFJXH1LVkVjZnEqc6BYpp0nRXLbyokwDtICDa+xFDM8NzGsnp+7P9kx3CEGaaMTQ4hiYOoV6ebB4cr1GZQ0zhGF8+PTjbW9qY9bwhq7mjphxSzFbQ+8a6IT0NpFkMZqQN0luNHoI091ZUtOeWo/JSaqPrMOVSs0i1JRXp+DO8qX/m2fmbiLzx5iiYMDkDKqND/sFILQ+p5SFv3moOQs5sVrCa/mZt/ftK5Q0pbxgppTXP0xrkzGYtH74oQa3I0Vs67IGJvL9I2tLib9Thxt9vYG1piTd7IIemkZu6SRUwq/Friv4VGWZF1rOu7DOrsbt64g0j943kPf3Ajpa0qSKsy7GbKsKmimBWEs1K/E3HdUXWZ5JidMJODR+lYCMkDLiYBhVSYezxxpmB6kFsWRc8u644Mi8pIDnYIzbANSkQmBXi1VqchK7N7KhK6W3MJbVXDnTVj/RBB/qgQ2QUtg/e1dGM7mzB4ZGDQ+jhQfTQYMfEaM/sRC+TguPQcGIuWcDESgUDUja+IT/igd2/elv+6yOXu2Fejp7Wtz0sf3zq7vTEzR5ZVTA3jXu1LLjYFF1t8f50Kj1fGFunwldGm4zEKg2mRAhO5zemGDtLl7rK13tq9wjQF2TEHg621Qd9NYx+N4N/PYa5nsadEFrfDKIuhlEvcbCjvuaXRNgnCuZ6BnM+jDwbar8Y73o7ht7ua34z0X01i3s93vOBQvpCG/wwhX0/hrlRkx/GMJeD6DfkjjcD6KsJ7NUM8XKWeEUhXbEG34mH3ilGvhpmf1vn/GVL8Nuu8K/H0t/fan57Lfv1Qv7xmH91wH6zSV3kddQmucR7/nuGv12Sj30cyDoOaBnvcT/Z0zrb2zbf167M3znf07LAy6LQ735tlBujp1g83MjGlnI682YaEmYaEnhtOeLOQlFHkQhZKEQVznUVc9vz+MgifmexDFsz1ZKGL42YaEqaboqlND1jtsSyoXGc1kR2exIVGT/dFkfvSKEjkmebEqjNycrBpgU2RivCbS0xjlcF5+b5c7Ps9ab8/YHh+sXih+Ol65PVn9/tfHq9cXW2enW2fHW2/PqF4WhLvrssOlgXv9qSnW3KXq3OnaxJL3Y0b3dVrzbmN4yM/VXO2ZZwsre0PMqlLtyh4alNY6BVW7QHJNINEuYCjQLAo0E30QHQKAA03LU9BoSM82iPdUfFg9pjAW0xbh0J7p1JwPYEt9Z4N1icGzTWFRrtAot2aY10bo9yaXpq3RLuVB/lkhdiX5cXTJtE6vXM9S399ovV9aOF9WOj+dXi+svllcNVxZJaoBLMa3k6E8dooi8tUQ2aUZV4YFU7u2Vib67wNzel62b5ypp6aUW5aJw3GMXqRZ58ma3aFsjNXJ5mmj83rpJQl8SMFfasrLd/pqiVkdPJSu/lZ+AY6d3CQqKoeJibN6IoYWsr+JoqhhE283KC+/v2+i/bss87kml0bUlSSKCrrbPFD6H+XlzqyK+fj8/2Fb9dL7/Z4749YL1Yn7w8Yn8+UV6Y9f01dajc4sbImNpHvv0pgRpUkrDOe64aIK0BzVc+mK8MUNQ/UkMe6tp99J2eCqS7stNTgXSXoQC6bi91p+c8HDAP95iHeYvBXoJGT34DSFAPEjZ6zLWApFBPCdRLAvWag3hKoF5SuI+i7YEKGaDpCOTXA/mN7qImkLAZJGjyEDaDJFAfRaufEuIhbXKTNPuIEBHQrAeBgDveIDcvP19fX28PD6A7yAMA8nT38nUDAoCOlhG+FuQaf37rI17TQ2pVoBSTyyOUCdldct2kelWwaJarlby9DePagurs1e7u6ZZ+XXX0asNgFBuM4rcXe2/fHf78p8uL98e//vXr5v6aWM7dPlzRm0QyzUwjLL24JrilMy2/ITo8yycw1jUw2iUi1ftprHtM5qPMsrjI9OCwlKColNCgyAdREQ/Cn7hnxgWi6jOJ8OxI938H5wUTYYWvN5WfTzZ2TPPvXq3plAyxYJw6269S0tZW589OV5eXJDh8K6K9fIbSL5ZMbmzKlWqGaWWOxhwgDiBZ3JHxaVwvFj45SxqbwvcTkJ19MHBbzeBoD5U5xOZO8gQzojm6VM5pQ7UkpkQ9CfMPigqISAqKy42Myg6rR1fFPI/IakiNyX2WXJiQWZ4anxedXBSbW51e0pwLwzSgBxFTggEypQ831Ymd6OobR8qXhXqzogVV3z/cC0U1FFVmj1MHFAYxX0ancMc+/fL26ssr05pUqqJRmIQpGqa7r7YenFPVkgvpqoH31NNEYzTxpHFL04FHdhPRC2bTp18+vf98RWFNTVCG5Gre6BRmdAqzu790er4rkbNorGEqd4gjmSKMdpKmMKM08qxgUqzj94/2oMnIae4wVz6Lm+ho6iijzA1SpMNNmIqKjkIoqR5OaOoaRrKktAXzP/G13lyOvBkl3pScAVUwYTo+Ui9A3bhb/6Ej1RyEnA2Wc5rlbLCCA1Fy4UouXMVr0wiQWiFKxWtTcGByNlTKbJYymxXcFo0QtihBbagxewvEvQXilg5r1vTd6Mi/zRq1+F0D6WBx+P/HyE0NcV2JXZFhlqU34QO9OzrCjo6wqyPv6Qf2DUN7+sFtDcmsxG+piZsqvFmJ31BgNxTYdWXfqrxvRYZZnEPrRB0KTus8HSqhQcQ0qGC6mT1RPzVYTsbkd0BS6orDnycHpIe5xwc4PvO2rEx8iCpP6KhKbq9MRFSmtFanw+tyG6syS4oSkxODkxODa6pyMD2Q0RE0ZRrHpBHZNCKfNSAVjsqFIzr5pEE2vmVi6+bG4p64edr8McTH6THIydvREmB1x9vR2s/JOi7QE1WTzyQgNqWT50uMdxv0r0e8Yy1pW9Rp5rabma1bNLiBVK3uLV4h1Jn6qrXtRcvoqm1syza2Zbsf8mq4881k/+lI1/Uk5jUJ8W4I9Xao7YzU+nq47WKi45qOuaT0vBiGHwzDjsYQLyc7tgah53TMOzbxxXTP0VT3/mjH4SjyzXTvJxbpI5P4drr3Yqr33WzfNZP8RTD6WTz5UTTxSTL1ST37yTTzYWXmJzPjt0PBb8einw94X494P5+IfjoTfnrJ/XYu+v2z9vdLxbqwE5wGKAm5XxXpVh4OKAlxeR7kVPzUpfSpa/UTl5rHLnWBzjUB9tWBDtVPHeujgZSuQvksfH6qRTJYx+wqmICmjkNSZhCZfEy5lFg3h6+Zw9dISHVzxFrJYIN4oJ5Prh2Cpw80J9BbM7itmfzWdC4smQVLosPiZ2AxY+BIPjqTg0hlNMYzm5I0xLoVRteCoG9LP3W8wj0zz52tiY+XBafr8292lO8O9B9Olj6dr168MJ7vay9eGC9fLp7vqfaWBRsa+t4i7+W65M2W4nJb9WFHd7Wjfbki2dDQV7SU3VX22Y6ISa6viQc0R7vCI5zgIfYdce7IOI/OeE90ond3khc63qMjxq0jxq0j2hkdD0DHA9AJrt3JQHQSoDPBFZ3s2p/qikl2Rie7dCa5oJLdkEmuqAQXVJwzPNQKHGTZHGJTE2rXmOoz2V+tk4/pjeyjs839862NlwvbZ6bd18sbxybTjkluVMyphCzhpFw7u7BMN5lmlhamjZopo2pq3UhbMzEXFlh6I9ewKDCtzK+vKpdX5LpFocLEk61xJatMtmqMJiRKxCMmBWVTzdwUMlWYEUEdgZqFpqR3jiWAp9MR02koRhaWkUrkZw2Li0h6yOAli/Wfy3OXytFz1ciZirYlpo62w7EtkL4WsJbLfrNl+vnMfLUj3VOP/36pu95lnSyMXW7wNDMD/ZVVyMzi5qjk6oCHtb6OvLoIGfihtN5NCwZpmnwUtd7aFn8j3G8B6W5Cuxs6PLQd7po2NzUSsNDluYj20iHdNQiQCuEth3lJwV4yiLcUApoHA6VQNwUcpIT7ySC+ErD3XIvXPMRHDn+gbA1Utz1WtQZKIQ/EDd6Cek9BvaewwUtQ78mvBWih3kqIhxTsJ26LbEoFPXD+zs3NDgDy8PICAQCu7iCPm9uDjs5OzjYWj92+66/wnqxxF0GCmHVBip68D8vU3//ngXlXYjDPm/eNBo14Xa883lzTa6RX3y4XtgwSKUvIn1KqOKtrcoF4ZsEkWzXr3l6+VOukRpOSL6aotCwKs7e4MrQJFl1W9zQ5zzci2T02wzc2wzep4FF6SWhRXXJacXRkakhcZlRMSsTjIF83N6vHge5FOXE97VVxT5zyYr1YQ+3csZ5do/hwVbGuEy1reaxZPIuKZzNJy0uixQXBm7fb81J6Ty9kbUMmmZvSalhLK3MKFZ3FGSSSEd2YJgqd0AR+zuSN6BbE04yB4an+GeYgqrdlkoIjj3QOjHRTGMPdvXAme0o8x+EK6AnJz8pqCrNL0xLzYqpbS5sxdeG5QXU9lZk1KeXw4mJwQUVrSSm0qBJRip3opognOsmIWeHIMI1AmukdZ5KJk91s6ewEa2BgAksc7W+GVzfDq5tbqzjiWSZ/enyWPDpBNCwqdAbJ9q5pZKy/D9c6MtotksywRTPk8X4ab1Ks4XHlbOOmfufVrmJBpVvUf/3TT69OX+iMqvXNhVWzFoOHEYdQSysquVIwTR2cnCVhB1BjVAJTNAnvahyeJtCEs5OssWnOBJrY0UtEEcd6h6b7e0mtuDHUNH+Ao5om0XvbSeDOofYOUtsYfVi9oPpn9yP/lml+IwHlDLCSBddw27S8dr0ApReg/sFIHR+l5bVrBK0qPkTJhap4MDUfoeK1qvntWiFKL+7UiTo0gjY1H6HgQKTM5nlmg5TVqBO0Lsu6tnTYHQN+S4fd1P6t17qmwNyQcltH2DMO3uQJHCwO7xpu2q1ks5rwdymJWZX3bmlwWxrclpqwoyXt6QdvMLmjJW9riP+fi0fVv6Hsvfn50jx6Qdyh4rXJ2XApE3pDShG1hT1dTRmrGOzPR4GT6gpDCxP9ssKByY8ccsNcOypiCbCcvpYsVG0aoiatvSkf2pAPaX6emx2TlxPb3lY1PtbDoBOFvFGpZEolnVVLpxfVNK1sQi8d082Prmoow31NIPvb9ne+83S2ATpaO1pauDva+bk5Ae7fCvNyLksMofW1GBh9e4rh14sTO9KeHSl6fa7TxEMscxE74q4tFnJjFrYzjVgm1qmQRTrk89Weml0C9JDU9mq483wccz7WfUKAHWEaTgiQI1zTC2LLm+mON1T0Wwb6hNa1NQrZm21/we6+kJHPxYS3soFTMfFaP3upGD8Vko6YvcfM3nMu7h2f+I5PPKH3vmZj34kG38vHr1UzXwz0X9cFfzmY//Ox6OsL1tcXrF9OeN9ecj4e0K+PGF9Oud8uBB9eMa6P6b+ccf/8krPKhLZluDVEWDZFOjRHObfEAFvi3JtjPRqjAI2hbg1BLjX+ti1Brk1PnKsD7SuC7Uda0mRT8AUO2kBFisl108jckZaU2fZc+VDTwmy7YgysHIcYqEjtDEJPR8mnYUYumkWqQldGTEGy2K15wvYCQXsurz2b25nN7s5gdqWJMbmc1iRWYyy9NkbcWWichBnZXYsS4qGJ9WpN+HJF+GKJf26WfXhh+Hq+9qf3O5/frF+9Mr07Xrg+W/nyZvXDsfF8S368LNoxsDe1jB0144WR92ZZemKaM6sYOuGISTW9t8Z5vTenpHe2pPvUhdogn7l0xQC6E4DoJHdMmhc+0xuX5tmX6NYT74SJc8AlO/Uk2LVHWrRH3cMkO/anO/WmOPYm2+GT7XFJdpgkh55kh+4UV3Sqa1eSc1e8Y3ecY1uEdVPQ/aoQq47iYL0Qt28WLq3yj15v7bw2rx/rd98sHl6sbrzQm8xahW5OpRPxhBMK7bRxiaI3ji0uTuu007K54RUDdWOZYTBSdEaGcYm3tiHb3zOYN9Vao0i3MidfF/CMFIZ8kCHGC4R4qYAoFxD3DeIVGofZ3E9OAU9kIEZSm4ZTGicyWyk53VPxXayMfvHzPh2093iGfEjpei3se8Hu2Zjt43TCcBU1U4je7rKm7somE5P7bnlhsrWW3du4zR+YJzaNtaRPtxWTmsvxdXVN8bn1YRn47FJUdNhUcZC6PVzWAlRDAIoGoLzeXQ/1W0T46REuGpi9rtVV3wowIIDGdqC+FaBvBRjbQAvt3tpWbxXESw311sJ9NXAvJQSggrnpEJ5qqLcc7CVtBkka3SWN7vNNHtImL0mzlxLiJ4P4SsF+kmYfUYOnoB4kavCUNIAUTe5qsKek2UcAD6uPd/N3+R4IdAB6uYO8gC4uTkAPdzcPLydXDwdHZ2fLe/6O/9FT6jXb5DvfFsWpCx0uecLrKz/fl374vPPTXy4+/fL2P799/Hjy6tPpycuDHfPRFkfGEUsYHNYoiz2qUDLn5YyFpXmZijsnY0lk3JV1vWFhnskd6OmrhLUmw9qiC4t9npc8Ts9+kF8SklceVt6cUIvIrgBnRSQ/DI0NDI8L8g/08vIF+PoCAQDb1ta6ZxEP/Nwt5plDQgppitCxZZDur6iNUubesoJPI1PGezRyqkpBZdCJShVrcLh3bAInFk2tLM+trc6rlPTFBQGVTsD0t8zLZs3bKlRXLay9vBVVOTzdw5ufFMimZ9kkgWS6BwsZnewfncSpNEKhmKE3KK4/vu3DdTXB6lJzE7LK0hpQNX7PvBOKo8kcXPcUqrGnKrchrWu0vRZVnkCfMBkAACAASURBVFAUgyTAqKIJ7FhPF6FthEriSWnr+wv8eRpptHd0hjBJHSQMYSYoA6QRzBR9cJY52oNrh7Q1tKEgF1fnZ+cvmSwKjT4tlQkODzd++fX6r7//ev31/a9//XZ29UqinaMLGe++Xu0dH+gMeoPBoFTKpfNCg0FGpQ+ThzpY3JHVdf3m1vK8nCeaZwxNYpE9YJZwGkPq6MajmELa9gszV8IanCR1YhB9xI7Bif7RGRyFO4Qb66TNjY8wCQhsM00yI1DxBFL++89X/2tGyhhNcmazkg1WsP5mt7mZMt6sSN5ISR0faRB2GISdegHKMIfUiuBqPlwjaFXzEf/QkTeM1ImQWmG7igeTMpsljHoJo17JBhvF7WvKHrOmb0uH/Rsm1Zh1Zd9N/R2T5Bs1ebA4sm8cvTkJsirv/0ckulmJ21BgNxS4TRVhVzdwYBw+MI4eGIf3dcQ9LW5L029WYcwqzKa69+axquheknYaRSgdv03JgsrokDlai5jeJKDVsGYrZkfLyZj8juakuoKg4gSfvChgxlM7WFFIf0saEZFHaC/uayvp66juaq+CND8vzIsvKUpEd9RPjvVymAPyuWmtgqZTUDSyqVUDe0lNWVbNrGpn1zWzDaUJ92/9DxcHew83V0+Qu4O9ra2lBdDBNgBgH+hilRnqNd1Zo5poX+f1HMz3LVKadqVdBgFczQVruRCzrGtL3LXFRR5wOjfGWxb7qzQdxUvd1QdDba9Gu46HO16OoM/Gug9wTdvd1Yf4pj1iw95g8xm98y0P83qu73Su/0DQ/Vo3eGka/7rD+LhJvzJTT0xjn3bZX/cFfzoS/7LP/7xBvzCMv9GMvNOOnsnJp4qBU9XwmWb0tXH63Rrjy4Hol3PZz2+EH09ZH1/SP76kXx3Ovt6bvDqmfrvg//nD3KdXjHd7U+crg2+NJN1IRXcGsDPRCRFuhYyybY9zao13gcQ4N0Q51IfZ1wXbVz64Bw52qQ2wq3lo1xwOnGrOUo/Al6jd+kmkfKiFi6mYReRR2wtk5KbFGZRuEqGfajNSOrRTbQZqh4aCXBXhFDMIcPajgiD7lkR/fEnMRFMaHZHL6yniY4u4/XmcnkwaNI4NSWS2JPKROfpJsJ7dLmOgFucGVuSTy7KJFfnkgYl7sae8frnw8Wzp/cnSm2PjxbH+w8ni9cuFix3V+frc+frcumJGxSJIpzFG1sCunHGo5pjltEXJxJqedrAhON+XvDBRSY0JzVGOXXHA/iT37kQXdLJTX5orPsONkOGCT3XAJlr2J1oMZtmSM6yxSXf7k++Scu0Gi5zIBU7DBS5jWc5jGU6Dma7kbDdyHoiYDyJke+AygYM5Xtg0ICrOGRbn2l0WpmH3rBlmTSu8jaOl1ZfLS4cq84lm91SzcaBcNat1hjm9QaTVME1LdOPylGFhXLcwKVNOSKXj60v0/W3e6hrTtMZeMQvMW7KjQ6N5Q2k0SQwrUvkKX7RI52nHWfM4JruTw0Lx+b1GNZWNJ7SnltX6p6IiS9CxxdjEsok86FByy0gsnJKKYmRDJfXNy4TmjbH6M2bH/nj7dEV2mZ9fxaOYruwmZEYTpqgVmliMfV5bFRQyVlPGR4J57Q1TDYVT4ApicxURDKuNL3z+KK0vr5GYV0jKC+FBgkVQT3GL61yDm6QeKG/2VkO91XBXFcRRBwYaWjxMMG8T3FPb4q4DeyzAvRfgPnqonw7iq4P6GeD+OpiXshmgArsZEB5amLsW5q6De6hh7iqohwIMlLcAZGDAXL2zrAWognmqYJ6yFuBcs5usBaiCguZrnFTNXuJGLw44qOqZYyDgB0/v/5eu9whqBE+zfVdv8Vbv3Zk7fe/rmemZ7i6fDu9t4j2ZQJKkIXGJ917IO4QASSAvIQQCee+99wgjhCchvanKqqzM8lVt6y1UXXEXMxFnoQgpQstffP/vnPPFpOVkpGUkx8ZdijIyJj4lNi4p8cInOZd/uzB0VTldrgSWKAHVwvE6Qm8lDtEuVzO822a7W3sQCj6N7D2ORH785t3e2ZF/L8gTMO1WmdOl2tq2bO5YzDap0SrbP9549dnDg6MNvUHAYs/g8P2dPTlr3GGJBDDQU9DXVTgwWNk7XDkCvnV/pLq2ueBqeUJ+WXpWblJJcV5pSf4nH7+XnBJXUno1PvGj4vwUNHgQDR6Gjfdte8wBs8ok43AoGB5rzu+Q+pxSg5ZjtYg0Wu4cDra8QnQ5lD///O7sJHCw7xIJyQb9GgI1EAzppEoGkQqFTw9Ql1AKwwpXSqayp+V6tmtDzVzDUZlY9hpJoeIGQ46dcMBi1a+uszA45CwRLTbwl8S02o5rY9hBNAtGEuOAxLGR2T6OjjmC7iu+lT8M78WQEbQ1IhQzOUdCccWsl188jBwGVtYpK+sUrUGq0opm5iGBTdvD54d6q1xtlEpUAqGYd3h8pNHqBUKxUCj2+XxioejJ44c//PDdzz//7dUXL19/9fr8+bnNa3MFPEarxW63iwRCh8XssBg3/DaZfFUspYmkjK0dz25kw2hRSpVrbr/B7FKpDCKxkmt1G2cJMww2HUec1xhV6/xlCh1HW8KZ7UqLWy3RrlM4uK7xls6xVr6aa/abVUaVy+f97+5HQp1KqEuJiNa02qSQ6JbxV0ZG5ddhg4b5gH7Wb8S6tUinGh4dIm0KmE2BcKrRHt2MW4txa9FRRlpkIJNkyiwFWiRTbjV804QNO/D7rsUDLyn64hqNdkR3k/tu8rGf/mBj+Xxz5eEW58EG+9DL2LERN4y4gH4uaJjbMM7v2og7loUdy+Kug3zkYZwGl8+C7LPg8omffuIlHriJe078nnNh30XYcy7sORfCDvwvmNSjHXKYSTil501o+WMa8Yic1y9eHRCwBpZw7ciRa/2309uqYtrKLgKactH9lRRY88rCCGthnIIbx6IGp2GDo/2NU6NtJBx4bWVeIWXYTXynRRBwS91W/m5QteUWhZy8LRfPq1+qLUn8t//1z2kp6TGXYxPi4mMvfXLlkw+SL35QmhFbnXap53oWdbLJzJgKy2b2FOhNETCsgnoUIJcKHNAj9h24sAG7o8I8MBCO5LN+5oRlttuN6z9iI8/WZw5Z8BMW4vHa9ONV+BFz8pwDPeMhH4inn5tIn7mX3myuvY0IXkd43z9Svz2Vvj2Xf3ku//q5/qtnuq+fGd4+VL99qP7+mfFPr6w/PDf98MT041PrX17av39m/uqh5s2Z8osHijcPte+emr99Zf30TPTilPPyhPPqdO3p4dLDCO2z09UfPpV/ec59tb/0cof5zEt8Yp03E9rmb8dRmlIIdZcWblzG1cei666Ar10GVF6eLL8yVRk7mPs+qCJ2JPcDcFkcpb3cvjC5w5ndWpvd4eO2uHN+NlpLGBMiuzT4Ed/a9LYU5+VNB4TYoGQuIJ4PiOfDavKejobtqaq49D9vJv37vfTfN2f9oavwI9DtlIXBUhbwumT6jgBcp0Pf02Fa9fjukBgVVGP1AphHQ/TrGC41xaNh7HvETyLmZ/vWR3vmhxHTg13DWVj3aFd/uqGMOAQRG+/ILQ4aV7TrWCUd4hUuPLALn/iUJy5F2C4+CKqPwppnp9bvXvp1LDDmfg65LYvemrzclbrUGc/uiuf2JfIHknl9CdyuK+udF9c7PhYPxspGEsQj8ZLRBPFogngiSQfOUQ+lqgbT5EPp0pEMyUSWeCJHOJIpGMhQDOfJRgrkk+V8QDUbdMPCg7kM5M0t2dahc/s8EDw2bxzrQ/va0K52O2zy+1Qep2x7UxveUfj9a8Eg1+tdMxiWnXbezobo9EizG1HsHKjDR4bdI/PxqSe0aYoceLybJpNPZg0prSGRwkRVqOYtForaQDDpWCvTWNS9QUBlC7CytT/7Wm/OtbsxRbc/LoQXdDEagEt3h7md3erxxs35nm1M/9q9qsmszImCanhtF/h6P/TmBKRhCnF7ClLTv9g0sj4AVIHhLjyOPzbEBwOZINDiBAzWAe6p6ABeu0/r6mH21ygR1Vpoqh4cYwYmmSZTtCPxhvE4BzzBi07yw9K8wGQfKCUASfWAU/yw9AA8wwNKCyJz/PCcACI3gMpxQ1OtgDg7KM6LSLIALjmAMS5ovAee6IYl2KFxFmCseSrGjUixQRMs4AQ7LNE7nemdTrdBk/Tjl62TsR5olm4qSwwq66m8nBP/n2lpMek5GRmZKTExl+MTkuKT02ISUxKSEhNjLmbH/CtuKFc9d10KqVAhbpoJfa41tEaAUyrpOpPQ5dEbFeLTzdDJ1pbXYT15fOLadFtsysMjv9kiUqlXvQGtQs0RydjeoDm05djd8wWCRr6QOAloqKm7JFNAnj9TtzSmgCbrYIi7/aOVA4Dam+15xXXJhdfTSq9lZ2Qn5OSmlpbkl5YUZGSmpKUnJiVfSUm5WF15NTc7vqaqcLCrWS1axcLHZ+BDPrtEK2NyWDNffHYYCTuZTDxfsGI0ysPbzu2QyWWXuV0KsYii1ayIpTSdgUNjIMl0OATRI1bQFbol1toMZQmu0q86AzpPyExbmufwaKtcKk+4bLFrNHqZWifdjAR2jjb9EY9Iz5NbJRKriMjFM+WUNf0Sz7DC1bPbx5p6pu5zVSvLQlrnYPM0Ho7BwQHQEb1JbnfpZQounUngCVd4whUqY8FkVYmVXKF8zem3GmwalUauM2gfPn5EWCDW1NQ1NNzu6ugEAqbEIsHm5oZKo1QbNP6toNlpdfhcvpD/+PTI4bDp1QqtSqyQccLbToORr9FyZQouh7tksWtWeDS9TXb8aIcjWFoRMNm8ZRqbSqASWOssDn/FFbCpjWKzU23z6GQ6vlDJoa0R2SIGeWURNgtVGZWvvvjUarf814w0i6KzIzJaHRCVS4myKRB2JdKpRrs001G5tRiPbsannfFq0F4NOrqqdClRv0iDcqqRTjXSpUG5NCibAmaWgq1SoFU85ZSDglrEjnX2yL1w7Psl6Ri24aLvotG6gAMP5SSwdBZiP9haOQkt7/vo2w5i0IzzGWZ92hmfdiZomItWom87iLsO0p6XFm18PfHTTwO0Yx9t37W45yTuuxYPPZRDD2nXjg/bcJsmrF+LcsohFhHAwBvT8Ub1wgn52qBifUS5NsandJFgN0Dt2V3XLnRXXBhvSF0Yq19CdizNDq6Sp5ZIIAYJjEMPD3fdRAC72DQ0f3VBI1u2mUVOmzQU0AY9ypBHGQ6odzyys7BBQIdnxv3n5Q/ei7lwJTk+IT87PTvpSvyH/5oX+8e6nCtNebG95Ynwu3lrwDuupfFtIWhTBNiWTW3KAEHZ5I4WvmNARyzzexZC2Eh46GVtKbEhMWpTgNzggANL4wdcyLkQucsaOxGAnmkwb73M137W59u813uiv752ffvU9O0Ly/evLG8eql8cid48Uv3lreuv7zxfvzBG9ecvnT9/5//LN4E/fR36y/f7f/3x+Oe/nHz3Vehvf9r6+W/b339p//5z20+f+948Mjzb45xvU883KS8PWE93yA9DhC9PWV89YJ86MYcG+GPH/Od+apg/tTpSiq2Pw9Zdnq+7iLtxBVsTC6uIgZQlQSszwZUZgNKkiZLYofwP+7J/N1HykQrR5lmcdODGN+lIHxnpJsEdCyA1epDUXaucGwrLiLsaypaKFFIRfVLcppIUkhLDMvKulKyYG+oo+Lg55/c3En9zI/E3dzP+/W7ab1vSf9tf+MfRwvfQdbGEe+n8qbqNdciGBG0TIHwagleJ86oWfFrqlnXtyKd6uGN5vGt7uGM621SfbaoebMieRTSnQemRTxR28A/80i23wG9gbqrwD8zkFx7uC6/kkU91EjCcblmOw+bnj4LvXoefn5h1K5OMkatKRJEalGFG5jgx+Y7pPCsyx4bIscKzzdBMByLbi8n3Ywu9M1e9M1cDcwXB+cLAbFEQU+SC55ogGWZ4hg2T7ZrLc2NyncgcNzzXDS9yIivM0zd0hCbzyrBHiw162Xa3wBlUboR1OwfGrV2d2yd2eUXhsM7vlfjdIpd1ZcMrcJnZVh3DqV/e31If7qgO9zT7B7qHz7yHj1znrzYPHvm2jx2RU29oz+IMqnwhzWbE4PIL9Samzc4y2akSHo40CoLX9/HgBA5s7m5maUVsTurvU7Pey678JL81tepeYl7rxbj5rDRhZaG8qoKSVQjPrx0tagTV9gPqhqDNQGAzBNE2g7iDpNyDi7rRNjjudJVvRM8KpuDyGRoTvEhBr4zcHZ6oqF8d6ORM3uKBik3oDAc8wQXOcAMz3ZPJzqkEByzei05yQRO9sFQ/Ij2ATAsgM/yIdA8s1QVJtk3FO8FJHliqD53pn87yotJc8GQ7JMEBjndBEz3wZC8ixYtK86LSHNBkEzDODku2QhLNwAQTOMECTbbCki3QZCsowT51xQSIc8zXrYNv3C64lJv4cVLspYz01JSk5MTE5CsJyfHpmRcT4y7GX0hKuZAc8z8JE0Ua0i09pUW10GpfA/7lU/9PX0Z8DpGQRzbqRRaD/Hg3tLvpk4rWdHq5RifmCRg6o8BoEZqsIqdHKVWwSRQMlT4rU3DWeTQ6A0umwrr7qmvqYm7dSQDD6gaGSibBdePgWgDqzhCs4f5YdUVjRtntrOyKhNTCuLi0C9U3yssritLTklKSE/OuZuYXp8UkvJ+WFZOZHUehYFfZi8ODzVYTX6dh0SgQJh2+EdS6HGouh2ky6jVqudkoVcpXeFyiQc+VSel83kIwoJbJKCoVY3Z+dHKqRaagLRBBK+vzGsOqzigQStbMVgOBMgdGTiyvU7QWiUS9RmbOK/XinaNN7OL0BHRUY1F6t1ws/tLxs4NPv3kh1glYAppv1+netuHomHX5si1owBLhYPQ4Y2WRI2AYLUqDSb68TNEbFL6Ae4XL5om5S6uMpVXG3CKGsrS4vR94/vqhw2cRiDk05mJP//2q6yWVVSX3mm51dbdNYxGzBOyaYN1gMwlkIq6YL5ALHD6LyaHx+k0uj45Kw6rU3M0Nq1YnsLu1YvW62iyR6XkC5YrZozY41BwpW2lWLfFYPWO9RBZJYhDx1Byemr3Inl2RMs0BvVgv1No1PAWfvERWG1RKneLs4YnRpP2vGflr1ZxTgYyuIaPMs8hgVjncpkA4VKgoKT26GZ9h9lcjj0uJ+j+xalfCbQqYQ4WIPrfalXCzFGwWA0yCCbt40qMAh/SoiG3u0EU4cBP3XYthGy5sw+3YCNHF5J6LdORjnAZZUUYe+BlhF3nDgo8yMvreGzTMhayEkJWwZV/cdVOiVXYnAcaDIPM0wDjyUqM7yz0ncde+EHEQfsWkT4N0yMAmwYSON2oSTml441r+hJ43IWX2srF3ZoeKJ24ndJd/NHojATd4nQ5pXcYO8mhgDg2yTIFgId2D92uQEx1sCkq8TjKoOC6LzO2Q+z3qkE+97dfshrSbTvGuXzYPbk/+5LdxH30Ye+FK4pUreRlJV1MuZ176XVXax83FCd1lyfdzLwwWXyH1Vmnx3RZqr4XR61sfcbB7nCu9QeFEQALaUCG3jbhdG+n5rvDNkeLVjvCzLd5LH/vcRHhsxH1qXXxunHtixHy1xfruUPDDI/XPb9x//sL9l3eBn954v/3U9qe3rrdPtWc7nCd7vK+f63/4zPLVc/23L0xfP9f/+IXl7z/4/vp94Ksv3e/ebHz3/eFPfzr+8U97P/0Y+Ol7909f277/3Pr1M8vbM82LnZVnQcqZC39gQZ46pl9uLjxyoYPifj31dkgwcKIEba0NyxF1pLY0zI3L2LrL2NqPZusuzNReQVfFwytSoOWpgJLEsYLLE8WfjBW9P5r/O0DRe+KxGwZop3ykWT3RpR7vMYGHpcNt8/VFc3eKRcjekISwa2DsWpd2bayQgbZlYG6rGBEV80i55KRDKUNVU/Wx/eUfDlR81Fv8wVDZh6BrVyAVF2FlH8MrPoKUf0jrzvMsT27JZ7zSmZB+cUOD3zYQdy2sPZfgyKd6sGE42zKdbxoe7eheHhhfHRo+P7WcBqX7HtGuW3iypf30zHUSFBwb50916H05KiiYDqmWjr26pwfeh0f+sxPf+bn7zaeBT09kft6AGp1vw2T7cTkbhIIgPj+AywviCzYJRSF84SahJEwq2yOV7xJLdheK94jFe8TSyGLJ1nxBaDbPO5Ptxma4sSneubTgXPrWbNbubH4IfTWALvHM1lgXG02MTpsQ4DXirSa6zbnu94tDIfnmliyq0IZkIyj2utbMOrrfsbbhXA/YOTY11WNkbbrXN7zc7S3Z6bnt9Inr7FXw6IkvfOrc2DHsH9vDEVMopPZ4RE4n3+MReD08l31FsjRH6JnAt00p8SwOenHkXs/1/Lq4D7Kyr5QUxeRXx+bduJLbdjEVcymJ8kkM40IKPa2cVDsAqxuavNbfU3of1ALET5DoUAGhm0q5g5F0z7sRpNNlgZtAV6MIujkOZWKRPMsb74ROXWsQTw2K4B1rgDINPM0KiXWDM/ygbD8wxT0VZ4PEOuAJDmiiG5bkRaT4kKk+ZKoXkeKEJTmgiQ5oohOW5IInuxEpblSqC5nigCfZYYkeZLoXnuYEJ9mm4i3AeDskyQFPccBTLKBECyjRBP5FFmiyFZbigKf4USkuVK4aU4sbKKvKupifHpedlpQcH/fh+x8kJqVcTkqJy0iPz0r6w6X/+Pjybwtz/zg/VcqEl3Bmb5q4Y3xyr1u76DOzXaY1r0P62csjj0vntKsPIkGtSvjm9ROLRbG8sihXrcpVbJtTpjVwQ9tmi12GQI3TmfOr68RlNn4C0No7UNvUlnf3XsrNW/GtHVerb8T0jlbNEPtahyo6J2v7oXevt+bd6b2WV5OaUZxQXpd/rbaksCi7MC+rpeVWWVXOxcQ/JKRfyLqaIBQv9w00z84Bp2dGBgbq4fAOt1v8+rMDj0srFqzp1RqJgK9UcpfZeItV7PGqnQ5JwK969XLX5RLB4V1dXdcoFLBIQoEj+xQqlt0pkSk4Iglfo1M3tzfRlklOv5EvW1aa+Etckt6uCO35EFj4NA4d3Pa//Py51WVWG5Tbe5tStRCMBPg2HSaX+n7/3baBRq6CPU9BjUH6TE7lqzePgiEbX7jM5TI3Qm6LzYjCoglkvMvv1Jk1iBkIeg5qtKsPHmxpzVKXzyCQLFMZ+NV1OpVGIBCxyGkwZhZuc1vOnjywuu1LnOUFJpHJXVqXsIlLs3afZmfP5QsadsIOu1XJYi1wBIxVEV2g5nCkSwwuSWWVmH06i88s1ktJK5TWgftj8DGVTaFxK6YpELpgwbFjefjFuXvH/fj1E6ffvcrjfPv9N3sHEbvDbLX9N/nIKOfsMrhDjojuHaMUjDIyiskoKaPGnF9/8Csj7TK4XQY3S8EWGcShQnj1GK8e41Qjo4w0CydtogmHGOhTwjdN2IiDsO9a3Hf9YrH5h3mHuOeiRFOSp5vs4w3WYYC566ZEL1551NPRP/Kop32GWb9xbsOCj2Iy4qFGyfqP+yG0fTc14iTu2AjRKrs992LYgQ+ZsR4NwiKZMgjGddxx7fqYgT9p4E+qV4eltO5l1O25geKJhsSJhuSZngoi4DYD3b1GBrCIE1TCGHK8tb+5EjbWukxBSHkkk5bjNIu9drnfqQz51CGPcjekDXvlW25RX2NR7Hv/nHTxk+TLsclXLmUnxWZc+SD5w9+WJnxwNy+uqzSlqzCu8+ql0arEhZ5KHrJRRegy0noNxHYjqd221G9jD7sFoE019sBOeb0v/vpM+9me5NMd/mdb3Ge+5SdO2gsX7YWb8ibE+vmp+rtT6Q+PNX//0v39K9vLE/mrU9lnD2Tff2r84kx85CWeBSgv9zmfHfE/PeR991j97qHiy4eir18o3j5TPjoSnEbEz86Nr1/Yv33rffep/oun0u8+VX/9WPEqzP9si/fIsniux55qUAdy8IECGBGPOBlNOtz1wErbJqdDi71Obk/A1H+Iqf1wpu4TfMMlXMPHszc+mKn7ZKb2CromDlEVA6n8BFrxEaTiD9M1H8zUfIgseY/akEm7kT9XlEUqzWdWFC1VFuOKslH5KeKxViN+MiQhPPDxd12r+xv8HR837F7bd3CPrOtH+pUQb9ZJGWYNFVF7r9L68pA3L2NuxbJ6rtLaUpfbM1c6sxltaSuDhZr5Vj21T80YcgihG8qZPSPpgWvtPCB+vKl5HrG8PnW/Ofd9emx/fer47NT6xbnj4bbm4Y7hwbb5ScT6eFvnkWD1xCY75a6Tft/CHArIyA9Dls8ehF8/PXj2ZDMS0T081X77TP/UPuNavBYklobJhbuUkh1S0TaxMEwqjVDKI5TyPWrlAb3qiF51QC3bp5TuU4r3KaV7xOIIoWBvoTC8WBgi5HrnU72zKaG59F18ziGhaBtzNTRdsomv9xLvmshNhqUeixjkt9M8rqWtLf7ennRzUxAMcn0+js3GkMmwKgVWKZt12egBDzvkXbUZiQ4D0SiftWkWtgO80yPd+UPb0ZnlwWPXg8eu3X398bHlYFe3t630u7geO2crKHFbOD41d20ajWjsZgxjVHNr1KmFySFkacntnOTS+sKG2qyamylVA7l3MYV3lnPKVuPSeUmFa3kNhKruybJOQHX/SHU/vA1GAbEYEAG+g7pQB9cMkrbmVo6YXC+BIQZhBDAKpA1KmpfNAGnA+lYFAqqZB/KhNxXgLAM4wQFM84Kz/aBMFzDJAk4wQ+Nt4HgnJCGKSQ8y1Y1Icf2ya0x0QBPtkAQ7JMEGTbDDEh3wJCci2QlLccFTnbAUKyjBAoy3ghKskEQLOMEBS3XC05zwNBsk2QxMME3FW0CJdmiKG5lhQeUzRvLH7mTmJb2fmngxPSX+yuVPrly+eCX28kexly+nxsdlxF9K/KC0Mrm/p3QGVL6CvwXsSeFSu5TrADq+m7sME3AwFv2aREiRSVhup8ZuV3/xxeOff/72bzphdgAAIABJREFU9efndpdSZ+QpNasqLYcnpKh1azanwmSVHJ2E3rx7dPogRCRDpqd7h0dqqq9fKCp5r7Y+pX+4fhLUDEZ2DEzdaR283thTMQxv6wU2XmvMzylPKKxOqbtVeL0uv7G5enCkJTM3JinzQkrGpcLS9Mrqq32D93p6b8Un/kdxcYxaTRcKF7779vHJ0cbh3vbjs3O1XIZGAxisuZ2I3WwT05no80fB0zPfAhF0+24RBNZtMK2rtCt6E19n5Lm8Kp6AsUDEkSgLGblpM3iEQLnCky89f3NqcquOn+2prHIYBiqQ8x+/eLR/srcmWB0aHxgBDIwBB4Yne2HTk0OA7lut1/sBnd3jLff7by8wpm1etc4qNZgkAhGLQpu12jXMZfLwZD+VRXz88swdtGJwcAB0SGuW7p2EIscboV2v2ihlc+h2l1EiF4ikvOCmM3K8qTUrZWoJGAVu7bvP4rMFKv6aeGmeglIaeGa7bHffbbZIdBrB6ipZaRDsnYUURoFAucwWkKcJkPCDUPh0R2vX2YNOrV2/JudqHJrAgWdVxliR0r0R59Mvn372zevt4/DZ08cqnVYik/75r3/65tu3dofpv2bkr6hzKpBRRvp1WL8O61SjHSqUXYm0yuFRXtqVSIcKFf3Wr8NGxzuXEhXFpEkCMkvBdiXco5v26jEuDcoqh1olYJsEaBMCbEKAWwYJ6qfDNty+a/HATfxl4HMshu0LYTsx4iQfeGjHfuZJaDnKyD0vbdtB9BlmnQpkNL7pVCCj5iC/cS5oxm3aFrbsi7+eEDn2M498jEMvPYrJaP5yz70YcS1s2+b9erRdDjaJJtWckV8YyZvQrY7o2MMSUgcTcgPXV4RozsJ0luCGaxmoDi5lkrU4RsL2I0YaB5vL4aPNK2SEQkC2aNecJoHbJg66FBtuhdcu3PErDjfVO15RfVls3Pv/dOkPv4v76OOkCx9nxV5I+/g/Ev/4L6Xxf7yTG9OYfam7KKG7IO5+7oXhyoTp+4Wk4SrGxDX2RDVnokqMvKVZ6PTxQLva+YiRcO5berHNPfcvn7oZZ96lh37WIx/r3Ek/sRGPLfNv97mf7nK/eaj+4aX5+1eWl0eSZ5H1z0+E3z6WvQwvH9iwDzyEF9tLn0VWvjzmvzsWfXnIexGmP94iPw8zn+ywHoW5L44Ubx4Zfnht++q54vPT9XcPeF9EVh+5aE8t5CfyuacS9Mk68JEEdrg2YkBf549l0jsumbGVSmg+re3CfMMfGO2xzPYEyr0Y5v14VlcCre0KsekKuTmO0pJIaoqltMYxO+I4vUmCwTTFSK6k+6q0vZxVkz+TmjibmEJJTyemJGOT4sgleS742DYTs8nD7+rou7blow3BflB4EBCc+SUPnII99dImF+Ml9yrBlVr4dQ2yZqkrhXE/UQ4o0gBLFWMFFvg1LaRaMFHCBVSygdeWoPXcuRYJvl1HG7Ktw9yiuaCSGrFxHwSVj8P6pxHDy0PLy0PL033jlo2/45IfBAznm6ZHfrmHA1LPVJrmS+yUehura1NFfbrrfH229+bF6bsvT87PbPs7wvPN5Qc62A7r3i69co9WEqEWh8mFO6SCHVJRVHvUij1a2QG1bJ9SvEcuipAKd4kFu4v5+4T8I2LREa10j1IQWsgI4FK3cJn7C7kHhPwwNm8bU7I9f91PaLDgGrQLjSpqh00KU3KnzHKU0zCvEcPFa0DJOojPBjApfRzWKHdlwqCcdhjxXtuiXgHXSiGqdZBZitkLco8jstND9daW+MGp+clj5/6uasPL91mXt708i5qi4GNteoZJTDOz2MR+EKSxZx1B4UwxEB0zTc3g5MyaipzrreWNt/Ma7uc1zlwfX6kdk1c0qgqum6taJVWdM+Wd0NphYs8sthMz3DDRWzuO7CRBG2bQ5RPqYfIuibfP4PmIS8x+IHkE1VXXT8arl0k6ZMuYFD5jWMAqZ/rl4AItMMkMSHZMpbqmMmyAFAMw0QBOsADjHf/ApAueHAWkE5ZkAcZGF43mqRgTMMYCjrNBExzwJBs40QlLcSPS/k/DjhkU70Kku5EZLkS6A5ZqBSeZgQlmYIIZkmKFZ8umchHNSX0NWQVZl69ceT8m9sKVmAuXLn/04cX3LyReismIS8yJu1qW0j/cAIPdIeLv0Rfu6WQQ8fqETYeXCZB00tgibphMBGJnRrQajsutdnt0Pp8pEvEdnYQcbpVYxhRK6Br9+soaoa2jlsqYUWrWNrcdr16ffPn2kd64Pjx8s6OzuLk1a3T82p07V6/XZpVVJNc1XK29lXOvs6J37BYQ3V1+I72sLq36Vm7N7bzqmznVdVn9I3dbO6/nlyfnFMcXlaVV1VxNSbtYd7MoI/NCXsEVPh8vFhOXmGiDnstdo3771evdrc35Oczg8H0wfNDhVmj060vsObNNyBeRu/tuttyvpjJQHO6i1sB1etQuj+7Rk72ZecgCaf5uy+3E9CsA+PAkvB+NB77+5nH4JLAspGNJMxqzenMvFD7YMVj1S6sMHHHuxp3qa/UlvcNtd9tq2/rudA419QHuj8H70HigZ8vEEVIb79cw2QTOOqWz+w5fzJpdQNxsrF5ep7x+91Sm4eEp6Ol5iNGuPHu6Hz4MUJYIrDX6PGEGDANAYMB1/srp432bR0dbXkTNw2sb64quFQ9ODS2y8Hz5isEpUxn5WosIihiCwIbX1qg02pzaJLL61I6gjitjGl1yxtqiO2QJn+68/vbzraOd0MFW6GBTbpS5dmyOTQNlleCPeJ69ef6nn/9y8ujBkxcvLQ6nRCo/f/Tw55//9uz5w//OswOPAjL6xOpRTwf0sxvGea8e69ZinGp0NDthlkKjpPRq0D7tdEA/EzT84hqN3pi0yGBmKdQqh0c3ly7NtEOFcikRdinEIgKaBACrGORRITdNc7v2hX0XKeIk7zpIO7bFaJxxx7YYcZL33dTTIPMkwDj20w+91B3not+ItcqheiHAKAabpdCoP8ivwwYNc5tm/LZ1Yc9FPfQyjv1L0dDIr5j8xRPkJIQd+C3rXMAw7VJBbLIpA2/MwBsz8sd16yPalUEDZ1jF6OFiG5fBN7BdeeiOgrmhaha6XUSfWqdMMvDD8KGbY60VmPGWNRJEwyc5tGsuE99nlwSdsk2PPOAQb/vkByFV0L5eefWj5Av/kvzJH9Iufpx+8f38+I/zYv6Q/dH/Lrr0bxUxv6tJ+EN90vt3Uj9oyb7QnnepNfeDtqsfDJRfnCj/BFhxYbYxfRVw3c0a21djd+ToLdX0sZ1y5mWeehnRS5lHHkbETt4yzJ+4SU9CS8duyvkG+9jP/PxU9sML/Y/PND8+Vrw94BxbMSHp5J4W9siD/yK8/KeHsjfbnM82mCe26V098NyNfXu48v1DxXcPNT881v/wWPPtufjN/vLLAOmZc+GpmfBUNfepYO7PBuYj1pQHcYdafxGS8z/4nYnqiWzxQKJ4IJ7TdZHXF6eeypaNZfD6kxSTOSpwngSQJRzLkExmS6eypZMZClC6DpalB6epx5MtU1ddU5Wm3uuCupL5+ETMJ3H0xLTVzBxmRuZSYZ6s5c4ecfp4jbjJmTvUMI8sq0dWzr6JfWpZP9GtBNdwLhJAC641gMvs6GrHdJUGeFU8nKwFZDuRpUZgvh1RrgWViCYK5Yg6LaFVjGvlzjStI++IsC1SfLeUOKRhghxi3KaBtW1b3/cKnu4bX585jzcUEhZGvDxvV64f2JVPbIIDIXyDdtNLKrKRyuxLzREj4/VJ8MtHx6+fHH/99uyrd5Evnltf7q+fKEHbzNsRWsU+tTCqA1pRlIh75KJ9evkerWSPVrJPL96jFUWohbuUgn1yweFi4Sm55AG99JhZskfPD1Ozd4nZe4u5kfnc/dmC8ExhaLrEM11lxdRop2ulqBotsU0wc0sy3yRf7ODNtwoWOoQL3UzU3bnJ6tnJavRoCR3bKFsZdKhgWsGIcnXAwAWYBdBNK2XHzdoL8kLetZM95eMjw66PZ1ct6kVYvWCGhu3Fw+6L2AjNClkIJ2PuTWH7weJF7kIPGXAPn18+GJNWc6f0Vn9FY3txC+j6+NId7GrFBL/otrritqVhUHJzdLZmENMKZUzSZgfw7TUjDcW9wPZF4C0MompSMU7bXZId85S7a1LGCIQ4Md1a1zuNkqwve+YH5vgwgnpuQYMFKiA1amC6bjzWNB5nGUs1TaTpgakGSLIVnOQEJznBSS5IsgOabIck/UI+YHx0TLQA403AOBMwzgyKt0ISnYhUFzLNAU+xgBNMwDgLOMEOS3bAU6ygRCso0QZOskOSo7KBk0ygVCuqhDOeN3ojru9u/o3rhRnZSTGJl2MSL390+b1LiR/FZsaW1BejiXAWb4G2BBsD3ADD6kYnih1uitmyuLIC4PMRwYBQrSKx2ahAQHH2wL8Ttr199/TB+Y5Etup0a49OgwYjn0yFiyRUAhHc3Xfz8MS3FbbLFBy9SbgbccmVSxMTdzVa8sOHJo+HAwa2lRQnFBbEtLRVlpYnlFYm3u+qngS13rtfcq0+fRjY1DPaUNeYd/1Obt29wpzS2LbeOgCku+Zmfs3N/Mbm6tS0j9JS37/fVqVU0icnmwT8xWXW7Onx5k/fv4XDQGWlhcXlWffaa1U6Lgo7ZrSJ5JoVqWr5bkslCN7X1X+rd/CeSMaeI8BcPkN439fd14KZhZdWFxaUZXYM3rvddq22qVRp5a/JmbQ1Io4279/2GewGu8f2xVefM1cYE6Cx2luVzR0Npdfz0vLiqhuKm7puFNfmoBZAShN378zPXMfDsaPrYrpEwb59r1Kl44pVKzfvVVBYs49fHWAXIMOAjhkClL5C+PTLx+fPDlZ4DBKDMD2HQs+imCtLqzy2zaODTo/OLMICYeeykDkE6h8CD0ygRujrRO+2mckhDAM6+oeaunsb4fAxJHpSrl4nMWcorFkcBebdNDkDBrmWb3BoTU7jo5ePnH43eYnMk3L9EY8jaNg5Crx48/TpZ09++vuff/zLn79491VwYzMS2d/a2vr626/+/vOf/2tGWiXQ6DIyKrcK7ddhQyaczzDr1WNdmmmbAhHln0UGsykQ0do5vw4T0M/8H8kK0K8o/XWFGc1NOuQwmwRsEQEtIqBTDgvoMDtW/L6LtOsg7TpIYTsxiskd2+Kug7Tnohz76b8q4iFvWObtSrhBNKUTTOkEUwYRyCqHu1Von3Zmwzi/ZSGEbZR9F+PQy4imKg880TmS/MvRSjtuyzq3aZndMM34dAi3GmoSTOi5o7r1Ee3asG51yLQ+auKMaKjdImwTaaR8vqcYP1TFhLfwiMNswiAN24seugnsqMRO3FtdAKjX8TbVklPHCTkkPjM/5JZs++TbfumOV2RV06ryP0q7/Ju8+A8KEz4pjH+/NvPS7auXb6S9X5PwH6Wf/Et9wn/WJ/xnTcy/1cb+652U/2zM+P2dtN81pf9u4OofB7L+fbTwPXRDggBc514a9K2Pb0kgm1LIqX3xzEfdty+GrYu7DnLYTorYSW+PJa92Oade2oGLGtTNHrjJ7x5Ifnys+OGB+FWQGlFBPOuDXu7QgRb5aZDxzT7v7Tb3gWl+WzqxIx95aIa9C1N/POZ/FeF9scl97mc985AfO/AP9KhzDfqJBvtCPvudnHI8N0otj4Wn/K+xS/8XKvN/WAEFPkSZC57vRRWawVma8WQDMMMAzjKAs6yoIhumxIwpNmOKrdhiO7bIism1TmfYp9N9s1luZEYQVeQBlArr01iFqZTUtOWsQkFemay0SlpeLbt2fb2s1N7XtY0Ch2YhRyx8mIUNr86HljAbzJkNOsYyPa4FtYp7rloABXZoiQNe7EEXm8FZmvFEKzTHAc+3IYq14CIlpMJMaHGxR41LI7LFbjWxR08d1FJH1ZQx4wosqCLuO9cOfMKzLcVnD2xfPvYeBmTrZKiQhrFL2XsG/pGUtLs87CeUO+fSbcR8P/f+iXv5i7PNdy/Pv3hx/vXbh99/ffTju9DX54oTJWiDWr+5WLS9kL2zmLtPLTxmlp4slR0zyk+YFQeMsigjDxglh8zSA0bJPqPokF58uFh4TCw6phQdMYoPmIV79PwwMXsbnxWaTt+ZydlC5/lh+S5YsRNVaUFWq2FVIkCJYLKUP1WxPlnBmbrGhzXQR6unbiUAbicC7iaN3IpD9GQTwZV84j0huVnO7FDQewWLnWLqkGIFbJPjNqysw4B43yf06Wk88jgJ0QYbqOm4kdF7Jw85eg8PGMV3zcAa4SQEcY3ER3dSR+6RU6/2ZOTdG7nRCb/RBWuYZHYTlR0sXiVQVNFmvNsvqx9k1gxBa/qnu9CLk9SZMUpfC6q7CQ0bYoFbCLNN06YZ/rnK/czsOVKZ6AA4DoC6d6Onox1PwpkIE7Q1KE0IJ8ngMBXsnhqYpx6P0Y1dMo+mmCbS9aAMIzTNDk1xQZJdkGQnOMkGTrQA402AWONkjB2S5IAmO2EpDmhyFIdRTFrACTZokh2WbIMmWSGJdlhy9LMJEGcCxJmn4i3AhKhMgDjdZLIOXkzsSr9X8F7j9YzGxuvV9VUZeemZBWlpV+NLavMX2ASxRcSWMdeUNJObB51uuz9Y3DKQ3zFcSmaNQaabx0E3VTryEhsKgraZLOs2h9i/oX9wvvP801Ollu8Nmh1OpVyxTGOgRBIqh0tQatjHDwJ7h26HS7PExs3OAWGIvqUl+OaW7OefH/797+d43ND91vLqysT7raUVZXEff/z/FBZepC/Bxieb7jYXs9fnoZiBivrsqtt5pTdyRqBdlOVp9jqud+j28FgTFNY/h5ukkGEQcGfj3eLbtwpuNRQsEMA///xdOBxouFmTk5uenH7xxt0y8hJ2ENBu8ynlhjWlcX1wsvV6Q1HvSPMCDTMw0jYFGTRYZCPjPSlZcQNjXbV3Kspq8xpaqrrG7lU05NLWccsiChIPAWEAAjl/hb+iMapffv4CioLQl6lg5ERVXVFc2oWckpSckpS6xjL0InhFQkPMTZ483VqX0vA0BBg1rDYJENgJZ0C3LqGC0YP01TmLRw6dHm3qqENgJ3BkVCjievLqxOEziZX85vZ7CzQCkbYIQU1RWLMg9GDX8D2ugi0zCteVK8QVfMvA3anp4TF4j0zPWRNTGluuXc1P7ui4CwD2M9kEvpzB5i9ypTSphiNWcbhiVmDbI5ILTE7T6eMzoVy8SF/47KuXX3z7wuk3Pnrx4OzJ6d9//tuLVy/Pzh9tbYfNZuvh4WE4smWy6v47Xyvw1xPK0WRkdEz0G7E+w4xHN+1QIaxyqEUGscggVjnUqYBHMRl1t7pVSIccZpNCLDKYSQIxisFRlEY9sW4txqlA2mVwixhiFoGtEqhbhd404389EhmdJsN2YthOjDLy16PKJwHGkY8Wti94dNNWOVTLn1Bzx3TcyWi1bPRlOKCfDerx2xbSnpO+72IceOj77l+6XiNOYti+sG2b37LObdtmt6zYDdN0wICySYDG9VHd6pBudUi30m9aH7ZyRy3sYQ25cwV6gwGoIU/WUCG3mNOtJGQzAXYPM1wH66nGTdxjzw5JmQg9n2CWUL3GNZduxWtaDzlEIacgysjGmuSsmN9kfPhPZXG/u5n5UX91CuBW1kRd6kRt0mBZTH/J5YHSmPs5HzQk/mtzxu97Sy71l10aKP4YXhMHq7wEqfwIXPE+rilJAKoyEe5t8cf8a4MRFWTfgN4zYo6ciyce6ql/6fkO56GP9shDfhxgvN7jvwqvb+tnI6a5cxfxqZt0pJ0OCScNlA4x9o59efjYsPDATD43U9SEDvnszbBw4JEe+MwEf2XHPTYSDtXzB6q5TSEkxAOE+VNeWp9ppsk13a7tq1/Mj5m6/Btw3D/Dk/+Jc/PCBqJya7psA124gc73IrPd8Ew/5urGfElwrtiNLXTNlrjmS13zxc65Atdcnmcux4lNtaMT3KhkDzI9AM/Td6fgMn+LT32PlBrLysnVNNxW1Dbo6++aGu5Kiiv4eYXyymrT7duh4UFXf+fG1Ih7csA81Gkd6VZ13uPfKxO2Zlgm8z2wEjcs34PMs0HS9RNxRmCKFZarhVzVwMr0sw1mSpee2icnD0jJg0rygI4+rqNPqqiTxhV4UEM+8vBOQ5LPz6xvn3i+fOQ69ElENKh6edYnYYXElCMeepvS7sXku2czvfSKTWnviZ/96sz37tPzr948/+ar5+++PPnmdehVhL/NH/CTrm8tFG3hsrbx2Xuk/GN62Qmj/JhRecKsOqCWRUiFYXLhPr10n1myxyiO0IsOaEWHi4UHCwUHxPx9asEevTBCK9gm5W7iMzexmVszuRuoXB801w3Od8FK7bAKK6zSDKs2w66bYHVqcI0YcG19pIrSWYRpzFrsK6OMVOMHSxfHKrBDebOjV7EjuRRoJR1ejx+vRvWVYUZrifD7smWkUUjQ83GsuaGB2znNFQnXcz4qSvx9Zeala7kJd0oqxu+CAfdnF3HsaSQd3MfuvE3KyOkrLWpH3hki3Rkhtc2IBpcNbUxlLVLfMuUanV6/OzFbMzh5c3B+ikhCr8xA2T1d+Pa2efD46mDjzHQbxkiWP/PuPvFthaRaTP/oVM9wy+2+qqox2JSQMMVhTjKWRvCrwyAVvEcNqtBMJhgnL9sn0+yALD0oQw9OsYKTHKDEqKJTo3kqzgSItUOSnLAUJyLVAU+xQhLNoPgoINXjl/RTsSZwggX6i1vHBk40AWItwAQrKNE2lWCZjDOOXTGMXjaOXdFOJCmmCiG1n1Qm/qa+PKWr6+793rabTXXD4IFJ5MiqjCW1yVbUKyqvcm4ZDZzpnUC3jaJb26fqr7VktY1Ww+e7J+D3Gu8XdvfXTACbLA5+IKTbidiNZimdhd8Ke91+o9OlMhn5XP6iUEyRKZf0Ju66kGyyi+cX4AIxAwTuKypJ6O2tFQrnH57bTk707KWp+y251RWXO+8XXqu8UpT3AQzUfLhvNhhWbA7Rl9+c622S9oHGa3fK65prlBaJxSOfwY3PESaRmME53OTyClYgInX33qi/kVtelpxXEMNZI758dSKVr99suJaTl5KSfQUxN85XMO8P3UbOT/DVLLaA3NR1I7s4WWuTBnddjW03KEsErVleUVNyKf7DScjgjXvlxdcy7nZdA88O3mgtoazPRh4HF5bnxhGjoGkwaBrsCjp5Um7drRqRXIDEgqvqioqqchIyLsWlXYDPAraPfKPgbiBm5MVX52wxtXey7ca9craAHIzY3/3wYnYRCkIOyXXrQsUybhE2AeyexUPZa6RVAS206za51M6gpb2/ubm3sf5ebcdA09DUfQCyexDQ1jnatCql//Tzt5FHW1qPHIAZ7J9qWWAi3CEdBDHU0n4zOzeprf02T0TnS2g8MVUkp3uC2r0jn1i+qtJKZAqxTC3/6a9/+fKbt8trLKvLvL0fUOhEdpfx8CTy1VdvT09PTSaTxWIJhUIul8NiN8BRwP+WkSbhlEk4ZZWAnQp4lHxeDXrDMh8wzfoMM9Egh0UGibpyXEpEtKPVo0Z51Khfj36YpVCDCGQQgUwSSNTpY1ciXZrpaAGsSQgy8KcM/CmbFObXYaODYxSN0VEyqrB94cBDOfRSj/300yDzNMjcd5MDplmnGqkXAtTcMc3auIE/ZRKCzCKwTQpzKVFO+XRAh9uxkvec9OgcGe16/ZWR27b5sGN+xz63ZcWGjNMbWrRdNBXFpGa5V7Pca1zuNyz1mpj9YmwjD93Iht2iQRuoiLsE6G0C9C52tA7VV4kfv8VEd/OJACkToVzF2OQ0p4plltMdmiWvmbO/IQ/Y1gbairNj/rngwv/bkvcB4GbqfGfhfHsuujF5rjl9tilttiULfTcNUp8EvpE4VRM3VPbhSNlH8BvxmPp43O2kxaZk7M1Ls7c+YXanSsElPnqzj9kaWO3yrHZviEcfWGcfuklnHsrL0NKpBXtknD4wzjz2Ul5ssNW0XiGuxc6ZcK6Mmqi9ivkW4kDR1M148vh1EwtkYUGF090DZR9P1X5oXry9x+vdZN/fWh3aWQP6l8Eba3AdoUeOadJhW6jtOUMZv51I/w/U1Yujl/6/6awPwEm/QWX8xj5RckS4vYEs2sEWBxCZfmTGBibTi8rwTmduzOaF8MV+XHGQUOqbL3LN5Lqw2b65XN98tmcmzYfJ8KEzg6gC22g2p+ai5FbmWkXqQkYcq7iQXVIurKhdv1oiz68UpF6VZRXJswsN5ddVxeXupmZH8z3VzVrtnZvi65XLZZnCxnTLROHG9DUfssgKTDcCkoygJBMkzYi4KgXkKOBVbtZAUAg1rwI1rCn9Gly/DLGuo+w8jJmDdAjmdi3sh1vy5we6V6emL5843zy0R5zc9bkhIX7MsjTtoIG9+E4PpsaPyQ8QCjz0Gp+w/yjA/vxl8IvPjt++efLVV6+++/rZT28Pn25yXcxWJ75kj1qxu5i/Q7i6Ryo8opYfUcsPaeWHtPI9cll4sXCbWBihFkfoJbu04jC1KEItPqaUHZNKDyjF+9TCCL1ol1a4Tc7bWszbp5Tu4As3Z/KDqAI3ON88kWOayLOASpyIGj2gXD5SIhwqXrqfi6mPX2i9KkG0Ked7Ffg+/kwbH3efiaxfAJbDetNQAzkzQ8XwrqKBm6k99Rk99dkz4y0kRD8NPTR6r7Qw9t8qU9+rzb5clnyxIO5C5oWPbxRe67wFHOsj4gncvqHZ4WFufT0uJ6//WmH7YhuQcx+61kOUD7CNjYumOzP+yYVNDMsCXaJ1TYNaAVggEQkgT46Q2tpx7R0k0Pha07WpsVtAGY574tw+dPrMHAGgpbu3qa3n/khF2SBwbB0H4uOHmbj7M6S2SQV0RAWu0wNTbeB4LzjbDcoxgNK0wAQjIM4KiLMC4uzABCsowQZOjMoKSrBDkqJjYtSVY4MmOeApOkCMdvKKZuKyevw2KiunAAAgAElEQVSSARBjhSRGX2hNgDgrKNEOTLRMxhlGL+tHLlkm42zgbDW4ZKzsjxUJv2m9mT811T8OGZmEjehdKvuGUajjErnkmeX5VcM6iokGYAc6Jm71I9oHprtu9lXWdZYS2FAyB0leRkjVdE9Q9fV3j//8t88fP4tweDS+iC1VCyXydbtDZTYJZrATzOWZ5dU5zPy4QEpnrsyBYEPD4x0V1dnV1zPLShO7u6uplAkcrgc4WdfZntPXXQQB3rxTn1xVehEMuOOwr1lMa1s7Jo9fI5CzsYuIQVD//aEO6hoZAO8dHGvEzI1i5kbn8ZOra/MK1dICETw20dLeUXc1L3ZotJWxhOvqabxWU1xefbX2bimGBFRauW2Dt253XGsZbGjuayitz6tvuYZegDb13ALAh+HYqb6RjsT0K4npl8ahvXXNZXXNJSU3MurbimtbC2fpkNCJQ2mTEFhz/ZN9VQ2VZ88eLDLwNxtrSQwCgTI3PNlbVlOYU5za3HWLJ2PPkVCFVVkDU10LrJlb7ddvd9TcbKu+01m79yj0l5+/VptEd9tqN/fcdp+OSMWgZgAw1NgsHtred9fiVmusEsbaIooAyavMvH63/HpjacforQFQU2P39Zrm0qb+eo6SsapgEjmzxFUMcnFyANjaOXSHI6TCUOMDQ+0TgH6eiG52SOjLmKXV2cCWUWsUODw6+hKRvbqk1qqOzx48e/VSqpJJVWJvwK5QC+xOnVwhsFgNz54/2t3dEYuFer02tOnb29+Eoyf+a0Ya+JNmEfDXep1fyRc0z21Y5jcs81GTajTaYZFBohc/ohciA/oZrwYd7R9wqFBGMVjLBxhEoF8eZuVIhxLtVk3bpHCTEGwUgPS8KQMf6FKitq0L/3hfXfyHbWchmpU89FD+cSqSdOSnHAeo244FlwZlFAM1vHHV6rBqdVjLGdevT5oFILsE5pJPe1XYTSM+YicfuKJF54s7loUdK37Hit+2zO1Y58O2ubBtbtuC3TRhtgwzfgXSJgQY10eNa0PGtSEju8+w1GNi9uqo3QpCu2C2ZWW6kYG8Q4TdJIDrscPV2OHrc6N1hKnbNGQnZ2FczkLpePMWKcWqpNvVTJ+Js+0S7HrF4hVkW03i5J1kTFsadSCf2pNF705ldqfSO5PXRvNoPRnkroyFjvT5lpT55mR8awqhJWWhOXmxKZnUlEhrS1zuSmX3JK30xgvG0tSwAstchWmuyjhXbSPf8bI6PezuwPrQoQrq5/RqCbdsjA7v2qiPP4Xry8f1FS2D69dgt0G3ktvzf38z+X9Xx/5LZ0UcqKWsvyar9OPfFP3x/x4s+YMBd9u20OCnNctA16id+QttJcCa1N6Cj7rz3uu7+oeezH/7//l6r+jWDutc9/mO+3BPRpzEcWTZqrvvzU703gt7AxsIEgTACpAAQYDovTf23nvvAFEJECBBEKx7b20Vq1iyLFmyHceJfZyT3Og+QNHJQ84d439Yz+thfWvO/59ztub8pC37NTkmTYZ4pETfMxLv95c+PlYWXFpLzg2kSzPu0ow+N4Cj6pyIGnBqhCasyLgVnbATzu2EczshbsPHzJgTAzKkgQZUwBMD8tSAiSjRPjF8rTHL10lcY8BM0HeHydilUtoStWyngLaKoGzCSFtgwjoAvQsjrkMxezjKBoawisPtFBXsFhdulpE8bXk+EflElR/VkP1S+J4we0eYtSuFHGiJCz1Ybz/7dsd8vKjZHpfszmj2ZvXeRUtwxX40b/LMGWPbAy+OFz5Obv/qpeerD/zffBz4t2+St/6JOWNzb0fRirrh0Mj0G0pP9NS4hRKzUwN9tNia6KPrpa+/iv/mN7e//8dP//jHb/74+y///O0Hn50vBYdqvUbkdR/pzol70Ut4NUB+OUB93kd+PkB5bzj/xkW66yffDVJfDOe/GM6/GyKnsq+vhvJfDlDv+sk3A8TrIdLNCPFmmHw9REr2EpJOQtyEiyjRQSnCL0a5BfAtHnSFC3fQHqmpb6kL74uJ77QgfioqTOvvKFw2NS/b21Zc3OWBttWR9tkBjktXqujAqFpw8ka8sBbXVoFmFyHrqPBqIpiGy8U8ex3z7HVKzn3kkzcB7/ws6423oE+zWVWt9Gqxw7GjMcyX1ioqmofRJWo0tqWG2uxsVE40qsfrLTutIwdlam+lMsy3XVgWgoalQ/OaQ2gdNk2O2ZfNmgU6w0yvs3c0DZfjeIJy4Zi8/2wncLJ5sDs0Laplc+sau7nSimK+uHPcoVg3ccf7mvuH2KplkfBIz3ZLEWF5brgbEJPDfNLcQ2nmofCpT5QekmaH5bmpXmuKlCk/8r82V1NO5LEa6JNlucVpbnGapyfdK81MVZxBea5PkuXtTvd0PfPwn7o7n/iE6T4JeL0Lrip7XA56rRjzjNfOsPcbL1/GX358tbw3OzTfN7g86lgctM73ixyyNkVTGaeATMeVthZ1W3jFjeRiBt40KB2aMc6s9PrDGx9+cvnRpzeffP7i9//09Te/+/X7H79KXsdfvhff250eHTPt7M/ML/XaeqWDYwadTVRaTRH2tIh6WnV6QbewnkLJYtRh6uiI0qJnTWyEoJMi6irSyGu7O0vGhnrch6PDg4qhEY2rXzW5MDA211/KKC6rr2jpbmJwymy90t4hpd4iGJnQ+49X5hacdqdErmhTajqb26qR6GxqPrK6rpDTWlvDLGJ30FR2gWtSyxHWFNXhCxl4TBGYWo3dO16XGAUIKrBJ0CDTd6FI4AzAQwD8GU/MLGsg5lcjiuvR+bXwUiZ2Nzx/dL45szk6vzPF5DJahBxvxN2j7qLRiwU97bYBs8LQA8UCYDhgTWNFC59V1VAGRmfJjKIWYSOxBF1CzytlUOmtFZZh7V++++Ply7jOojpPnuwdbphtam4nu7quiN1SXdtY6hjUzq4NGpySua0hy4iSTEOUN5IpNGh1E7WwFkNj55U3UsrZVIGmtUnCsI6rhxetCgu/vbu+sbXS3q9XqLvrGiqKyrCOfuXa9uj6ztjFjf/qLvz+L67e/+hufHJkfHLs+csX7iOPq8/Z2+/Y3duYWxgdHXdMTvaaTKqPPnz5/O5qeKh3d2d9fWPh6iam0Aj+T3c/uj1L4tRt5FQfNUXKsyNz3GuJey2ppmuKlL4NeWBD6l+XhDaVJ7va2L4+dRgrvK32b6qO1uSpUtKzKvOsyrxryuCWNrZvSt1nDqyrvCty74o8vK1NbZi79NtT169Suj3uvQ07n4ddL0/6Xp70vYj0voz1vzobvDp2nRzoveuygyXRznTn1iRvZ5K/N93lWejxr8i9S7Lgmiq2a7z0Ou5CA8+PB26DfdcBx5XffumzJb3mS5/lym++8psvfaarI/Olx3K+q49syP1LIt+C4Giu0zPD9Uy2+aZ4npGWbVfjook+oa0aVtP61OV9KppVWGjhF5r5hfbu8n5F/YSpfXFAsjmu9a72BbeGI3vjZ765q8jye4ntE894v6rO2oYc5kHnxbjFbuRKF2SVD5pvy1rpAs92AKc7wFMd0IlO+HQnYrYTucBHLXQgFztRK13Y1W7UigC20gXeEoMPFXCfFu3RIP0G7JEef2Qg+S2FPmuZz0YL99d4LcW7urwDa8WWqWLdRHdxidYWgqYeyctPq4O9WQH8aX763yPe/n/wT17LBzxEPfop9Gc/Qvz0/2rG/NzrrAs6aD5TyRATyM79a9qTHxU9+OvCRz+iZf2kAfjzVtjbYuwTdV6OugCozMtW52eYip8NVKeHdMVJR1nSSokbkRcmeMIIielzY3pg3ARJWOHnFsS5DXtuw5/b8HEL4cyMjxpwYS06pEZHDYSwBnesxoZUhG0uMCAh7nERveRHTjR0BE8dR5EXsAVzIMIiCO8lVZyVN8TK630FFcHS6nBlbbS+4ayRGa1nxNoaQqLKgLw4KC/wSfFHEoRbAt0SAeY7c+e6kBuGiqsN7UfhyeiWc3NCsTGh2ZzWeZYd/vU+z6L9YN58vDl4d7z8ydXBl6/8v/1l7Pefnfz5y7P4jktSA1xSVSenRKd9rAM5NqjFhlQ4j4ro72+4OrB+/HL7l58f//a3N7//3Qe///bz33/16R++eP7J6XxktCbqxF7YMJcW5LUVe+cg3LpIN07itZN420tO6bqPfN1Hvukn3/STv58J6aPc9pKvekmXfcRkP/FikJQcIl8Nki/6iOd2QtxCODMQAzLEenPaROVbvcWvmwt+Lif9g5T4uqrgnjT/PhfzBgf1ehP+bTUTZeLmDchoEybmQl/LXH/TgKHS2E1RNRPkTGI3Hd9WhqmnwMsQ2cTM+8hHr6Me/RSf9ibm8c9Rj94BvXsv882HRACBVdPJ59ss9g0ut49Wb0HX26GVahiyjlPaMd4zMMDS99HUU2WqzTyBp1x01KT3S0aOVIv7lo0hiWuxb3HauerQLDFqLQ10F6++r7VYpqTL1y3Td96zi32/Z3hBXMWWNPMGLIP0so7meoNWtKhqGbc29uvKhINNvDVJo0dBOFaAoz3AUxkwIMvxSDP90qzUroCoChRWAUOK3JSC8pygPMcvz04BMqQChDWgiBZ8ooMElbk/tF798uyUcxlSAH7otXq70jz8px7+00Nhjk9NdtQDauE/L8E8gYIejYy7rl+eD0461GbJ6NLgomddNWRWDpubVR2duo7GbkZ1e5nYwudrmiqbCwpqsflV6EZuucLQueNZPI4efPDxdSweuLg6+/SXv/iXf/3T9d3Fe+8lDg4XVVr+8sbI5t7UQWBRYeikc0obW6t1Vum+Z2Vg2GA0dSMRj6or0S3NefRqcHHBk2paDp+X38Ih2i2th7sD83OGkRHFxJRpfMYyMG429aqEqg4qjSw1dOusPaNTprXtUVuvRCxj9Q0pZxecjl7F6IRVIuM2tdRw+czickJBOb69q6GyIQ9dkKXr75rZ7muV0vHlEDA5DVGQI9S3rnnnSplUID4NVQAso1NKa8kwbCY2D8ji08pZxCIGqoiBoFaDS5nogUX9wIKxnkeb35lQWaVtIs7AhF2mE+aVYnuUnXNrk0J5RzY0raKuuI5TRS0llNUWokhglVVaxSotqCIV11FI5eiGziqJmX/36aXvxKM2KM/Oo8cnfgazhkTFVFQVsFtqcFRoK5+hNHc6JzSWEcXi4QhXUV/KwlU2kfJr4fhSMLUGRWvKr+WVscX0NiWT0VHWO2swDyuahXVqi8g1ZHL2GctoeZm573IFddHzvYXV/v2jhUB4+6tvP/6P7/5ydh7tkYovklff/u63Lpejk9++s7vu9e8sLY/2DxiUSuHR0c6rV9d+//7xsaenh9ctbq2tL/zvGXkwL0qdx0r5haFNdWqb+anHcuqxnB1Z415bwu8499lPDoz+TYV/XZJa8Xq8rfih7ozu6X7wI90r0v2Fnr158eGS1LeuOt4xBjZ1gU1NYFPjXVO6l2XedUV4T392aDz3mC+8qV6o/Tpkvw07b8P225DtZdjxIuJ8EXGm6sibiCvuNYV21J5Vye4Mf2O8fWOUuzXecTDd5V3oOZwRHs2LQ6uKs13dtdfxPOh6HnTd+h03PvvVkfnSY0q6jZce09WR+dprufFZr722pNsc39NGNuTBVZFvQXA0y/NOcwMzHb7x9v2BplVbw6yhelRD61eVuxTldlGhWZBv6iywdpU6JdVDWta0o2t5SLY5qTtctvs3BiN74yfuieTx4sXx/N6MrLcTOdKeu9ANWesG74qAe92A9Y5nm4Ks5c6Mpa6c5W7Icg9sXYLY7EFsieDb3YgdGeZARdhX4rZ7YDs9ILcSHtAifWroQU+OXwX1qeEeOcyrxvq1RK+G5NOSjzT4IwPFaymdFeHUVWldRY/5RZlM7IMa+DtVkHsVkHsF2W/jHv8U/eTn6Gfvwu//HP/wbezbf8NE/NzrqA/3VgdtpXM8NP3Z/13x+K/L01+vBd9rRD3lYB7zcE8V+QBLDdZAx+lqkdoqsKk6u5+Z5TcUntoLz6yksBoc04FPDaBTA+DUADo1gs9MsDMT4tyMPjdjz8z4MzP+1EQ60RGOtbiQBh815AWU+LCWHNaSt/mQkJrsleHGytNMwIwBMHaBULxTWLNKKJ2EEvaLa2Os9vNWQYTd6m9o9NTRjzmsCIcdqKdHeY0+Uc2RvOxQTN3qQGx2gHaEkJVO4FhT1mArxDvU9nF4/KPogn/NsTqqXBlTbswYjjYGgruj3rX+gwXr8fbIXWTtk2vPF69Cv/k49u1n0X/+PBpc1vDy7m/pK0/6Gpc6IYvcZ7siwJ4IcaAoPJ2UvApO/+K9wy9+Ff3sl5FPPz798tPnv/viwz9/+fKL0/nISFXIDDszIeJGxLkJlbRik1bshQWTMGEvzLiEBZew4C6s2KQNd2nHX7sIN73E6z7SpYt41Uu66idf9pGSvcSLPuLlAPl6iHo7XHhuJ8TMuKiB4JXCl9lPxqveGKa9NVDxwFXxyF7x0E575qrJtlbnSAseNaNeZ6N/1ka9xy9NF1XnypgQVTNS2YSQMMEdJRmt+ekN+PQaVHo5JL0o9ykl/V3Ckzfhb/0N7uFroJ/9CPbOz8Hv3Mt962k5jtZeL3LZZwzaKTpNV1HnANQYsmkSCKKqraZ7wrTgbLMPM0xjBd0bBdyD0o6tSslOk32ne3pHszQp690fWZ03LwyqlzjVdm7dkIW/NNAxZWOoV5WDZ8vu2NJeaHDZUNepbhOuTayyKturizsV3Yvytjl9XZ+0QKAoY422M450ZScabEIFPZPlnKhyA4qsiBoQ0wBPtaAzHTiqBf0wIhlRA/73rKQq51idG9ECT3SgqBZyrAQEZN+jMZWDDcpzwnLAsSw3JM0JSXP84kxP17ND/pN9QdZaJ3iwGcrEvV1JysxJe1PYzV1ZnV1Zn7E6tIubM3PbS/0LY0Nr0z0OpdTWo7R3uyZ0ChOP00mT6tvkRh6LVyHT8XY8i6eXgcRN5B//9O0vfvlhJBra2dv2B31rG8t+/24guNkja2Wwiqz9CvfxmsYqFihbOyXNKBLY1qebmOkNR3ZXlvsP9iZVCg6VnNHIJDRxKEpFA5tF6uqiSSR0raHZ0dttsgnsfdKhKYOpT8KTsiCEDGO/PHS6PzBunl8ZMNq6W3iVvUMqb2jN6pJZHMoWLqO9k9ktb+eK2AanjNlWgS0C1LSQGB3Ulh5ag6CooomIrQDk12Occ7o2JRNIfJpXjYJRMp7kvo4vBGCp2aV0TJOIRmsmECtz8BVZ1FpQXQe1S89s6qnsVHN0/TKulCM3iY4iOyOzjuIq3Mi0PXYZpDGK0gAPsFQYlgrLK8MTCpD55QS5SVxUQ3kCehdCyiRWIBl8mrJXdP7+yWdffzw4NjA2MTq/OJOXT8LhkcVl5KY2OgybDcNm1nIKOhWNmt4u3aBQbGsu4WCp1VAw6RG1CklryqNzS8s4eeXNeaYJVUEDHlmY1S6tF6qbq5iF+eWE/lHn8GRvYSkmI/ctvog5OefYOZjfcy/Hzn3xi8hZ/MRkMnR3i+/u7hYW5uh1VZ38NlefUSbn7R8sWM3yhdmRD967PosGnE6jQsEvLsVTCuD/PSP357pTmEz5fCmTL7ZvTI0hnh1Zz3321HabmNsc2lEH1uW+tR7fWk9wU5YK76QyPqn4a6rduj0j3J4R7s2L3csy75rau6b2ratSjDxclhwuS47WpJEdTexAG/cYEl5TKlZzFbTcBK0vju3vRZzvRZwvT1yvzgbfjw89j/VfHTuihwb/pmJ/rmtjvH1tuG1tuG17jLc/JTiY5rtn+d4FUWhVcrqjvfSYrr22a6/l2mu59JguDg3n+7rEgT7pNl57Lbd+x43Pee11JN3ms11NeF3mXxZ65zu9cx1HE23esdaj0dbdgaZVB3PSUNWrKLH05Nt6iswCqomfZxYWO6VVA2rmlIW30N+zNqI6WLAGN4dO3dNx7/RFaOEqshzdtQ8J0YOtaXMdWWuCrG1+xp7g2Sb34Sb/yarg6bIwfUWUvSrOXRPlrgmyNjoyNzoyt0XgHQl0VwLeFgP2enLdcuCRHOCW5rglmX4lIKACB5TQiA5zosdHtPiokXhmox6bSce2knkhphH21xU5f1UJfr0c/FYl7EEF9HFh7n1q5rv5uY8KgOmknGe4jEf4pw9Rb/99ZfaPt7TlAWtJyFrs0ZY2g35Uk/5jOugeG5fZlgfqzAeKioH6SqStgWRpoupYeA0drKvN7GPnHBkLQiZySI/0KXKP1bkn2tyoDhDRpj5YkLAOcmpARY2omBEbNWBO9PiwBhdU4wJKfMxYGFJTTgyFATVpkw8O6ykRA3W6JtOam9Wfg1mlVLrLG9bzqgdB2I3iGh+rbaO63s1pOWpp2WXWBdqbw7zWAKch1t28zS3e7KSut2MX2IAZ5tOZxmdTnIwhds5gG/J0XvH52cpdYNq74tia0m3NaHcWzf7doePDCf/GoHvZFTuYfHW2/dmt/5cvwp+/Cv/x18n/+Mcb77xCWPpwhAvfkuK3xNANUca+DHQow0Ud7FdbA++HVl5d7v/6y/Pff5v81aeRzz+If/3RxT99dPrL8FhsiBY2wc4tqIQZlTCjLiyYCwvm3IQ6MyBiOtiJFh7Tw+MmVNKGu3IQrl2EKyf+yom/cOCTvcTLPlLSSUjYcec27IWLcNVPfj5clHSRz6yEmJkQUqMPxaA9fs5eF2itHbDaCp5j5Y4x0idZubPt8BEW0FDxWF54T1Z0v7vgHo/8RjvhjU7KO8LiR6LSZ1zqPQ7+7RrYm+W5bxZnvl2Y/nZB2lv5z35Offz3+WmvYe//GPvgdeS9++inuaxCppyrnRteVnQ7assMpZUuSI0xo6ATiaxpruwySUf1rY61zrHVWu1RndRXK96ukh40uxZbhuaFY6Ndhk3HZK/Arm/rr8BKa4haed3gBH/GXCVZkvSezO1G53cSY1uDLQopg7c+vsJnd5VS2DLxmka0La/pVdNUXEq9pbHeb2afmoqu9ahzRU5cDzrRgU613+tMB47pwDEdOIXJMwP0VA9JUTOsAYQ1gIgWGNECwypgios/pF5T/mUKkMey3LAcEJLm+EQZR8I0d3fuRhfE0ZBTAfoxPvtnWHgmFgOvqiztkfANRuXS6tzYwsSqe3twcdw2ZrcO6ScW7APDsq4umsXeMTgi15s7HP2y/hGdO7i+41k+OQ8kbk6j55ED9+7C0rzDZZ+ZnXj1wdXzl2dGq0xt6h6dc/7qDx9ahjScrgaxViBQcCcXhywuzeb27Huvzj54PzrYrxjsl42MKASCys6uSm5nucUh6JbWtnWWCHpqlfpmpam9b1w1MKETyBvzKuCVTIpjUG92qfRmcTO3qq2zVmMU9A1rB0aMNpfG2quVqoXVzFK1vefDr2+XDsZq2/Ia+HllLDhTWNDQlV/AhFe2E/mmRtOUpJiFI9fC6O35JBroQdbfQvD3WNwCoYreKqlkdOYVMWElLFgtj9SprW3qKavnF3JENeVsagUrv6Gjcse7YHCJ6ziFIzPmkVkHhgrBF8Ah2KxHWW/hC+C5iGeltVShur2gGgcmZryb81pRI1E3KuHpWP6r/fc/f6XQynUG7drGckEhBYEEE8ioBlYVigC6l/ZTcgmcJahc9owxBCXVnXn4GiC+AkCphjMFtBpeSRGThC6HYCogMlcXT9NY0UKtaSviypgCZSs+HwGAZc0uT55fBglUIIEKbGwuOwqsX95GBoZtzj7z0vJcMOgnkUg6ne7qKtnSysrOeYpEA1js8oPDxZEhy/rK9MzkUOLs2Ok06vVSubKTRIX8/zEyFahJHVs+3tJE9wwnB8YUIH9Q3GuLuY2hTWWqlAxsSENb8vCOMrqnOzs0pqZE3MuyndnuzSnB1nTXzmz37pzoYFnuXlX6NtWBbW1gS53qx3pWJcFt1fGu6vRQd36kv/AZL3yGpN94FTC9OLa9DNtTjHzvtO/VWf/zWP9NtPc8YAvvad2Loq1J3tpw2+pA88Zg6/ZI28EUzz3D88zyj+Y6g8vi021F8tBw5TFduo3JQ0NiXxff1cR3NRcH+iuP6dZrv/Y6bnzOS58tfqiPbCuDqyL/osC/wD8cbT4cbXaPtR6Mtm0Ntcw76oe0NLus0CEtMnfnGwX5FnGpU1bdp6wfM7TOOIUrQ4q9ObNvrf/UPX0ZXLo9WXl+tnETGF8xVcyKYGtiyK4EvNuVcSBI2xc8ORCn70nStyQZG5KsTWnuhihrnZ+2xXuy05F+IALudOXsinPccrBXAT6SAzyyXK8yN6SDBNUgvxIQ0cBODagTLfxEjUhYCFeuvGMDxm+mzgtRDZC/qgb/uAL6ZjnsfkHOOwXAB5Tse9TsB6XwrGJoBjHjIebJO+hH91Dv/qQK8OMtXXHAWugzEo/0hS2gv6rO/Ds6+J0GfEZLAbibBlfXYc0NOHMjwdhE0rAwsqocdU36YDPQZy7w6bB+DcyvBIRUOam/+5AKEFQAgmpISAs7MSAjBmTEgAzrUcc6ZFCDDKjQfiUmaiiIGgrjllJ3D2azAxwzFsUtJQsMUB8M3J+Dm8OWLhHLxxH51gzYfGHVVh3roLk90iNJaNWnqp6YVHjY0rhcVbzfUr3WnDfLQs7UA6frMiZqH41UvztU82iwIWuoBRObUXwUmEnuj0Y2+0KbTu+qyb1s8G71+XYGveu9wc2B29DKZ9e+L987+fxV7MuPE7//4vJ//fY26Rno7yKuqKgeAzVgwHv10CMt4lBGCNs472+NfRw++CDp//LT869/Gf3l+0dfvPR+cef55enyiy1N1FVwakYm7eiULmyYpB17YcMkzKgzAzxuRCbMqKQVc2XHXTvw1w7slR1z6cDEregLBy7pxCft2IQZdW5CXtgwV0580km46idf9+dd9lLO7aQTIyaogvkk4EMByNsFcwuge52gnU7INh+y2g6YZmdMsjInODmjzGxXzeDVq3UAACAASURBVFNz6QN98X1D8SN96eOe/Lf5lDfaCW+zUe8wYQ8Y4Pu1gHeqc37WjLpfD32zEfmABriXn/aoCoHtqmzqlzlmHGOKDiOntpfOGMXTDIh8IQFWxyrmcxsMknrTBn98p8EcbLeEWvWHjfpA15hPu7lv2Th0zYZn1kekvQZuXzGiOw/UJa/pX5Au2+tkK/Le0PTW0chywDZnquZ30bgrw8sOtbWIRG/jThtUAVFNr7LayCZx5DVMt6nz1Fp7bcRdaHMSRkjcDI3rQXE96EwHjOtBp4bvFdMDExbYuRkaN0FODaCoHnjyn39mx0pAKgQbUQCiKtCJEhhRACKK74vIoDw3pACkhiOD8tyAEr7Tg1KVPWARH9EIOWQMJDcnAwTMfnz/HQoB29bKYXEaed08rrB9enF4fWt8elJnM7C10orJYaHV0GQyNicS297g0tre5KtPrv7wl2//8Off/uO//O7u5dXi8tzAoOv6JvHVbz7Z2pmzOJT2AY3RJZ/dHHVNWvvnnCKdgNFGb+5slGm6B4bMB4fLF+ferc3RaHR9e29wbtGk1LGr6tFTyyZPeFZqYMuMzW2iSnZH2di8aXrZKde01TZQiXkgShGGUoKtYZbUMIvIxTBGU0mboL6ls35w3OkYMjOaamubaEINd3TVObPT3yAooDUjatpRfF1Vq7wknwkuaUFy5OVtmuoucwPfyGB3F9W2E0sZ0GoOSqSuEchpdC6poSufLiAzxXl0AZkpLihrwbB6StvlDERBNqUS0Syiz6z1MloKmvgV06sOc7+0uBqPIGahyDnYPGBRFQ6bB6xvKROqm/ElIADucauU7phVt6prqzqoW5H53/7Pr7p6+MurC19/+6t2bhOBiM7Lx5eUUzAkyNPcdzMhD2pbSwcXLbTWPFQ5AFacRaqE1rQVVbcW4mlwPA1OpmNItahCDrmshUKtQ5SzSTUtheRyNIIM/smbfwdC5X7zh8+v34vml2E43JqpxcH1vbmV9ZlYPMxuYipU8ry8PCKReHt7vbg0Q6FiIbB0MgVmdyhMJplW22OxaH7z9Rfxs8jgoN1kkXfwG/9PfqTYsyQ5Wpam5FuVp7a+RfYNqa1vKaVKyYTfFtlVBTdlqVIysCENbsqOt1Qnu9qTA+Pxru5oVZFi5A/aXZAcLMuP1pW+TXVqhtKzKnGv9Pg3ZaFdeexAHfdoE159wqu/8Bku/ca7oOVF0Pri2P487HgRcd7FXHfRvttY32XYFfUY/Wuy/bmu7THe6kDzSi9ntY+9Pdq0P9l6MNW+N9F6OM09XhXHd1UXB9rEvi4FyLMd9em26ntMui1XR/brI+el13HuNkV31aENWWClO7DU5Z5oPRxt3h9u2htu2hlpWRtsmrE3jBirXcpSq6TAIi50yit6FbW9CvqgpnHCxFsZUuzPmt1LzpO98Qv/wlVo+Ta2dhuc8I62rKhwOwqMR4V09wB9PTkBWc6xGuhVAw5UOXsqwL4avC8H7Iky3MKMQE/OsQLqkwK9MlBYiwzrEUENNKABhQ2wExMiqAX7lYATLTRuQkW10KgWemnDnRmRERPmrK98thvFgPyPathr5dC3iyD3imFPytBZ5cisMkRmOTKrGPyMknWfkvUQn/aQ+ORnjejXd4xFYWee34D16ikCzN9y4D/j4J405wF4FQhZPd7UTLZwCHomUs/BaRqR0sosTW3GGA8atBX79bigDhFUg47VwIgaFFGDggqAVw7wq6DHOuSxAXVsQIT08GMdPKSFBdQwvwruUyACKmxEQ43qirY7YFtceERdFNMXLzHg/QjYOLJgLb92vYA+Bs/rzcVNEUuGMHm7DU27nKaAUBCVicM9gh0Ofb2eFpW2bbUXTddDRyqeTlU/m2M8m6h9NFT1oI+e1s9C7dvaQ9Paw3GVZ1obWDH6lrRHS5q9Rf3estm9bInujXwY3/76vcg3Hya++eTq21+9+OaLmz99e/PNh54ZPW3HWh60F+yroXsqwK4SvNIJ2RCXXC8M/NOL5L998/m//+GzP31z9e3H3l+/2H4ZGo4uKYKDDccmwoUNk7QjU7qwoS4dmJte/I2TcGlDXzvwV3ZM0oq5sCATZkTCAruwwpM2RNKOvnJir12EKzvm0oy+NKGurdgbJyFpx970k+8G8676yRcuQtyOjRoRISX4RAGLKZCnavSpGh1WwvwykEcCcksgGx2Zm505azzAQlPmBOPZUOWT/vJHzvKHpsp3dZX3VGWPZIWPe6hpPZQMaV6WvDBDQn3Mx78tL85sIzyth2V0FBXoOZ1zhoF+mU4vMHc2T7S1reQVastLFHnAeiaZz6nWimr0swzrarXmiGfzCuzbbN12e++BbmPPuX22tBvf2J3QDul4rnykEP6EXYsQqCr1PdTmKZH5dP0osrifmNobatFyi1uX+pfWxudKqDVl1XalMiio6esqUzMpPF4pc03VdWJtTBrxVwbgqQGQsMITFljSDEuaYRcm6Ln5e6XeXkoJCyxuhp6ZIDEDKKYHnmq/52JMDT7TQs+00FMN5EwLjSiAYTkgpAAcK4HHSmBIAYiowWE9ZrUbwSe9LqBBBnRdzQ01aCQKAgACMjIyHjzMSX+akf7k0cN3CASYUd89MaxWi6vt8kpNB1HcjO4zNa7OayPhuZ29sa396VefXJ3fRjzBXe/xYSTm39heWlmdXVicPI0HXn10eXEX6ehpck2Y+qatB9GdqY1xpV2xdrQ6vjg2uzqVvI7OzA1qtEKrXWx3CXzhqbUdRyu/sL6dJDYw5dYm45CwWVzZ1lPL6apq66bTmQUGs7iru6mikoohwZBECBIPJBehCitwHG5NbWNpZX1xWW0hs72hlF5Cb6lpFNAr2wo5kqoOPb1NWcxVFjdJ81jSvGZlUUNPXo2A0NCTx5IUNIioNVwsnYdrEpJbxXk8cV6LkNIkLmKLC6t42CoetogNyWsA4Koy6Py8RmFZUT22uB7L6qoQatiM1jyhiqF3daitHVWNlOIaTEkttrgGQyoBoyiZI3PmHkNLAR3BldNFVrbAzGxSVxY0wbXDXd/86VcGm8YXPPiP7/4yNT3cwKzGExBYAhwMywQg0nNR6RQatpRJRZaCkBVgVBkIR4Pm1aIRRQA8DV7CoRaxyJQGHLoKDC/JLubga9sLy1hkCCErDfwIhMrNAD1jt9G94R21qZsrZDJbqgQ9rWubc1/8+lOhiJ8DyMbhcGlpT+0O88v3bihU7LP0t3NyH2h13Xa7lkrFymUiu83Y2dFWR6/sFreXVZD/e0amnMjUhIZvVe5bladuLKcWtP6wH/Ui4LwIOM991tNDXXjn++ROSt+Hffb04T19cEt7sCjZmu7amOSvTwhWxzo3Z7p2F8QHy1L3qtyzJnevytwrPQdLIs+q2LfZE96Rxw5UZ25N/Eh97tUkjjS3AfOd3/w8ZL0L256HHbdR51207/nZwPVJX9xvDW+rj5Z79ib5a4MtS07WoqNhvZ+5N845nGrbHWvaG2/2znVE1sSxTWl8WxnfVsa31WdbqtNN5dmW6nxHd7FvvPTYrjyO5JH93GOOHWgj28rwhuR4VRyY6/RMtqUYuT/evj3WujTAnrLXDWgrnIoSp7xsUFs7pG3oU9b1qhqGDW1rIyrvcm9wcyh2MHnhX7gMLt2drL+MzMYWRRv6/F0V0acj+hWIsBIWUYMjGohfC/JogW4dxGuE+3TQIzkgIAXElNAzLeJUA49pETE9MmpERU3omBV7ZsefWJARM+JYD43oYXErOm5GnpuQV3ZczAA7MWMvRqqnBPA6+I9o8NdK4G8XI5/QCAAaHliJB1RhcyuQ6WWQJyWgByWgJ8S0B/jH/8BA/N28FHlkQh6qgR4dTlvyVgP475jYB5y8bG45WFKPNrWSbG14ExtlZGNMHKymDmRmZE/z4CFLkVeDPtYhj1WQYyUwrAKFVaCAHHgkBXrl8JAO69XCvFrIkQbo0wC86lyfKterzPXJwR4JJCTHhWTkzVbIQSc20JPv76Yu0pH9OMxcYc1edethVescvmwjn35U1bJELD/nisOt/Gin8LiTd9TC3mbVbDJoHm7tKps0XQcapz2drn6yWPdklv5ovPrxQPUzRw1ourt81di6bG5ftnE3Bvi7Ix274/yNCfHmlNyzoEscjn2W3Pv6vchvf5H846/f/8evPvzzP33y3f/67N9+e7HianDxQOtKpN+C21UDNqW5sy2Z4xz0vrnnk7Dvz198+pdvPv3uD+/9+m7jYt+40Vc/q8rb1VGiJvyNk5Cwws/tsIQNem6BJe3Im17srQt/5UBd2TFJGyJpRiSMkHMD+NwATBhB52bwhQ2RtCNv7JgbK/LGjLozo57bsC+c+Dsn7saJu3QRLl2Ecwf2zIaOW9Hn/1mVnuhAYQ0goM7yqTP9mqygHuhV57rlufvi3C1+9kpr5mzjs8m6J2P0R5PNaWPNz4YaMxy1mabyLGNZtoWW46TnOqoyLZXPXAygqRoqKUKoa0qHBD0LeruZK9Ty9ZLuFW77anW+gZWnpmWxGzH85hKNotYyVqLcqNHuCfq2RX3TDHl/jXRcODatnzvb9kQ2t0YMA0q+o4giBWc0kTKYDCSHg60ZERsvvNGTLW94fNNA72bgmS55/8bkDLO2Na/C0s7fEzCG24rVjPwuZl7DuJAfsbUlTMQ7O/TUALp0oK4cqFsH8taBvLbBL6zQhAWSGj+9sEJTD1cOxKUTkXTAEzZowgJLmhHnOtiZBhLXQs91sHMdLK6DnevhZ1pYTA2JqMERNTisAh0rgWE1+FiPWxNjmrH/UId75FB3drY1F+QVQnPBZBQeB4EicrLRYODTe2/kpr9TSAI0lMNFHPyIuqJfmtevKLkKDR6sGXTKeoul48Az1ztisA3oeaIWbleT2aY+PNp8+Sq5uj7z6oOrz371Xt+oWSBrnd8eH1nsVTlldF7twOKgfdwh1ctsA+b+IWtrO4PLqzdZunoHO1TGar40v5oNKWLkVLdjihvhlBpgBYdcyMAV08nEIiQAnFZdU95Ar+a2NxeVF0CxIEoJtqSGQiiEVTEL61sq88rwT7If0pvq2Hw2thgDJmWXNVHxVYBKLq5TV64bYousVSwplacvl/QyJb1MoY3OlFAbxGSWmMzXliustVpXg2u0xTXB7VBXNPYUFrEhRRxQIRtIYeRQ64HVHSSOuLyWm1/bViDQsJq7aRUsLE9C652Q8OQ15ApQfiWkqAZOb8qjNRDQeWnTazbbWI9AW9ehqmlVVVRwsRQWsKgVyugusI9qpWrBzPzIV998urQy2ciqzcl9hkCDsgHPYDhgfiWpgE7BVaAA5GxcDZpcjyuoJ1CqkbgKWHlTfmV7MZWBK2CTKngFHXo238hmCsrp3JKyesrD7Lef5jxIBz4GITLIRSiukGXpVe8erRRVkPqHrH/5t39ZXl2AwMBAMCg9My0vn3R9E2/nNQJATwCAxw0N5Q6HrqqqmFZRgoCD8TgMhYwnk7AweO5/z8ijZWkqqhPcUKUwmZrQD6wr/Zuq0I725MAY99qSQVfC74i5jQmvKXagPd5WBDdlgXV56ixzaFMZ3NZE9g2RfYN3XbE9I1wb71gd4y2PtG9Nd+3Miw4WJYcrMveq7D8ZKdxbELhXhYENcWRXHj2Qxw4Vp25l3K26DZhvA+bnIevziP1FxPn8xPnirO/9xMjtSe9FwB7d0wXWZPszwvWh1kUXa97GWHExdsea3NPtu2NN28Ocg4k2/7wguCg83ZSfbalSjIxtKWNbyrNtbXxHd+mxXXhsFx5bwmOOH+qju8ropuxkvSey3B2Y6XCPtRyOt7inuPuTbasDrCkbfVBH61WV9aloo8b6cRNnSMsc0HJGTdwpW9f+vM2/PnCyPxE/mj33zl0fr7wIz9zuGw/tlQf6vGMzJaLDRXWosBrqVwJ8OuiRDuQ3QsMWZNgAC6iAx0rgqQaa0KGSJuy5ERPVIU4MyHM74aqPetlPPbVjEr2EUyv6xIQ4s6AubJhzE/LMhLh0EfwaWMCSN8wFtlPfZFMf0knP6HkgGhFYhsutJALrqLB6MpiBz6lGphUDHxIzHmKe/LQW8dpkN8KtR7tVQJ8W7ay5z4T8mE143FYM4lXAxLUILQdtbkYbGuHmJpy9nWBkw6xs0CQf4TXkHSrgxxpUUAY8luWGFICQEuyVgQ4lwCMZLKBBH8jB+8rcA0X2gTLLrcjwKDKO5BlHsmyfBByUoUNSwm47PCDKPxJQ99tJi7W4QQp5kdawUt64VFA3jsiPsoRf6Yc+ktluuzUvZLpXOtO5RBwWdiQU4lBX6xardLIaMk3PnqVnTFc/mqm6P1V9f6rmyVhthrnk6WgraV3H3Ha0r9ublyzMRXv9kpO1PipcG5ccLhguvJOfJPe/uAt+/dHFP3/z0T//7tN/+afP/u1PH3/3p5df3i2PKfJHhLAlOWxXD18SZg7W3zeU3NPTIJNilnfUElvpPxoTzyiLXTywvTltRgw7dhYlHNQzIzJhRSas8FRlc2FBXjuwN05c0oqKG2HnJnjSjLi0IC8t8ITl+8LozAiOmyAXJmjSCL00Qm+MsBsz6taGuXVgLyzIpB193U9I9uFiVnjMDLtwYi4dqIQVHjHkhrRZIV3msTHz2Jgd1GeG9NkBbW5ABfApgO4e4CYvc4n1eLr+nZG6n06w3plpTp9qzhlpzB5gpA/Vp401pG3wkTvd+BU+dolP6WskWxvLpuWyCYVJyxbLW0xqzRarYbi9WM9BddVlNzfC+A1YsbbSPFqs2GmybypHl5XDfQy5pkTQU61Uthu351bnRyaUXfpmhpKA4j27X0UCNVEyqwrTqHJGl2/D618/is0eOjia4tyarnrluGukkycvZQwwmlY7WJPtVab6AhGDyHB2tAddvISZ+n4fIa6H3Dhxz13YF72Y5y70rQP5n4xEXDuRCQssaYNdORC3vei7PsxNH/raibxyIK4cqKQZEddDznWQhBb2g5IGVEKHONPCTjWQiBp0rAQcKwFBHcpV/5iNea0W97iuCEvEIEuLyypLykhIFBWJJEKhWDAEnJmGAqZVFcAqyI9MQsqQGD8hxa9aK2MbMmMXWdRCmJtUxuObx5GN4TFzdW2BztCj1vVI5N0SZU+boG1iYTR05p1YGJxZHVl3Ly7uzUytj1Zyyo2Dhr6Z3qnV8bnNSYGstVVA7xDXtwlK20RUobqgQ5HXwMdUtyHKm6GwgvukqlxsKQBTBMQXw7NAj6GIXBQSmkciFuRTEVg4EJmDJsPgeAC5BI0vgIOQ6fef/vydR29kgtMweWhOF7OIQWpT1nN1dL65lqcp5UjJHHl+p7mSZ6C1G2k9/Y2yIQ7PWNGqLmSK8NpBlnW8TWmvUdnrqlpgeXU5BY0QEj2rkA0sagKT63OKmqBVnYRKLqFRXELnF5Q0omnNuBZJmVDPkNk4jfyixs4SCg1cWA2jMXEVDdhWcdV+ZEZkZHZoaliSonwWqJSLqJdTq7pxDT15MitXYeTrbKLTS5+9V8PkVOKIMAwegqMg0GQYGJdDoREI5RhUCQxVCq8X1hQwiYWNxGI2Ja8eT2JgKjtKOk2tiqFuSV+H0NJcwyui1qDwpbBHgLd/8s7fZIIfQ1BZAFgauQhFqytY3Ztd352vYpT+6qvPXrx32y0WVtVUo1Cox48fanWK+YUJKCwHCMpAIIEVtMKCfNKD+29BIblkEhaNghYVkQoKif+Hux+bytCGIrguD6zJ/KvSwJosuC4PrP/vXQEpuzFxZEn6bJd+e9JrPXebYnu68JYquKFK3dUKbqh8G/Lgtiq0o/auy7Znu1bG2heGW5ZGWlfHeLtzoqNlmXtZdrQmD25r/JsK94roaK3ncKXLsywIbIhPDxSJI03crYruyc7cmrhHd+Ez3IQszyP292KuV6e975/2vzxxXQdsp/vawJrEvdC9O925MtgyZ2es9LKWnfVrfY07Iy17Y227o62Hk7zgouh4uSe6roxtqk/WlZENeXRLGd1SRjbksT3duduQ8Bgv3LqLA+3FgeZyT32+JY2tdIfmOo4mWg5G2HsjHPdE684oZ95eM2dvGNZV9SrK+5VVIzrmiJ7Vr2H3qthLQ/KVEfXOjDmQiu345y9CC7fh6eSW7tBedagjh4z4UxMuYcfFzJiICRWx4k4syJgZFjOAIpqcqBZ0ZkRGdYiYGnaqgUc18KgOcWrGxG34czvh1II9MSFiFlTcjk3YcRdWbMKCSVqxSRsu4cSf2PAnrpI5EboJ91oz9RE7P7uhEEzPg1SSQBX43CoCsI4EYZBANeisMng6PucpKu3tvKx/MLOhx7aSkBYVUqOd5W82wf6hiZjWXozglsAFpQBZFUBbDzVykHYeyd5JMrUjHXzknJK0qsRsi8A+CTQgyj0SpLuFGXvd6R4Z0KuCHYhBPhXyQA7ek2UfyrM8ymyvKsunzvSrMgPqnCNZrk8O3+eDV9i5IWnRHpeyyEAt0qkrjPpjgXKztqUPnreUT/fSeR8pXb+yj92pzC8Mtk8GRz4dGbo264IinofL2mutmKoFTNenT9GfTVY/nKDdn6x8MFXzZIKeNkrPnOWiNlXlO2b6qql2WlcxZaDN2uonbC1Lw5LI/sivP4z87vPkFx/Ff/Vp8usvX/zrn7/8y58+/9d/+eS7//eX3/37h18+39ga5faLcOsa7L4GuSoEzXFzRpgZlvJ7NtrDPvozR+XbE03PFjqyt2WwkJUccVCPTbioBRc3oc5NqFRU50wLi2qhCTP61kWK6WAxHSxuRCbM6HMTKqaHnxkQFxb0uQl+boLHjbC4HnKmA8f1kAsT/MqKSlpRcTM8ZkKc2zCXfcTrAfKFC39mR55ZYTEz5MQICOtzwvqciDHnxAg4MQJOTcBTI/hUDznRAI+VQL8029OdeSBI22h7Z6313krL0+W2zEXus8WOJyv8R9td6T4JzC2AhmTE9U7MbCdluLNq1W5RcHq6KrTK1gmBaKKmWtpCbO9AtdJzm5rRPbIi8yBzaLBavShwTKj7BuS9VqZBXiqTNBhELbrp8VWdxsVhaOrK1ThY49N389HgZgKATXhQKiyTbE27t8a392zz090jLEJPK00/PrDEF1kRZE0FY7GldaGraYxJ6Ggm1ioaK3bsnAtb5Y2e+Iu+/Bd23J0dfWNH3Dkxz13YWwf6yoq4tqFf9OKubejnLuyLXtydE3XrQN64kLdOxIUVcuFEJBzwpA1xaYJd6qAXSkhSAb6QgeMyUEIFTWhhlyZE0gyLaXIjyoyIATnIfNaKe4NJysTmPkZBgUQChoSFk9DgQgKagkJiYCg4EIoAZmLhDyjonwxr82fliB0dblNLWFASpxR58R1D9LBvxMlfnDRIuuiClsrJYXNPT2cTt62ssVkzOGoYdCgsstGlweGFvqnVkVDiyBPeHpvve/7J5XHSYxpQSE1cnqKuSVLKEuVxJNT6LjxbQqK1wqraEQUNORXNiDIWsqQeSSwDZMHeASAewVCZKAwQBMrA45BkCh5PwSLJKAQJngNLh2IBYGQmGJ7+NO2dJ0/fhUCzc0CPEcQclqCqTVlXLynpsNS268qbVIUcdXGrsaJRWVzSgS7loRkyar2U0qzMVw82Ouf5uiG2doDTJi9qlZewpcVtalo1n1jNx9f1UOul+Wx1KUOaz5DmV3eTSrgYKgtCZYMYIkqXtU7iZDdLqmgcMrECjCnMLqxFVbLJ1S2UVllVm6aGpShnKkrqFYX1cipLnd+kL2ApC4yjAl0/v11WaxtXiHVtNU3FeeUYSimGWoqjluLQZAiMCMQUwvOq8LhieENXTUlLPoVFLOEWlPIKy3kFAnuLdlLCM7Nb9QyuoYHeXUphoB6A37gHfOMB4K0noPsAWAYAlgHD5IBQmayOul989Uoo74gmjv/8l3/e3Fyvq6sjk6k4HC4vL+/Qc9AjFYOhECwehydioDAACJJOosCLirFEEoRAghYUYf97RoY2FD8wMgXI0IbieFP5Xxl5emCIu00XXmvSZ0se2RNu69m+Kbqj/6/3I0M76tCOOnU28mBJtDndsTzeujDStDrStjHesT0l2J3pOljqSe20c6+IDpe7D5YFnuUu31p3eFsa25fH9xWnB6q4R3vm1V/4DFdB813Y9jLq/CDW++Fp34en/S/DjoTHGN5S+FYkh/PC9THuQi971kKfNdcu2Bjr/ZzNwebNwebd0XbPtCC8IvuBkeF1WXhLEd5SHG/Ko7vqswNd0qO/cOuSB5rkgSa5q0hsSs9Wuk4WOoJz7Z4Jzt5Qo3us6WCMs9bXMG9jjGgqXZKSXmn5gKpuSMsa0nAGdS2T9u7lYdXunPVotS+1SeA8NH8VmLrc1nucNUcGSsiIPTHAzyzoqAVzYsOf2PBRK+rcBI/rASfKjKg658QAj+gRERU0poZFNfCYFhE3YRJ2QsJOOLPiUjq34eNW3LkZGzdhzo2YuAlzZsMcmzFhR9G8GMMjv9FMeVhPeFaFSy/DZhajM4tRGaWYrApsThUuuwqZUQpLIwHTMZkPSFk/U9SA3Nr8oBIdUaL7yt9gAv+2HvWIRQY150N4hdmi8hwVA6xvQlp5BKuAYBViXVLsrI66psPvyZAeEcjTmeXhZxyJsvZFGQfS3AMFcK8nN6BF7vXk7slyPQqAVw3wqXK9yhyfIiegAobUyB0+YKMFeNBJ8PBLpmiItfrC52ZVXKaOCNXzJYxBTNEkiXbUKHil6/vYNvzricWkznTYyd9pa97nNh91tnra2FucskUWYpaVNcfOnq5PH6t+MFrx7nDZu2NVj8Zqn40zM6fbYNNCXD8PoW7IktSly9lQk7B0YUDywcXOv/7u5V/+8NFXn199+/XL3//uo69+/eK773733Xe//fMfP/j3//nhd9998ZtPgr4V1bwuf0WF29AQ9/VknykvbMk/1hEDKrRfJwMVBAAAIABJREFUiQxrsREd5tRCvBoouhwsPnVRT22EUwPqXI8616PiOmRMDTtRQk51yAsz7sKMS5iwKcVNmDMjOm7CJCyYCws6aUWl9L1VaUYkzIi4EZYanjmzoBJ2bMKJu3DhE05cwoH+AZNRQ+4PiptA52bw976dARpVA45lOQFJul/0zNeddiQCHInBh5Lsfekzj+xJQJFxLAGEuiERGeZIQloQUBbVzbNmo4St7KEPanjLHZ2uquJmDrymHVRHB7HYiC5TsW2aNTLBNKxIXfPWkVHdoJVlEZcoWsp7eM3a0fE1qbyvrkpLK1SiwXVP7pGfPK3MSavDPKjuqTXszYe3JvY2jTMutqWNomkpN5p1Y9wuCxwnLa2ZbOaudLVMtFK6WIhSHo28aKxP2OquNJT3bZSXNuytHXFtg9860M9d2Dsn7saOuXPi3utPLWrAPXdhbx3IGwf8zoW8c8GvnNDLPuRFHyLpgCXNkAs9+EIDvlCBLpSQCzX00gC/NCFimtywIj2myb4wgs4s2JlOWDPu7UrkEyo8BwHIBmZnkPGQNnYVo7KAhILDcmHZzzJz0x7mPvsxjfKzeUfBngXrM8A2xdn7avSBpXDNXO7oybcpa50mrkXb6TKrx4YGhd3SckZzFV8mdA2rh3q1/SbndJ9tzGobNc1ujE8u9U8t9ruP1/on9Z2KxnZZLUdc2qYu5+rK60SEum5iBRdZyAIT/z/C3rO39fSw9v0C9wAXBxf34DhxYk/Zs5u2KnvvVaRINTZREkmJnSpUIcVOir0X9d5777333vbeM2Nn4jixY3tSnDjjOHa87ws6E+Mi5xxgQfi/IKCXP6z1PM9awkw0+yUhP43KASBoLyG451hqBhD2WWrmJzgCGARKycxIYeZQCXT8G3DKa+ArFAWJpSIgqMws0GsgKBUMeJOR8RIAeIHGZ9I56AI5pUTPljk49VGJqUXh7K01tWv0rRprT617oKFl3t2/5o+O6LydGne7KjpYHxsxertr7a1Vhojc0qyq8ZdWeouVLq7IlCN3cTT+omIjPb8aW6DFFRtognoqp5ogqKOUG/NLqlj5ZdQ8EZnGRVELEXwZvaQih19BL6pjlhjY0sYCmaewzMEqczDlrhx5I0vSQK/zlGidxZE+U41DUiCh0jnYHAFZKC1g86koMgiISYOTs6gFaFohRqYTSq1igZ5fai4RWUqk9lJHt0HpEgt0bE4No6Sh0Npap/UrCVwkiJb2GvnsBfCjz1I/AiMzPkv9KAORgqJD1Q0yq98wvz7z+w+/PTs70dfr2Gw2k8lCoJAOtyvR2kKiUVF4NBCSkZb1DI56w8pDMVkwEOwTPCkLQ8z4PzAyqT8A8j/KBL6tpjtecv/BSq6HL9dCpyv+4yXvtyuSuzOO/UXn7rxja8a6OW1JYnKyt3K4XTHaohxukg83ySfaNfOD9avjhrUJ4+q4fnG4dnFEuzJSszpaszFetzPdcDxvOV1xnKw4krd4Ljc9SSv57iDy/jD65UnT+8PYzVbwZMm5M21dG22Y660Zb1ENhkUDgZLhkGgyIZtpUc60KJNWcmuofne0YW/CuDdh3J0w7k2aticbtib0ezOWw3n72ZLjfLkxyciLOfPptOForP5wtG5/uGajR73QIl1qk690qeba5KPRsk5XUcyYH9bnRYz8uLWk2S5tdiqbXRUjLdbFodDKaHRtqulgped0e+hqs/t6zr0eE2546fte4r4LeezDHAeJpzH6YYh8HMJfBrDnHuiBNf3ABkgycs+KPLSiDuzoo0bsqZd4HqSeB6mnfvJpkHISIB97iUcewrEbf+zGH7lw+07sgQe75cJtB1hjBoqe/UJJfVGEe5mLfMHGpLBxabn49AJCJoeQxSNk8fFZPDyQCQdQAC9pad+tz02fMVA2zbhdKy7G/UQE/R981IsiYpaIDlIwM7QFWSYx0q0heiqI7kq8rw4fbsC1WYijjcQlG2GlHrJSnb5em7FlBC8bAItm4JIFsmyCHvhIiwbwogm6aoEum8BLDcBFPWilAbZmwC5UoeY0+EV19oaWPyflTYuLjurrf9be884ZPde5ZoqUU0WKEa70oL7x0hHa0VnvA4lDi31NWzuvUE6LRHPi4lWpeFkh6CvDtIkBgypEnxTULUrrKn7Tyn02IEkfkoN6y4E9Slh/NbZZiWwUphu4rw3CLCkzJW4V/fBy9je/uPv9P//wl794+t1vfvKbf/3JN7/+m3/85Vf/+Muvfv2bv/7w+599+PDzD7/7yW//6eF8JbjYqVpokU6H+ONO1rI/bztceNVRctnMOQ0xj/y0kxDtLJJ9GWecRGkHHvyxE3PqRCW1b4clz2iPnMhzH+7chzv1YI6cyINGxJELdexGH7vRpx50MoC9CeJugrhLH/rUBT1oBB05YccexKkPdRJAn/ixZ0H8ZYxy00S7jlEuo4SzEPYkgDz2I4588GMP7MgNPfHAznyIyyD6Moi+8mPO3IhDG3TfDDgwAfaNwD0TfNeC2rHCNizAHWvmgQ2w25C1q4ds69HrBmaXij7mqAtqjRpenUna6tQOVUobS5llahRfAxNIsUo5rrpFGJ9Rd81WhLcb2zebB2aC3S3yoCnPKMuvrav2dvZM6xrCnAJzHsOIQ4nevMl5lsp5kcKDvOBUCRzDnSuDLRNDjs5GvkmMrJIxDMZap8kaZRVYRdIenX6mTtVdwdQVQ3KkdEK/VXIRk954cp4C5Lch/F0IfRtG3YbQ9xHsQ5SQNJRPcdJ9BH8fwd+GsFd+xFUAfhNC3oYRV2H4XQJzFUddRRAXIcS5H3bqhR57IcdeyLEftucC7rtBh27QQSPg0gu79sK3rChH4XMB4ntcbJacl88iU7LSUqHAFA6byM+jIoBpgNT0tJcvs15+D/j8v1XwXk2Gs1c84HV76pYl68hDWLXixq3ELkdOW7AsGKzt6O9weJvUtQEqpxrP1fDrHewKLVNSNrOzmRjo7BzraRmMN/eH6iwKs6cy1Gq1B7QmX6XGUFxeW1BWlyfV5Un07KJqWqGKwFHgc8tQahOXKyNl8+AENhCMfYEgpWZAPssEPQfBUqDwdCgMQKbh0WQEjADFZWNzhTkQTFY66FUG4DUUBshKf41EgIlEOJmO4EtZxkCFqalK5uBJ7YUKJ68qIFZ7S2tiKluPobHHGJt0N7bX6ILlxlB5bNA4s9cWH7XZW6v1UbU5oWnsqrW0VlrbKowtCo1XILbm8HVkfEkaTQrKr8Txa8mCWppASylQEXIkqIJySmEZXakTiisLsgvh7GKcQEkvlBGVNl65raDckS92sIVGKl9PEOgIvFpsYQWqzJBdqqXVuEqKNdlMIYbJxxWI6Ew+AZMNgZEyKfkoWiGGUojEscA8RU5tqKqgMpetYuYo6exKhmvQqgnIxLaiYhNX5ihpmY34+50qaxlPlYfJgWVhUj9L/ehl2icfv/qzF1mfpMJfZmFSmTyqtEI0OjEYigRraqqLivg5OTkQGJhAxWfn0XE09OusT19nfh9LzWQVIpgFIFYBMJ8HLSollimZ/7us9VslAbk/a//j4vLkI8izVd/VZijJyPO14P8Pk3sLjTtz9q0Z6/asbXvWtjZhnB2smejSDDfJB2LlA7HysVbVTF/14nB9MmhdGqlbHK5dHKxaHKxaGa7emtQdzZlPlu3HS7ajJdvxsv10tfFyw32743/aC707iHxxnHh/GLvfjVyseQ/mGzcnTIsD9dMdlUMRcb+/uNcjGPAXD4dEoxHReEwy1SRd6qpY69NuDtdvj+q3xxq2xurXR+vWRmo3xvTbk8bDGevpvO1iwXG+YDuftZxMNRyP65KM3OzVLLbKkoycb1dMNSsGQuIWGyfSkBvUF0QMgrhFErfLmpyqoSbz/EAgyci9pa6TrcHrrZ7bWfdGTLjlzT70E5NJ2mmYfBbPPgyRT8KEmyjxOoA8aQQcOUCHHvSBG7NrQfwxIy+D1LMA5cRHOglQj/2UIw/pyEM69VBPPeRjF3nfid9pRK87sBtexriRauWmyUjPinDP8zEvCgjpheRMLhXEowF5FBCPnFVEBggpYDYSQAO8pKV9t5aVPmOgrZvw60ZMXPhSAP5/8uCfsNGvOcQ0Ee21nJ2mLYaalbhGNd6mQNorka5qREALHbTi15yUNSNivQ60ocvaMkNWjMAlC2jFBlu3IU9CtBUzbMEImdcDZ2oBM1rAfB10uR67VkeZkuOXNOx5OWe+rGiEy92t0J3rXOd1rr/ydjwY/DN8RQ+jaIBbfmoPPkU7L/3xK190W29eVFUuylSrMvmWXL4uEU8K2S0CeKQ4q1eN7pZBu8sBwwpwT+mbETlwWAYYkAIGlNDBSnRPBSYuhQZKge5SqI4H7nRIfnw9849fHfzrz29/+dPr337zl3//d+//6Z9/9NOfv/v6H/7iX/71p9/85m//7be/+PD7f/j33/7k5399+NdfLv7iB0uHc+7JqGS/v+qkX33aLbnrLTtJ5J/FWJfxnLMI7SrGuEnknIfIxy7UqRN55kKfuVCHjYg9G2TPBj1wwI6cyFMP+tSDOWyE79lh+42wg0bEgfMP+eq5B5kk5YUXddwI3rdmnbrgpx7khR9zEcSehwgXYeJVnHrbnH3fzLhN/IGUFxH8WQidPP489cK/vSt75cece5DHDviRDXxsBR9ZQAdm2IEFuWOGbpmAe6asQ0vWuRV0ZkEeWSnrlsKeCu642+nW2LTF9gZpk1nZqubVVbDkBopEiyjSkNVV5OohafNGdddBQ8uFv/Oua/wwPjyoiTRyjFUCg9veOjK00KALCgttXJaVQlBkgApfQkSfZRYBUzgqob2raaorNNBnajGztTKkqp5js9TYo9EumcxXVzPg86yZqvq0eaYSRL6MSu8xys6blHeRgvsA8cGPeohg7iLo5LWdJBfvwri7MO4+gr8LY25D6Osg4ioAvw7CkrqJIq8jsKsw/CIEOw9CT4KQoyD4IAg6CkPWHCm7HsBZCHnigZ25EWdO5KIOXkX68yLMi3wMWJyfR0HjYAAACpxGwgBwiPT0lE8y3ryCZLxGpH2PhfyzQCVyzkc6imAPGrMOraAdI3hGC5h1UEejxRF/WWtPsGloKFei46p8uTKn2BzVJtoERgO3Stu3sNQ7OzW6Ot0y1GwN6ktUefnFxDqr1OKtrHPIORK6SldSpuXReWiGEIPLy8IVZiGZKRh2WmKgscJcTMwF0ThILD0Lgk3JgHwGRqWmAj5D48A4IgKJAcNwYDQNkVfM4ojzs+CprzKfAyEZECgADMqEQgAZmSloHJgvzeUrcxhibH4FWd7IV3mK1V6x0iXm1xUy5XSNW9E+l2hs0XfPhFtHXC2jruXzkc272enjYf+QvbFT5+rR6aIKZaNA4xXWx8p0TWU10VKs8A1TDs/TYPJVWF4lVVjN5KgoLBGWykES2VBeOUOkys0vxucK0YVleJ6SVFKfXVCFz1EjKHIwQZRBKstkaxCFVRhRA5VXicEXvGaUgBlCaK4IkyPEZ3Mx2VwMlgEksGB8eU5hGZ3OQxPzoIUKRmDAy6vmsJQ5vJpCbaRq5mqiZTmh8surwurqiMbeYVI3ylTmcnF1EZWLz0K9AaEyUgAvUwDPX4M+Q9Gh2TwyiY0tU5eoq5UKlVSpkhaX8EkUPAgOSAOnvAG+ILPQFDaCXoCg5YGoeel5ApBAguKLkfJKRr2t+H+xsTzt+K8125icXD5a9BwuuJNbVFebkWSN3Pla8Gw1cLLsO1r07M8592Ybk2j848R1cbh+tl870iwbTpQPN0kn2lUz3ZUL/TVLI3Xrk4a1Md3ycO1CX8V8r2Z1sHp7XHc4az5asB0uWA4WLIcLluMl28VK4+2m93E3mLSSnx/Fnw7iN1vBk2XP7oxtdcQw31Mz3iQbDBV3uTldbk6/TzASLh2PSSYTkunm8vl2xWp/1dZI3fa4bnO0dn1YuzakXRusXR+q2xlrOJoxn83ZzuatZzPmkynj8XjD/nDdzoB2o6disU2x2KZYalfOtspm25Wj8fJuT3GThRM2cCJGftRcErWWt3oqeiP6iU7n8khsY6Ztd7H7aG3geqvnatq+GuZueChHPuKZH3sVxp+ECUdh0o4PfxzC30SJ12H0qQt85IIcetD7LvS+DXVsxxw14k9cxHMf9SqYfR6kn/goZ4HsUz/9xEc79dNPfdknPtqxi7LXSNiyo9fs2FUnfcxAdQgyxdjvF+GeC8ipfDqAxwDymRAeA8ilAriUDC4lg08G5aEB9KznjPQ/r2cD5i0562byoh7TLEorQf4JF/dKQAOJcuEqLqSiCFItQenkWLMMZZTCzRqEtQLmrQT3WwgbXsaWDbfdgNjUgTaMkIUGwIIJtGKDrVkRRwHSqgW6aMiars2YrM6Yq4Et6bDz1fhpBWFSQhvh0/rzmdPC0pki+Xmt70YfO6/03VS6dktrB2lFzWTOdr3zfdvgVwNTfzkw8bap69YXu7F7bi3OK53puFK7Wlzay6JGuchQKbRdgW2RQFpFWQNySLfoTa84pVecMiTLGFGChpSQQRWiT41sK4cFioEWLiBRl/duq/PHl5M/f7f28x/sfPMPD3/3s9u/+OHpT/724Ve//smvf/v1N//29YcP3/z777/5+u9/9NVf3Ty83fj9v/3ww4evPvzq6mf3w8ejdftd5bfDistOwW0H97GDcxnNvoxQHxLM2yj93I0+cyPOXKhzD/LYhTxwQPbt0AMHZM8GOfUgk28/jtzIQxfsyI088SLP3IhTF/zMjbjwoq59qCsv8twFO3FCzj3wMx/iwo+5CuOvouSbOPUmTruOUe+ac26bmLcJxk2cdh2jXMWIV2H8RRD7h3eZ/5HZnnlR5x7kuQtx7UFfupBnTuRJI/LIjjy0wE8t0Es75LYRcmFHHDuZc/qC3hplj8nvqQhaFHGjvLmuxK2gKRqYChtdVgXnKYnSGrJqVBzeqUicGaK3rqYftI/exYZmKqIhntkktrYHBuaHlt36WLUorCwK5WfXQBHC51DRc1AJAlzSoApPdK8OR0aGGprtzEofr7FN2xoweltjnVqlw1DTHPEuWbV9dTx7Ob5YSSmMqyUb/rKrWMFNEHcbgN2H0XcR9G0YdRtGJUl5G0LfBFEPUdwfFMPeRzF3EeRtGHEbhl36QZcBwKUfdBUAX4Yg5yHwaSDr0J9xEgLs+zLPwrCTAHzXDjl0oA5s+LEqpBD+PwuxqQw4mIbCZL1Kg2cCiSgQCQOAZH4KAbzIyngGzXqGz/oTnRAy5WJu+mgHHuK+DbVVD9m34i/jgnlfobeOodVye6cGnF09VEmVNtxlaO5T+4OamEfcaOBr61sn5qf29mvcNkeisdKiKFHniivzCkoI5ZWFIlUehgrIF2azi+gIMhhJBWLZYHQOIAv/Ig39afOgL9BuLVax80spMFIqjJSeCX8BxqQBEG9QBAgMA0ARIEgi6BXwGYwIJLJwSAoMgMhAomFAYFbKq9fpqWkpKa8A4FQCA0HMgzFKcTKrQNYoUPpKK4Ly2FQoMh52dDhnD2Zuf3T99sc35+/3+mdbxtd71q7mFs6n+za6W+bj0XGfo6tB7hDmaUgFVcQSA6PYQBM2UIv1dK6WmKfAcVQkvoaRJyExhLgCCQ3DBGaiPsuAf4IkvskXYooV1AIJmiPDlOroBdVYhhJGEGVACp6B8j7BFKVQxFnZZZlY3vMM8ndQeS8YJVCugsgqxRNyIXg2mFmEyxNRhJrcXDE5uwhNyAcTOHC5SaK0y7T+KqVTZuk0Byb8lj5rqUMk98hqolpXj72xw2aLm4x+nclTz+JSX2c8f/bm4+dpHyMpEDqXBKeASGwsi0uXKEq0dRViiZCZQwVC0j5+8d10yMv80mxFnVBSlS9U0XjlWI4EKVIT5DV0aTW1ylCgrs/7rxm5P9P4X2vOmUTj8ZI3qbPVQJKOSZ2tBpJW8nDBvT/nTDrI3XlHMnFNxq0LQ3XjrYrxVsVYq2KsVTHZoZ7tqVoYqlkZ0/0xI5f7KzdH6/anjUdzliQjD+bNhwuWsyX79br7YSfw7iDy7iDyxXH8/XHicT92uRE8WnRtTVpXh3XzXZrxRFmvj9/l5gwGhBNx8UyLdLZVlvxY6tFsDtdsj9YlGbkxUrvSr13pr90crt+fNJ3MWE5mLCdTxuNJw8mEYW+odru/erO3crlDtdSuXGxTTCYk063y8abygZC4zcGLmbkxc1HcKopbJO3eis6AdrjFujAYXp9u3Z7vPFjpu97ouhg3LfvzNpyEQy/uzI++CGIP/JhdH3bLg931YS9DuMsg8sQJOnSCD9yoHQfiqBF75sSfuglnHvKFn3YdYpwHGSc+2rGXeuylHrmphy7KgZO85yBuW3GbZsyGDbNiwy076ONGmlcEKUX/eTHxuYiRKcqDFudCinKhAjaIzwQJsoECOoBPBRbgADng1yzgx9qcjCkja8VCn9PhWqQgEf57YmaWgo+vlFD1crJBSapXEmql2DoxTF8ON6sx9mpUoBbVYyEu2MmrJtyuGbvZgFgzwhYaQIsm6LINsWyE77rxazbQkilztj5jphawWI+crcYMlACj9JQWOiRBQnTQ6BMc0WJJ5Xm177o2fqbwTOCLh9GccYZ4q8Ly64X9f10/+rJ/4qGl7yHc/qPWgb/vHvlxsPlQXTtdWDTKzu/OzW4VUWNl+GgpIiwEJErS20XpXaUprfxPektfjSsB0xXQMSV4TA2brMYPq7FtEnisHNVZx/piNf7Xx/1f7Hc/7HS+Ox25Ox37wdPaDz/f/dufPvzLNz/5t9/+3W9/+8vf/e5Xv/3dr77+x7/6p2/+5sOHr3/zq3cf/vnuw+8ff/V+9Hyk6qxHfNHBv+vkPXYUXEVp5378dZByH6MlPdyZG3HuQZ56kMkumMNG6J4NdOyCXwVxtxHiRRB77EGceJHnAcy5B/kfv4dfehBXXuS3uvQhr/yY6xD+PkG7a6LfxGmXEeptE+smkXMbz7lNMG4T9Js49SZKvgrjb6LEqzD+jw81k8b0zo+78WIuvKhzN/rUgT6xIi+s8FsH7N4FPW1E7NgYg1UF7VW1XpnDJAkZZM0ebXc931ZJkprpcjOlTA3nyrGl9WTFCN++Ue4+awiem31fRrvvvF2zcn+UY3CKjcPhgdXe2bg+5lV3WWSdZQUmAr78NbT0NbQUAyu1VsXWhrZnY+Oz5o5WgblLFBpt6AnrfM2+hLnSplc6XfpBvby5mmMRY0vL0Vwrhztm4h3HCm6j+Hdx9G0QfhtG3UXQNyHkTfA/MXkfwd5F0A8x7FMC/xjH3EdRt2HYbRh2HQDe+IG3AdBdEHwfgd5HoLch8GUAcBUEXoWhFyHkvgux7yach/MXDUR77oscwHfYWAA/h8HJzsWAESggCAfNxEJTENDP0KhXqWl/lvrqv5NA/2+0mrjqYx756ad+9loDfq2BMK8jDtSQ3XJCrZJdKuPUuG3aYEDpbLS0NwVHOquCZmOnW9fiFhtMtqZOa1OzozWqMKpENUK1oRRFTyPmAKh5MBaPgCKDQKg0BAFMpGPxdBSKDgYSX2fiXjwD/qnaIIr1umttcgILkoV+mQZ/Bidk0PJwODqMwEBQ2Th6HoGaiwWgU6EEABiXiWdiCEwiOZuUmp725k0aGAghEAhYPAqOB+QISSXawjwVtS6mkrlKVD5Z53LH5OH05N7s3t3h/O7C3Ob06sHCyHzf9Nbo/NHM4uVi11pveDISmwwnpoKxSa+5VSuxFDDkSIwglSGD5GkweUoMWQAiFADpAgyVgyKwkTQOPkdAprARMNzrLPgn2QWQUiWFV47lyFHiBnpBJaagGltqzlF5+TVhiS4qrQmV1gR4Vd5ClT1Pbs4V1zL5KjK9CIFhZWFYwJLKfKEmlyPLZpUSOcrs7BIsjJGWJ2NWNWoqnJoyi6RlsdU+0FhkLqaqsxkVbImtLDAc7FvpdbU0xnpCR1fbg+PddcZqIDLzZcZnQEw6hoFIR77OK2aS2FgCDZXHy6Fm44GQtO89+87z9O9lcwmlFQXi6vycYnSuGCWtZZXXMrhlCL4UJavOLlWSswsB/wdGHsw6/1jf0vFk2ffH+paR31rJJCaTdNydd3zrI5NrVlMdysl2xUhL+UBcNNxcNtOjWRzULg5ql4drl4Zqlga0C31Viz2VqwM1u+OGw1nz4YJlf860N2vcmzUezRnPl223m+6HHd/TXuiL4/gXp83vjpputiNJK7kxZljsqRxvKu/2cdpdeb0+7ki0ZDwmGouVTDaJp5olC52K1QHNxnDV+lDl+nDV5mjt+mDtal/txlDd3oTxZMZyPG0+njAeTxiPJhp2h2t3h+p2BmvXuquW2tULrcrJRPlUS/lUi2w4Kul0C+JWTtwiSNhKEzZxi0vVFawZbrHO9HqXxxNbcx0HywOXax0XE8b1IHvbSzr2YU+8yBMvfNeD3PFitr24XR/2PIA58yGOG4GHTvC+C7lthx860cdOzIkLe+omnPlIFwHKiY9y4CLsNRL2Ggk7NvyWBbtuxq6ZMEmtmlHJ3cQJS05CQyonP5My0uT5UIUAU8ZDlhbCSzkwCQcp4SDF+TARC8Elggoxmfnw52XEF12VpDkLY8ZAaVbAirHfK2FmlnFRMgG2qhStk+FrZYQKEUpXjjWr8NYqorOeHDNSO02kUT1uoQG3bSJsGjDrZvSCEb5oRi6akfM6yIYVuWYDrViyFvWZCzrgkg41VQFvzUuxwv7Ug3gZxkLbqbRWQnYPmTPKLJtkK4cIpVNY4QROuMypPNcHfjm++fvdq78dX/myc+Qx0HplCeypG+a4Zb00dieV0clgxBmkGZ24tyrXz4PEi8EtImCc/7JHnNJe9El3yaej0pQpVdaYImtMAZrUIMbV6H45Mi6CxGXIpwnbLy97f3LU/hcHrV8ctH95NvD+dPgJXAFxAAAgAElEQVSr+/m/fLvx1bvdn//47tf/8Fe/+9XP/v2brz/8/p8+fPjlhw9ff/jdjz782/sP/3j8i6uOy5HKy17xfZ/wqZf3rif/sTXnOkK6DpE+b2Y+REk3QUzy2XuyCyb5uuPIBTl0gk99iNsY4TZGOPMjT7zwiyD6wou68KIu3PALN/zSDb/ywG58iNsg6iaATN7hvAkT7hO0xybGfXPObYJx15yX1H1L7n0L67Y5+yZOu0q2v0bJf/CUAexVEHcdwt+FCTd+/LUPc+HHXPhx527cqQ1zZUHc2CBPAdRlgLBkyemrE7fVu01iX31JwijrCNZ0GwoNRqraQpE3UMq1RLGGUGYhKSY5xh2J48ISODQ5nwItF9bERIktxtL6S/WTvo61SH+TwhWRtbvK2lX5FhZJkQkrSYcIUZmF5nLXZufivKtnqS4+LvF0cp19iphX6Wh1JZqtQYvcbFLG6yWxGq5dhC4TQYvqs7k9usK9eP5lGPm+CXkbhN9HMQ8x7G0YdRNCJnmZtJU3IeRdBP0YxzzGMbdhxE0IeheGPEahT2HIYwD8FIR8HkJ8GUJ+EUS89yPe+REPftSFC3PoJh+FOJteXrwcJUJ9X5QDL2QQFKKSokI+k0ijYXFUDJhOyMSgnsNRn2QAvpOW8n+JWS/6bYw1B+7YSz4LFk7V4hesud01DGMp3m9WL23MTW6tlBlraoNWS8ysdciq7CXCaiZPm5tfxRMZ6oNDI43tLWvXR/UBA01IFqjY8voiJh+HJGUAESlYMhSJB2PJcGo2HkuG45lIJB2Ayga+gX9K5+GccWOluQxGSYOQ3qQinhFYsCJ5fomKUyBiFIpYhSVMNp/M5BAIOSgwLhNKBJPZFAKNlJKeBsiCPPv0JQQCyy/MKxCwOWK2tK5YaS2tj6tlnlLvsHv8cGJsd3r9cvfqi7uD6+PRmZGOgdau0faRxYGu2U5nl7syUFvfZIhORHSx2nJLcamBo4spG3tqxKYcihiI5abSS6HovHQQ6SWeDWHwiJQ8PCUPX1Sez5cwi8oYLC4mpwDKk2CFCnxJFUlQjWfKoWw1WmRhVQVK62Py2pBU4y7SeDhVAa4uXFrtLZKbC4u1OfkyKruMIqkT6P1VohoeT80q0RYqraWldYXsciqUDixUFGgaKyq8lcGxSE2TrlDHF7tkujazc8AbGYs7291UDgmMA3CLc4tKCtXVyhTAy3TIGzAuE5eDyuaRszlkMC4ThgEgcCAkBpia+Wk6+HkOFy+vLeLJGIVSelktp9pRWmHhi7WM0gpasYKcV4zIK0ahqK//d1lrkpGHc67DOdfRvPto3v0tFE9X/N9axqNFzx8zMnkq+QdMLruTR5JJRm5MmZdH9Qv9NTNd6sl2xUBc1BUU9MdKp7vV8/1Vs70VCwPVS0M1K0O1i/3V812axZ7KrRHd0Yz5cNa8N2vcntJvTer2pnTH86aLFfvNhuthJ/D+MPrFafO7o/jNTuh0xbs3a98YN26M6ee7NEPR4t4AbzBUNBYXjcdLRyLCqWbJZJN4tq1sqVux0q9e6VevDVZsjtZuDtevD9QnGXk8bT6aMh2NG47GDUcTDfuj9Qej+oNR/Uav9ltGzrRIp1ulo/HyLk9Rk4UTt/Di1uKErbSpUdYXqRtvt011uxeHItvznUerQxer7VcTpu1I3kGAchrAH7uhR27orge568PvBYh7ftyJH3vqhR85/tNH7jv+cKn1qBF97MafeAgHLsKOHbNjx+3YcVsW7JoJtWJArRrRGxbclp28YEDPGLDTFtpMY2FXA7uSnVbBgVQWodTFWKkALeLCJXykXIhVluAVAmx5IZpHAQko4DzU60L494PlqClzzrSZ0aRCiynPyvLA5RyEOB+q5EMaZHijhlYvI9k02Z46tkvP9BqZLQ5Wh4k2WIdfNFJWdLh1PW7dRFwwoOeN6Bk9YqISuKiDrhiBS6bMRT1gSQ9dNeDnawhdAqAb+6kXneqBZYaQCC8IEYdRYlBqP5E/QSlZYyi2cyu2ivVrZcaDhuA3i/u/XTv51dTGfo19rkjVQ8pvQVNaSdk9ubltuSwPFXUWMy3aJBE+rKMM1S2DhvM/7pG87i75dLD8xYQyZVqTPq3OHFcCxhSgcRVsVINuKwOGhGkXnZp/OWv9++Omn+xH3q+6P98K/eCw9QdHne8P+350Pf13P9j/xecHv3h/8s3fPP3u6x/+7usf/PZnDx++vvnVF0sPi66TfvV5r+RhoPTL4ZIv+jnvu/PedjAvQ7hTD/IpTnnfTH2IEm6CmJsg5iqEuQyiv22EOXSCjz2wuzjxsZlyGcKc+hCXIcyFH3PlxyRT1isP7NoLvwugHsPYhxDmPoy5C+PuoqTHBP2pmfnUlvvUXvDQwnls5T62cp/aOU/tBQ+t7PvmnNsE/aGJ/tBEv4uT7+Lk+xj5IU55TFCfmmi3QeJ1iHgTJd7GSNdB2pWLeGND3ToQ507woZcwUJfdoa9o1jfpxbFaUbtd2eeTJxpyaqz0SiNFUU9X6NlVtRRFI0m+LLCeKJy33ui+zXnvazptiAxzDUGqOiisnrRH5k1Bf16Vh+OzcIIKpi6PKM8AcjOAXGRqjqnYsJmYnNaFp2SNY0W2fq67qzjkFjm6bC2jgXa3ymKVhmyKVoskLCVVliOkhhxxj1G4HmfvujKufKn3EfhTAv+2iXAfxVwHEddBxE0IeR1E3Ecxt2HUXQT5GMc8JbD3UdRdBP4Yg7+Nwx9D4Hsf+M4DeetBvvdh3/uw7zy4dz7irZd07mUeB3jL7qKYilydCxJng0sKydlUTJGARyWSyFg8k4Sn4cBETAoG8xkI/qcwzJ9j0f/T10BZTPDXGrGnQcp2IHvURJxy8Xvskoi10uezt48NR8aGvAPN7h6vt1UfaK5yhMprHIJ8OVFYJ2DIiggl3DJjNbdKnFPGVlsVVQ5lWS0fkw1BkUGpgM9I2SgSDQGCpUAQqTQWjsEjZvPxOBY0BfYJiPBGqS/JE1FglFQcC0wpRFLyEXwp0x03SLV8Sj6KI2HkCiikHEQmMgWEzwBis5BUJAAFyoSAsgCQ9DRASkpqemYGCA4Ao9OphTiFqbTEwMnRUJsXmtYfN2aPFtcvdxf3VieWpuaWZ/uGe4am+uM90fhwPDwcs3V76ptMSqdK6ZCLDMJcFb06IO1cCvoHGyrdRQVKbJ4cS+aCKBxYoTg7V5jN4NK4koJ8YTY9H10iY5VrCrjFOJ4EK66glNdnF6ownGqCxMJWeYtkDp7UxtP6pcYmjb1TbW6VOdo1poRCF5AqzUKemsWWUGvdFcZQnbi2SGOXmqJ1WreSq2ZllxK5ynx6MU1lV1d4quVOTXWkTtdq7dkZmb5evv27d09fvz94OvK3eCks4ne/9z9S016+evMZEJYFQGTASZBMdCqdS8JmIxBkMBCehsSDkdgsICJFWJbLlzKxzEx8HogpwnOUNJGWJVBT2CIkW4TMEcLIuZk5fAQI8+y/ZuThnOt4wXO84Dmad+/PNH7Ly8uNcFJJv5gMWq82I6frwWR3a3IS5HQ9eLzqP1jyJFcnk0sgO9PW9TFDcnJrbaR+ulM1FBcPREv7Y6V90ZKhJslkp3JxULswUL3QVzXXUzHVKh9LlM13qnfGdIez5oMZ4+5k/dZYzdaodnei7njOeL5kvd/2vzuIfH7S9P448XAQu9z0Hy44t6cs66O6pQHtVIdyNC7pD/B7vJzBIH8sVjLZVDrVLJptK1vski/3yJf7FKsDqo3hqrW+qo2B2qR2RuqPp82nc5aTWfP+eMPBhOFwrGF/RLfVX7vcoZlJyMei4unm8ulW6URCNpaQ93hLmu1F7e7yZoe43avui9SNtJinut1Lw9Gd2Y7DlcHrtc7j/urtIHvXS9x3IY5ckFMf4sCPOQiSdnzEXR/+yIs+dIJ3zRm7VuBuI3LTCt13wA8aEQeNiD07bM+O2Hegdx3YHTtmz0ncsKBXDIgVI3rVhFs14TZtpD1vzpQePWUgLjjzJh2FEQ1Zx4dU8+FaEb5KTKyWUirKSfISjKoUVy2lVInJUi6qvBAryIbm4VLzER9r6J/11tGn7Pn+cqiCnSYrhJRzYDIutLYUaZThLCqavZrlqy/0NXB85oKQLT9hz0voKO0a1HAlZkwJH5UDRxWg0QroaBVstAI6qYHNVMOW9LD5OtCMFjBfi5ytxvSJQM15GW250AEeJYAChFAwLwjWgiZPF4hmC0RbgooDbuWtzHapcb13tP5lfOjL2MC7YOdhXeMAU9hHKewhMDtJjHYGo7cof6pGvuPT/e1s26pFFOGAYpyMATlsTA0ZlqeNyF9PaFJmtRnLeuhqA2KhFjpTCZ3VIhZ1+Kla7IyRNG0gThtJU2ZiZzU4XP4mpszqt1BGXLmLMcl+X93trPcvttp/ejr29zfzv37c/uFG/26HdcZbNm4tmHWyd6IFN92CHwyXfDVS9NUg54se1rs2+lML9T5Buo3i3zVRHmP4uzDmPoK9i+Fuo9irEOrcD7+L4S6DyBMf9CwAv28ivO+g3TcRkj0DyZPIhzD+IYS58cHv/YjHMOZ9nHAXQl8H0Bd+zFWQ8NTM/KKb876L+9jKfWznve0UvOvmv+vkvO3If2zLfWjLeWrLeWxlPjbT7hOUhybqt7qNkM8DuJMQ5ipBemrOfYrmPHrJNy7MqRO52kjuMXA7bFarKqyXdZuUQ56KYa/Q72DVW7Kr9bSKKmZlFbOyhqjwEBXLHOON1nfkDuz6fHfhtgN9pJet78jXN+ZJJkzuBb27mVfjLnBauAE5s46JEWUCCwHgQgokrz5fs+TsOPJ1nzd2Lsk8Y/zgiKjVL/C01san/B0+eYNPFXEpW+3SWCXLJIHKjGxZuDJvo6nwwA+89qc9RBGPUdxTDPcUwz1EMHch1E0Adu2HXnhA137obRB+7Yde+6H3YeRDBHUfgd/4gfcB0I0PfuND3foIF434cwfh1se48rPOAvlrjrxRU26kIkfJhutkXE05n8ehs3NpBBKWmUPLZzFy6DgOG0smpgIhf4ohfVqlZxMpf9rsK5hv4h7Gc/ZDuKUYeiyMb7ZkN2oLa9Rim9tpbQo5B5uCE/HEVLhrwre60x1t1hlsZaEOm7PNylZyYBwiS1Goixrqg3XSBomoRsgUUtQ6GTYbkQl7Q2XjGPmEN4CPX7z5Do4GzObi8GwYMQ8BJqYwi/A6l0rnUpEKIDQuCsME0Lgob4upMaYTVxXmi6lsIbGwhEZkwolsJISYBcRloGgIMBaSBsxIeZP2JjX99es3aRnpaYDUZ2++nwp9wRSSMHwwt4ZlbNbbOx3uTr+/I+KO+doHO9t72jxB1+js0Obp+sj6SHy8eWh/cuJ0vnulr2uhMzERDQ159NGq9tmAvbVarGNx1ESBmlJSkVNYRqPkY4gsTDaHyhIwSLkoej6akA0skeWIlDkiJb28mlFaRS1U4UQGlszB4dbQVK7iSl+Z0lGqsgvVLkFNqFTtEsrtfIVFKDUW5YjIOSKqQMORG8pKtEWS+tJ8GRvHQ8NzIYwyGpFLYJexq901DVFTbUjfud7fvNC18ri9/eXR5U8fj744WzhY7pnoMVj1QFD6i5effvbiEyAsC4IBZiLTIEQAnAIG4zJB2Aw4FgjDAPBkKBCRkgr6CElLJ+eDcHkZBQpSgYqcXQrnqImiGkahFMsWIakcEJ6VCSa8+K8ZeTTvPl7wnCx6j+bdB7POJCCP5t1J75g0kZcb4eut6M127GY7lkTjyVrg2/GsoxXf/qL7eMmdvAF7uODcn3NsTZo3xo2bE6b1Ud1cT8Voc/lgTPQtIyc6FLO9FbO9FXM9FbPdmskW2WhcMtOmWB/UHs6aDmdN+9P67fHajeGqzZHq3Ym6o1nD5arzbsv3dj/y9jD2eBi/3Q2fr/kP5hu3J41rI/XJf9EfEvR4OQMB3mi0eCIhmmwqnWmVLHTKFruk8x1l813lC93y9f7q9f6atT7tam/lxoB2b0x/MNmwP6E/mDAkGbk3XL/ZV7PcoZltUkzFpFNN0ulW+WSTfCKh6POLOpzCHr+szVXW4VP1RWpGWkwzPa6V0ejefNfhyuDlSvtJX/VuiLXvxR+6ECdOyJkXte/G7PiI217Stpdw5MUcumD7VuC+HbrnRG3aEJtW8I4NvGOF7Fghuzb4XiNmrxG3bcetGhFrFvS6BbduIaxaSatW0rKJOGvEzVpIUxbasJHeqiW5ytF1AlgFD6YpQlWJiZVlpIpyUmUZqbKMVC0hVYpIKiFewScKcqC5+PQc+Mcy6vPmSspgQ46jBCjLeaMWIKvF+Lpygl1FcldQPDW5wQZe1CwMmQUeY57XlBux5EZqyZEyaEKY0Vz4qin/s6bC5638123Fqe0lad0l6X2l6WMq4LA8c6AsY0gKHpYi27gAH+WVG/e6IxffW0BbU5RNCfhd5OzB7NwJFm9XrDkprbuQmW61rneO+H1jbKfKMlui7s8RDGVzO7G0Ljx1ukiwb6y5jjuehsJfzTb/xZB7y1bcL0H1ikGTGsRsFWxOC16sB89q0+ZrM5b1wDUjbNUAX6qHLulQK0bsqpW0ZCbMG7CzRvSsET1SC+yvzhiuA/fXANvVGWHRCwfnY2vexw7ui0BpVlyGdOVnmemvjOTvu9nPWsXpU3WIPR/1vi3vqwH+Xw5xfzSY98PenM876e/aqY8tpPsmwl0M9zZBfJsgPkRxt9H/xORVCHUZRJ4HERch5F0C/66d+raNct9EuIsRHhKktwnyYxR3H0TdB1Fvw5j3UdzbKO4uhLoNYK5D+OsI6aGF+b6L+9TJfergP3UInjr477r5X/QUfd7Ne9uR/9jOetvOfmrLeWqhPzbTknpoot4naE/NzNsE7aqJet2W/dDCeoyz3oWoTyH6WYC25uW0m2U+va1GFqqVdXvqp1sM02GhP5BvsuU2aJm16ny9ilVTiS53oCTrAvNbS+wwFFoLeE8DzWtafxdLF6JWeLnSeWdgxeBu4dc4C526Ao84W8skiqGoIgSSx0ZzrEXabX/nTaz/XWL43NY9Uxwb5Mf9+e6QxLcc7m/SOoLKgLXUbxKFawqdcmxFQ66sUZK9muAdh2APEcBtEH4XQt+HMQ8RzEMEcx9G34UQdyHElQ9yG4QnGZn8vgshboPwpyjyMYq9CuLOApTLaP5ZjLcX4Gx4C2atOSNGpqcMoS9GOrX8hiqRQaetqFKpKso5wjyhWEDLoWBxMCIRCgU9I+JTRGVkqYbuisrNjQXRQP5EC2/OR5rxINqdr3vimM5gQcxZFvKZY20xe2vA2OZsWe1oXYgFukzjSy09g8FA1NDg0ohri2hiGklMZciyuVWFOdJsSglRoOFIayVChYBdxKQVkIkMFAKfAcWmwHCvwOjnpFwYq5hI5aAIuZBidW6422YKVDCK0NkCFIqRzihC26M1amOxQi9Q6osLJDQ6B49jwij5GFIeGkGHgAhZqbCUV4DXr9JeZwEBb968efPmdSYg7dNX3/8s9SMCGym1FJua68wtDaO7o10zPXUufbAtrLfqhicGl9dm9042lvfm1i/WVq7XZy+Xu9YGwoNRf7ff3+2JDQftiQa5USht4PFV1FwJllGMoHLhxDwong3Ds1D0QlK+iJXNJaBomfnFpBweRqHlqOq50to8sZZZoMQX63JK9Oz8CjKvhim3FSssJdXuclOzpsIj1LhLJEZOnV/Fr8hllFCpfDKJQ2AU09VWtTVuEdYUF9cKS/WlBap8jrJQVCsS14ltzY7IWGLyaHb1cXv/h+ezZ8tzp6uT27PjK1NDM8MDo32SshJAVhoCCYHAgEBYFgwHhpMgAGx6BiIVgslC4EAQVCYMmfk67fuvMv+MwARSCyGonNcI9ituJbGsgSU1skqqyTkiMFsCZ5XCc0UYpvB/sY11vOA9WfSdLPqOF7yHc+7DOffRvOdk0Xe6Ejhe8h0v+c5Wg9dbsbvdprvdppvt+B/7yCQjkz7ydMWbnFxOPhfZm7VvT1m2Js3row0r/bVTHerhRHl/RNQfEQ01SUZbpbPdmrmeisVezWKvZrZdPtEkmWmTrfRV7k82HM0ajueM+1O6jeGqtcGKzZHq/Snd2aLlas11vx1I7ko+HSWudiLHq969WfvWpHl5sGaqQzkULe71cft9vJGIcDhcNBIRTidKF9rKF7ukC53li13S5R7lRl/lRm/VWnfFapdmtbdya7hmd6x+d6w+Scq9Mf32cN1Gr3als2KhWTXbpJhMlM+0KaaaFRMJRX9A3OsTD0U1XT55h1/RG64aajJMdTWujEZ359oPl3ovFptOejTbPsauE3PggH3LyC0PftNN2HTjDtyYQxfiwArZt8P2GjFbdvSaGbxhAW1aoZtW6LYNudeI2XVgt2zYbTtx10nbslOXTPhFE2HVRlmxUmeMpCkLbcRCT2gw1mKgoRhaX4xQ86AKPry6jKAR4yrLCLUKaq2UWlmKVwmw6iJ8WQFKyISyCRl06CdF6I8cxbCEGm8TAisKAQ1Skr06x1PDCtVmB7Q0fw071MBtdUpidqHbkOsyMCKW3GgdxVec1cj81Ef/2E/9np/+/UjuswTvdZsgtasovUeY1S8G95aC2/hZLdysVi44xEwzwr+vTf8TM+RFAA+eFhctlotmhEWzfOEAnT1Ey1vhla1wpYsC2Wh+8QCbP1JQNJTLHc3lRMHwqfy8a33NV3HXj7r9X/R77wcdt/3mbXvRopYyKoOPysATKuCMJmu+OmtFB1isz1rUZSw3ZK0ZIRtmxIYZsWnGbNlwey7qZiNp10M7jbJOoznHYfphkLrvJ+96idte0oaTsGDFTNTD+isBnfK09rLUUSV8WAaZUMJW9bgTF/0uyvqyveCv+nk/6iv88WD+jwfzv+rN+bI7+/NO2lMH5bGFeBNBv2smft5KfttEuIthHxL4xybCQwJ/H8c9JPDJj7sE7rGF+K6d8nkn/aGJ/EUH4wftjHcJ4mMY8y6O/SKOexdBP0Ww92H0Y4RwHyPfJ2hv29lf9PDfdvE+7yl+6ha+7RS87xF82V/8ZX/R592cpw72287cpw7WH9xkK/OhhfHQRL9P0O7j9NsE/bqVcdXGuEkwbiKUhxDlIcw4CResBKWtNr2p2lGlSNSp+2P2hS7TZIjriPLsZp5VwzFXlnoqeTY1qtwMLV4SNLx1Nu+Eg0sh74G3abkyMFBgD9KqPELFYjAy02CP8KrMXKc638mjV+RkK2CEEgSGl4cptAk0q87EWbjrpmngKjA4L0n05odCLJ+dZV7w9nTpvFGF2yp01PFdeoFPTdbWZIuqWcj5IOckhLoLg6/98JsA8iaAvA2i7kKouxDqPoy8DyPvQojk35sA7MoHu/bDbwKIaz/8Noi6CZOOQtnLTtqgkRKvJjTKkToRpEKQoZUgDBq6RSeIhkyBsEtvt4lUakWVvLiMKyjnC6RcNodaoZW0tLp83prJ2abh2VC4o9bfIu/qVa7N1s60cJe6Csf72E1RUldMMNGjnx2NLi0Pz2xNts519h+MxhaaTS3G7vmW9tFwotdX16guKKdzKthFukKqGIflI+hiIqOMwlcXKo2K0ooSWiEtE5n2Ucp3XwM+YnIxJQomS4AUqti1TkVZLa+kMl+s5VjC1WW1HGYJmqugZhE+pQtQioYiUXVhla2cWYyHUdKQVCCDSyawEJQCbEFZTraAhM6G4ZkoACwdhYGnZ6Q8++yjjMyU9KyUVMArDB2mtkpEekHzVHxsc7R1otWVcFabq1t7496wo7M3trY7e/Z48O4nD8dfnm693Vu9214+XZ3cmor0hd2tTnvUWKTOzZNQCsrIaajvwagp+FwgpRBBKUTCaVlQUiapAMMuodB5GEk1t1zLLZIyasziOkeZylQkbeAJatiiBk59VFPtk6kaJaV1hdXu8mIdS1CbLdbnWxJajb1cYRbnSlgUHpklYeEKcLIGhTlqlpuVNb5auU3JluXKjfKqxiqVRRUaiPSvDPevjcwcL86erBx+fr5xtbd5uTe+NBVtjSrVMjqdisWgqBQSFAbMgmRAsSAwFpSBSM2ApmbB019nPIciskgUJASRmgH5DEvPQmenZ+G/RxFmFtcTys10sYHC0SAoxW/IwlSKIJVWBOAq/xc9O3/MyKN5TxKQZ8uB05XAybL/dCVwsR6+2Y4nAXm1GT3fDCf7zZNBaxKWRyu+k2VP0kEmmwf25xzbU5bNcePGsH59SDfXUzXSJO0Ll/ZHRANx0WBCPNWhnOlSL/Zqlvoq5juV063SmTbZYrdqa1R7MK0/XTAfzRq2RrVJRu5N1p8tWq5WHXdbvoe98LujpncnzTd7sdN1/8F84+6MbWNMP99bOd5U3hfk9/l5Q8GiwSB/KCSYiArnWiTzHWULneVL3bLVPvVaj2a1S7PSqV7uVK70ajaHtLtj9fsT+r1x3d64bndUtz1ct9Vfu9pVudSqmWtWTibKZ9uVSUYOhsoGQ9Kxpsq+oKLTK+sOqQcS9RMdtoUh/9Z0y/5C5/lCYq9Ntuokbtlg+1bgsR1y6kHvNKI3XPgNJ2HVgdmyInaskG0DYNsE2bah182odQtswwrdsMI3rPBtG3rbjtuy4dbM2DUzcclImK3HjlUhh6sQozXYsVrcYA2uX0fs1JFdYkgdN91QitSVYlRcmFqI0pYTK8sI1VJSvYJaW06pEGJlhYiyPGgJA1jChHGpIAbkGTvrO0rycxsfaOIDaotgVjXdW58b0LMiOnqolu6rYfr1+W3u0oRT4DXlugzZMVtuU0O2XwS00T/y0j7y078fZHwcZj+L5L+IF7xsKXjdUZjWUwzrK0W286GJ/KxEPjDAzLCiP60Dflf27P8Wffe/GTI/bc8hrMjE+1XquSL+AJPZiiV0EenTXOE4hzeUXzCYl9tMwLbgkcdVii+9pq8ilkOjZFKZPVZBHVNfxdcAACAASURBVNNlj9eTJyoQ85XwpRrk/0fXfTU1um4Jgv4HExU93XWq9klvSbwT3iOHkEAICSSQA+ERRgYJ742EvPfeAUJ4730m3ibeZu59qrq7qru6I+Zirmou2GfXxMSciBVffP/gibXeZaZZcVOsyMma8Cl26Gw9YLoBMFUfOt0AWGiKWGqJWmqJWWlNWO1M3uiFLXQBvwpTTzRZJxr0mQ79XYs+kCH2pfBDedqJKuNUiznRoA/VmAMV+kiZdaMlXyrxlzLstTL7Vp19o0bdqjNuNOk/zOjfbJifdsyjJePWlHZtgJ/rYeca6Iks+VwBulJDr9TQcxXkuxJ8oYZe61Kvdak3evi1LvVCDT1Vgs5U4Ct96p05/VQBvdDAr7SpV2rolRJyrQRdy5LPRfEXUuB3afKFAnKhQnxXpV0asu/spBsr6cqad2khX5vJ1xbijZVwY829NuEujZgLQ+aFIfNCh7rQoc61GWfq9DMl4kSeui8A74mhu4r0XSVyX5G6J4YcCcD7gvQ1PnGIQ5O1drOq+bU15ra6AXX3iJKh46EbBLgWFr6jhNhRW62pL5HSgBXNMeQhIvuoWzYn4MxJBF+5yolyjiuXK8lgccjlowKRtaq2J4vKwnUVYjpRsKoMVHV0Eik6GpMZndGGLRtr7F3nKtYEqk2+abxE5sRJNBhxJ7zB0SCxNPHkFe3CUg4zu6MxT1gJp1VAcYVAwBiXsC0CH/AjDvlxh7yEQ17CAS/2kB93yI89EsQdC2NPxfGn4vgTUdyRIOaA99fgJ1yqkas9EHtNrKA0so4cUUGMLaUkFxVCmAwMg4kRSlgGK19hEPJVonoOt4jJzMnLyaVkEcvwSAK8VdCwfbJ88n3t4Wlvet4+sWg2DfOkllrLQMOAp3ZutH55qmFiii2SYeVC/PhA2/qcbmnBsbE/s3i6tP64Y17p77L0akY1Aku3ziMTGjsZ3WV5dbjyrnx4QVIiLhxbjcSUItLzUojVOVkFmckZSaEJwYCEwBhoaHJ6eEZuAqEsjVCBahIz63urKpspeTQ0ra0gn46B5cTWcsqzi2GZFGhuObKYTcCWpMXAg2HYRFBaLBKbEpEcHAkNSkRGxmeER8ECQxK9w+MDY5PDAREBXl/ef/H+EBDoHRTqExTp7Rf9QWju3r37ahkztYib20StQi1/eWduaMJpsMs9E9a59ZGV/fnlo6WF4xXzpNM6YuuWdmud6l5VN5Vd1NDDACKj3gX+6YX334UmecXBg6NTA8Mhvj5x74JBX9LyQCR6VnkDGU/NqG4uYHeW8dTNrUImnpqBr8osbs5jC2kNcladmNGlbahso2BKoIUNGHhhXCjsUzwakFOJSkBHJ2TEkWkkTHE2DA/PLsXlMwuYXFajpJlcm09pKGyRt3Wpu4QWoXncPLAwaB6zDi6NbF5s71wfbp/vbRx+FcgF9S118LQUCASUmBAXHxcTBggJDQsKjQwODA8IjgoIjQ7xD/ENDPGNig0DgmIjovyCwz7GgQOSEcFJKH8CA0iuBRJY8QRWPJ4RiyoFwPODUvOCScyUknrk36q1cv7fTG6Nc79N8namBV+neNszgt050f6C5GBRerAoPVySHS7J9pYke8vSvSXJczb5x5Pk1ynO5kT3H0auj3WuDLXO9zfMOxvmnQ3j5poBFdUmoVhEeWYh0SwkOuUF/ariYV3pqKF8WFM8qCzwKAuG1UUztsrlgZqt0cbNkYblPvqcrWLOVrHorH5+lTyc55ysCJ+NPFqT7Czwft9dMNg842SN6KhOSb5NgLfxcl1iYr+IOCAmDEpJQwrSsJI8pqFM6kpm9NQpbdmEtnRSVzZppM5YKuadtOWBmsU+xlL/7znlsr1mzlQ9pakYU5UNKctGNRUeJXVQUe4QFTlEJW4V3Sai6rklJlGlXcHq1zaN2jjzHtnahHZ/Srkoy5tqTVpoilhuCllrBqx3RM+1xE62xM92gMabYqfrI6drQ6aZgdOs0On66Kn6mOmm2Onm6Omm2Omm2LnmhLmW5OnGpDF2/DAjvq8yxk6NtlfG26oSTNR4Q1mstjxeRQdJ6MD2wugmSlwHFVZXACrPiWEUQJjFEFZpCqsUUlMEYeSDaYSkElQUERqIBwcQIMHYpFA44GOa/59IUS9pqZ8ZGb4sYlQzFdrBTO1lw6X1MFkDQtyEkbbmKDpyZV1YXiuK2wKXtqcrGmB8CqAz/b0M46vC+mlyAhRYHwnaS5zxSYb8pMjwVmCCdfhoNS5CmhkswYSIMSF8pD8X7sdPD26IftMW+0mRFmXPhY8UZM2UEdeYZRs1laP5uW48xoyCWjGpEyW5m7UlD9LWf7X0HvdQbYTorsRfONAXFkrwMCN+iBE9xgyfb4hdbUtcbUtcaolZaIpYaIpYaApbbA5fbA5faol4PkWy2hqz0RH/lZN8okF/laTuydJONOhjJfJch7kx4c61qFsz9taKu7Xibmy4GxvuzpH70E/6OUD5tS//h434ZMn5Yc39acv9acv9zYb7acM9WTHPeeRfjYRd6qDnGvClJuW7HPhdDrzTw++MaZealEtNyp0x7UYPfzbyUpNyroFeaFNujIgHa8a1KeNcnXqmAF+pobca2LUKfCFLuJAlXCmAF3LQtRp2oUk7U6dfm3CPrvx7V8GNnXLrKLhzFt7Y864t+Csz7sqMu7JkXxrRl0b0pT7zUp95oUN91yBPlIgTeeqJCHooTt2Vpm/LkQdK+Ikq9UKReiLFrPLLXO31PSxuNVXS0ugSdA6beYPyKqEQW9+DayrNbSaRulgMYxNVTYfQGxPyh0obd3vFC6LeTYVsr0sxktdqy+qUZtTxKbQRvlhFqepEV1bjeojo7nQYPQNFi4knx4Vn5USiudjK2Ub+rkC7IlStC40TldJBssiKk0iyOnXMnr4esZ7eqqX31uI7GykCGopGhWFLgdHT3OIjOeZQEP87kL3x+70x+70xz/nikSDuTJJwKo5/rr4+twEf8uP2BclrHKiuLJiTHyJhozQ8mlzSzBO1tnHrudK2tl42X9FudMn1fVqxQd7A4zT09lDK8uvbaxZ2Zo9/HF7+1/Pf/vf9xf3eP/23q/WvUxobT+XqVfR3d6uruxQlo7O9DneTeaBLYajVqKqXZiWnu66NVevq9tjXy63tp9PNx+OZ44XJ/XH7jL5vUa8cEuon5OYZtaSfi6ch0yhJ5a2kgjpsZhEUR0XiK7OQJHg8IiYtF0apJmZR0qHoOAwFRqRhGkQMvqmjjl/N7ClvkbI6lPWZRTB2DzUGHlTAzLGOqSUmTimbLNJzaM3UBGh0SgYQhgESqJjU3AQQNgpJTkaSkghFGfHg0OAwL//Ajx/ev/r0+W1QsG9A8GdAnF9tF61d1KxyyDdO1k8ej4/v9+c2JyYWBzwT1tXtiW/HS2v7Cws7s3u3h7s3R9Prs5PLU/RGWlF1IS4PnZ4NzchJ+Rzy+gvgdQwsCIiKBKIjYYR4KCEGnpdAoGdkU1ML63PT8kBAdCSzvbSxl9HEYxay8/JrSLSe6m5DR52Y1Sqv6zW2N4npJDoqvTC+rDWH2VuELoUGJn/+FPEGhgdnFqAQxDRsKS6HikcVoOk9zBZ5W1k7tV3bqRsxGMZMWo/WNmXrnxswDhpGlkaP705v/3K/f3F4cnUytzwrFAugMEhAgN/rVy/8ff2+eH3yD/AODPb74u/lHeDlH+Ln5fc5IMjXP8A7JNgvNMwnNjEYkh4FRUWm5oZnl8Xk1QILG6FkdjK5FphfDyaxIcQaCIEJLW/N/luzH10boz3PTD5/n43cnOB+m+bvzYv/APJoWX64othdFP9h5NdZ/nNszfC2Z3qfmdwY79qc6N6c6F4baV90Ny32Nc056icsLI+2yikrMQvJBh5B35tjEZHsUvKAsmBQXehRFboVlEEFZVBBGTeWzjmqVwfZ60N1y330WSt1ylQ6aSxZHqjZGK7fne48XOr9vi67+Ko83ZQfrIh+76cdap0faJyyMAdVJU5xnk2A7xeS+oSEPmHugJgwKCMMKUjj2oJpY8mUtmRCXTKmLh7XFI3pisf1JVMW6pyj+ve3z372Sj97xcFasNBndFUTGuqosnxYVe6Wl3mU1D5pqVNc7FbRXbJKI6/MLK50yFlufdO4g7M0oticNhxMK2ZFhInmhPnG8MX6kKX6oMUmwHht2FBt1GQbaLguerQmbJwZNFrtP0YLGK+JGK2JHGGFj7IjRllRo6yo8dq48dqEYUbsQGWMm5ZoLonUUMK1hZG64nh1cZy2NFFbBZLRgCI6mFsN7aWncWvQDSWwKnIyuyS1pgRaW55aWwplFiTTCEkV2NhCBACf5IMKe5sR+g4e/DHF73Vm4Iv8qLcVwA9VCK/GgoRWGqybDec3pqra0rWdmcquHAWHKO/IlnWhhZ3p/HaErCNdWgviF4RwMZ/UuQFGYrCJHKolBCpxvoosHzXGR432E6Z5KbKD5VlBApQ3H+UtyvKRYP0U+CARxq8b9rEX9lmMCOSBfMTQwOGC9P32qn+xSf/XgPp/OOSXosZTXs2Tpu2nrv1WVbvalOMoiJJkvNdiP4xWhq83J293QHa6gJtdcVuc+C1O/HpXzEp75Ep75Gp79Gp79EZX3GZX3FZ3/HZ3wnZ3wk53/D436UAIOddnHusyL4zZN9bcOyv+0UH64SQ/2AiPduKPPtJv7vy/DFF+HaY8efIe3KS7fsI/j1D+eTj/Lx7yb4Ok3waIP/vwPx05P+y4H3bcTwf2pwP7YEXdmtJujKlX+pQrHfTegDhXgL7LgfcGxKMl49aAuNal3hnT7k3pz0Ze61IvdbALbcqFNuVKn/prf+6VEXmmglyooTda2JUSdK1MvlWDrpWgKyXkRpN6oUk7VaVdGLPv+/If+grvnIX3roKHvsJbJ/nKjLswZl+as25suCsT5tKIvjL8zuS5NuO53HqjQl7IkbsS1DcJ8kAJv9Cn3euRFxrihpBpaWqrK+OWlyia6h2SnkEHz6ln8qXkppacOjKhEZvfRacZ6koUFZBqViJpsKp5ndO7KuXvyWWHrbJxfLM5o1We2SAvrR/rlcoIFT1ZzMosTk4GB5nCQKUxkuOKoBH4whi8LJu2xOIfC/QLXOkSTzvJELnJXCuWZyByVfSOQYHUVtekqWxpIHTUknoYOHoVEkuDgSY7Sk4U+BMx+KA38aA3cZ+bsM+N2++NOeDFPhv513Jrwqk48USUeCSIPxLEH4igS71pHLJfVfqXhuK0nha6VCYwOWyukWFTn61/pE9nkRkcSkOftlfNY3NaeVpZt7Dj/tfLf/v3f7n+16vL/3Fx/S/n1z9OL28Pfv7TlWfSKbMKlB5Ju76OIShqU1W3K2kyh4Cralbqmra2rDs79ovLqfPHzanNseXj9c2rg/H1Keu4ZXzNPbrl4jm7tJPy+ZOpqZ1hw4hUOyzUjwnrROVZZRBITlRyVlR2aUZWIQqGhcCwKaBMYCoWkk8jljVT6N1lYjtHYOkSWbsbRQzDiLxb3dzIp5fXU8bX3MsHsyv783tXX0cWB8EZyaExQUhsKgSVmFuWSWFhC+uyOuT0s59rF79+a+igRsX5+Qe+//z59aePb4KCfUNCfd95vfgS9KGcVTK5Onl4d7B2tLq4M3v6uDe56p5c6p9fH9o+Wvr5329P7g63Trf3L4/mVmcbWusystJDI4PhGbCUdBAEkZieDY0EhiSkhcNyEoi0zJre0mpOQS4TkVaSCCZHg4kxRAYaW4YkV2E7pE0Ss6BXx2VxWSw+u9fM69J1cg2d9QJaTVcZvYNCYqSRWekMLkU1yCPSMDFpoXHIqHhkLCgLiMzLyKBkJqIT81iUTm2XwCHSTxgH1gYXjpdcc66vl1unTyezm9MrO6ur31Z2DrfdIwOe4YG1jWUaoxoQHvrp0wcfny9eHz6+ffnqw/u33r6fP3m9f/H2z6/ev/z85dOHD+8+fnwf4O8dHhGYDIoAwsMTU4NhuAh0UQylDlbUiMgsjcosjy5oQOTVwnPpUHRZclpB3N/YRefpWBvuei6x/pFHPtdat2cEO7PC/QXJM5BHy/KDZfnekmR/Rba3LP32VyOfy607s7ydWd7zq+TWRPfXyZ710Y6lweblgZY5e8OUmT1uZLjVFRZRno6bq+nJNgkIVjGxT54/oKQMKgs8asqQiuJR5g9rCyfN5YtO+pqbvTrAXHBUTZlKR7UF09aKpX7m1ljL3nzPyYr4+6b8dFN+vC7dnudvTHFXRzoXB5vnHL+vFHCKSU4e3snPdQly3BKiR0YeUVImdIWz5rIJddGYsmBUVTCuKRrVFo3pCidMJbP2imcjl/tYy32sFQdr0cqYM9Cm9VXj6gqPvLxfWjqsrnIrqE5x8aCa4VbRzQKqSVRhkzLd+qaZAcH6pHprxrA7IR3nZo/WxczWAxbqgufZ/rN1waOsUA87crwleag2aoQJmKgJHqMFjNGCRhkRw/TIQRpggA4YoIcP0CM9tOjB6hhXeaSZEmakhCvwQTy0Hxfty8eGiImRCkqCohQoqgLzmVARO0PIxnQzMhvK4KxiWG0ZorY8tY4KrytLqSkEUrNjyFB/XLxXdvRHVMCf0SHvMgHeWWE+5EivkjgvGtS7DhPUXZ3Ka8yUdGTJezKNvRg9L1vJxav4JCUnW9WLkfVmyHoz1FykvCFZVBwiJfpqcn0NhAA9MUCL99Pi/fT4QAPWX4vxkaG9VDl+ilwfKdZLmvtRhv+kyPMylAbqi4N0lEAtIVCR5dOR9IId8nctEb90x79XY6KWG/MupbVXcvaVvOZKVbPTWzRATR6uAY3VAedboZs9sL1u6EFH0llH4gUn+UwK3Jcm7YjivwmeI3FbANwTgvaEoF1e8h436ZAHPBVAzoTgCxHkXJqyJ0051CHPzVk3DsLPAcrPgcJHR96jI++3gaJf3UU/PYU/hihPIwVPo4W/Thb/NlP8NEZ+GiM/jZIeh8lPQ6RHN+nBhb+35zw68T+chCdnzoMFfWtKuzPB70zwW2PqvQFxq0u91qTc6lLvTekPZuSdMe1al/r88zuWRsSFNuVMBT5TgZ+c2Dsr+tqAuNLCbrSwWw30Xgt50EFv1JBbDexen3atzzjVIC+M2XeuvLu+gntXwb2r4M5JuXGQLiy4czP2ypJ9bcU+G3lpRF8YMi/16HMt6kyN/K5Iu1NlXCtQR3Lsrhx9pEZcGhB3OsS5mjTfzdSzupiFQkaVpZ5t5bWadc1yTXV7L4FZk80gFLSSqyWsGgu7SEaFVFcl5joZjYu9Pftq6alMfl4vWSZ1OjI71NktOmrzOEeqyKkUYhsrUFwsrCcTwsbAmNDo4swICj2GrM2oWijtOOnSzLWLFjiK2VphP6nVlcOxkDmSqiZbT/dgR5uuuq4e38zIaavLZzGz8TWIVBeTtCvIORKkHPKAh7ykg97EP1LJ/d7o/d7oI8HvdddnI59LsruilOH2lBZiEDUztJqUXk7Jo5ZWNzT0dHVJuN0Cg0YtFXGEwvbu3gZjv2bzfOv+Xx4e/3K7sbN0/tvJ9b9dff/X77f/8+boZv/7zfHlzdnx5dHo2pht3qGZNtQo2TmNuSxZTZehq0fb2SZijcyZplZNp09LZ7+tT38ddI5bppbGN7bWLTaz2iiX28RcZ49z0zG8OTSxNTK21mebUjdJKklMRD4bWVifmYwDQHLjkzHxAHBocBIgBp4IzoQloUDZZehcelarqkHs4pnG1bV8mnPGOL7pUbvEq0fzt//9cnpzYnRxuJXfDEVD6Y00nVVrHTCRy3OA6Ki0vERMOai0Ofvst9X/+9//YhuUpGXGBwZ/8PN7//nT2+ds0j/gi4//52RYksKkXPi2MLo8Mro8pHFKFRbe2IJ9bs0zMu34drS6f7G3fbq7urM5tzybhkxNSQXD01ISk+OAKUmUkjwoMjkRHhOWHBCdGoQpgZW04inNmMxqILw0FpQXGZsdimeiWb1VRbX5YotQZBY38BsFJpF12ulZGzaMG41jGv2wrEfVyOaU4Coh1PZcMjM9LT8+uwzuE/s+FBwIykoOgwBi02Ji0mPCYeG4qpxaIVvhUfSt9KlHtJP70wPLg8c/jm7/283Xk42pxcmR8cHVtcXZucn29tbsbMyzf17enz98ePfx7bv3r9+8fvXi1ZuXL1+/+C+//P0//PKndx/ef/782fvLZ3+/L75+nwHhvlGJAbGQgHR8XFZxMq4SlFMFhpHCUvOisqhgeH5cCjE2ARMGyf0bPTsrA22rQ51fRznPQP6RSu7PiXdmhdszgr158fN75NGyfH9BcrAiO1iVH67K/3iS3J4Xbs8Lt2d6/zByc7xra6J7fbRj0d20PNg2ba+bsLAmLKxhPc0qztdycjQ9OAMv1yogOqXkZyY9qkKPmuJRU9xK0oiuYM5WsTrA3PCwVweYs1bquL5o3Fg676RtDjftTnceLfFP16VnG7KjNcnRsmR7pnd1pH3Z07Lgqp80Mzyqkj4pxc4nOnl4lwA/ICa5JUS3hDgkzxtV54+q84eV5FFVwYSucFxfNK4vmjaXLbiqFxy0RSd9yVWz5KpZttcsWhlzpupZI21MW+mWl/VJSka1NI+q0iUpGdZUD+uZZmGJQVBqElcNGJrmPeLNOf3GrGZrhDvUlTHEipypC5uvDZpnB87WBY+xwkfqY0ZbgG529AgrfLI2fKoGMMEIGWNGDtMjPfSwATqgnxbmqgpzVUY6yiMNhWFKQqAIGyDEBfVmBXSjA7i5kWJKkqQI3EtJ4laAuMwUQT2Ky85srYA3liMaK9LqylKbKtMbyuCNpSm1FHBpeig64k1a4D9khbzMi3hXmRxIT42hwSIrkwOpCZ9rYN7txCguLVXchtXwiAYR0SrDGyV4jYiok5C1whydMFstwOjFWVYRRt8CUVVG6ItD+ssjBssiXCUAR1GIqwQwUBLmzA8x5frqCd6mfF8zxddU4G0r8XWU+/bRgkbrI13VgYM0wBAtYrg62lUYosN9UWR86E78Uw/4lTTjiz43aIKRMl+LGK5KnGtMXe5IX+5J25dmHckx272Q3a6Ei17gXS/wrDvmkB+7zY/e5kfvieJ3xUm7YuCuCLwnhh5LU/cFoD1u0rEAfCmF3cpht3LopTzlRJ12acVeWLIvrTmPAwU/+osenUV/GaQ+9pf8cJf8Olz6l7HSn6MljyNF90P5d0PkuyHi3RDx1kO4dRPv+om3fYRbJ/7WnvPkIv7oIz45c+6s6Dsz8s6MfDAj703pV1rYkynj0Yi81MCudfAfNvSjBXWuSbnRI2708HsT8smKerBmXBvglzrYlR7+XZ96Y814sKNvTWl3etijAf5kgN1rIffalAc94ocZdW9En2tRlybsnSvvzkl56Cu8c1Lu7HlXNsK1BX9tybm2Yq/N2c9GXhiea62ZvxupTL9UpF+p0d+1xDNt7oUeeW1AXGnSD2UkdyNTxuitKVG21Xtaa01cllxY3ibIZzVmVJSlV1JKuhlN5u76vtYiWQWsnJqEtdc3L0n4363G73L1aZ1stZBvyu6S4JqV1PqRLqEUSxPi24vSezDQViyESYAy4IA8HCCPFVOoTWPOUTrOO3UrHbJNkWG5RTxIaR3O59vzOeLSBk1D06SQa21uryW3VhDaW6ittaRCZka6qhS1ysnc50OPhdATIeSIn3zIS9rnxu1xo3d6Ind6Ig54sfu90UeC+FNx0oko8YAXu8+N+yZImeCiugujKjMB1GxwXiaShCEUkakFedTqcjqLVlNXy2xooufmZepdqv/57//26//129nt8fn98emvJ8f/dLL4fXnjauvxX3/uft8/vjndPT8YXp0UOGW6GWvvoIwmq2XI62g8+uByf6u0UdsvXT6c+HoxN7phv/nvR6v7s+4h2+nJ0dHh/u7R9v7NzvD2YJe1Q2jhtcmauhQNXH0zk1NY3oqr7MBnU0EERnoyNjIOGRaTFhGcHJSEAuGppBwqHkqElLQUcs3dygHR+KZH4RKNrvQPLTgOb79d/3Y2tuiZ25zuH++zDloWthbdk4Nynay+nY3AQqKgQcFJnxHEuDRCTHUTqZlTQavLT0MlAsK9AWH+vn6f37z982ev958+v/P68uHPb36hMqhzWwvfzr7tXe4ML7jdUw7HkG5meXj3eP368fzw/GB9e3NwbKiusSYnF5MKB+fi0TmELGwuKr8Qn0POigOH+0d6RYCC0AUwXGV6WlFSZiUorzGTLaH2WlvrJczK9uJWaWOzqFHhVFrHbRKbwjRqMY6YTWMm64TRMqKp59AqmvJpnQXUVgK2PDUjD+gX+z402ReSlfwp9H0kJAKcDQFnQ8A4cC4Nn1GMLGktkfRLhjaGNy7W18/W9q6+rR+srHybt7uMU9Ojo2Oe8+/HUokoNCQoIMDv48f3b9+/+fjx/btXr30+e715/fI//ae/+89//3/+8uLP//jnX16+fPn27duPH955fX7v4/spNgEAgsfEgYMS00JTcqLAOQBMKRhLTcGUQ+D5cXGZwTBSXAohMYWQ+Dd6doa7NoY7NzwdG8OdWyM938a438Z4m2O9W+O87Snh/pz0eEl5vKw6XlY9t7Y+Z5PPaeVzF8/unPB5RGRzgrM+1v11qvfbNHdrsmd9rHN9rHN5tP35HtZMH9tjoDrlBWYhWdeNM3AI+h68gUMw84gOcV6/gtKvyO9TEFzynCFd3oytbMVNX/cwVwZoc/byKXPxmK5wylK24mZtT7bvz3MPlnjHq+KzDdnpqmh/nrs53rHmaV7qr5+114wbacNq6oCs2C0rdMsKPVLKoDTPIyF5JKQhGdEtJw6pSaPagjFd4YSucFJfNGMqnbVSlx30JTttwVq1YK1acDCeY87OmDRVThhoI5oqt7zcLS/zqMtHdNRhQ4VFXGCRltrkjAF9y5RHvD6nWV2Qr491DnWjBllRkzWAWVbgKe0qRAAAIABJREFUUn3ILCuwr9J/tDm+vza2vy56kBU2yAgcogWOMwATrNiJ2phxdoSbHmCj+jqqQvoYsWZqlJISqqSEdaA+C/ChPTkhzZmBrbgoTmEKtzitrSilhwnvZsO7WIgOJqKDkd7JRLVUpdUVQVvKEG2liKZ8SFVGOCH6HTrwH8hR75mw4EZYQGdGaAs8qBEW0AT3pSW/pUM+dBfEyepRyg6cmkvUiUgWBcWhKTTJSApelpKfbZKR9KIcPSfTyUO7OuEmerSpPNhVFuIuC/aUhQxTAWNVEWNVEaPl4cNlIZ7yoLHq0HFaqKfCz1PpM1ETOFsPmGsIW2qKXGqKXG6OWW2KW26IW26IW29O/tYB3WgHr7YB19pB21z4oQB5IEQe8NP3+GkHwrRTecZ3OfJElHLQm7zfE3/QHbPXGXHAi93rjdnujd7lx+8JQXti6J4YtitK+cYHH4igJ/LUMznsXA69kIOuFMArNfRMgzjRo87N2Gs78cZOubYX3PeV/fRUPQ6U/fCU/zZC/W2k7Ken+KGf8jRQ/OtQyZ2L9OTO+zFY8ODMu7OTHpx5jy7ygwN/Z8PdWbPubdmPjuwnZ86jA3dvzr7WZ9wakPcm1J0x40qXdmNAPljQDxb0lRF5Y0DeWzIerZgHK+ragDjXpFxqYDfGtDMd7NaB+tGX9WBNv9Wl3OtgP/Xwn3r4nRL6oIY9aBF3uow7U9a9NefGhrsw4h4chXc2yo2ZeG3B31oIt5bcGwv22ph1a8Ze6tFnauS5CnmpQV9q0FdazIUBfazLODFizkyEGyvpVgu/06beGXFrwiJpFaOxmNPF7pN0TNh4w/0ch7K8h5vT2IRqomM6qorFzQyDlGbsJXNqECWMdIKpoWlZo/xq1N87h086zLMVcj1V2UpoMLW0Otra5EXtjZi2vMxOJISZm1hSmFyUHU7MBRA74XXqjIYJfPtps26jW7HYIdpqk7sItYPE7sESiYslc/fI1kyGQZmyji7BY5u62JLOygY6Dq1iZe9qSVv8pF0B8EQMPpNCj4TAA37CoSDxSJh0wI87FCQe8OOO+IknwuRTEfBEmHwsSNoTw6a6ELKymMrUj7lxb3KSg/CpiSgoGJKchEKh01CZqFwsBI1A5GTU81u/3R49/K+f+zcHq4drs9sLy8fry8fro+vTo2szG993F/bXF/bXDeNO5bBeMarTzVoGvg2hKjEwckppQ2FZXUGHtEnXL51Yc68fLXw9Wzl/OppeHjm9Obj99WJld65/xja9O9K3bDWMKjrVjfSuYganuFXBLGnOwVWlUuowZS1ESm12ThUyDhUWnxmelBVNYmA71S3d+i6+ldematV5FMNL/X0T5tPb7a8HCxc3exvfZkcmnJvfFle2Fla3lrsF3THJ0a8///LG6x+jgSGAOJ9sMqKLX58ICk0AhsDgccmgiGRwtF/g52CAf3B4YECo3yefD6GAgM9e74JDAzKykGqr9vrXm7t/eji5Ol7dWl7bXNreWfvx8+7q+uzq5nz/cKeumZ0CT0RjYagsKCIjiUjOJJIz8wuyIbD4uMSwiLhgOBqCJqVj8tNguKTcciSFhWX2lJY2kvOY2EYh0zymldgEtgnLxOa4e2HQszQ0vjHhnh2Y2Zpe2lnon3Q18+rw5WhUPhRbjEzLhURBwmKgUTHg6JDY0ChwTFhSRCoODicgMCUYCAFazaFrBtXdsrb+McvcytjodL+jX6czyixW7di4e3FpRqdX4nIwQcF+ISFBPj5f3rx54+vr6/PF+92bt69fv3716tXLly9fvHjxpz/96Zdffnn9+uX792+/eH8ICfOLTwpPgIQnQACJCAAkOwqeH4enIdFlYGBOWBI2NBkXkkKKjEz/AsaH/f8b+XWke8PTseZuW3O3rXs6v45ydieFe1Oi7Unx7rT0cEF+tKQ8WVGfrmpO11Rn6+pnJp+BPFySHSxKn/cM7M4Jn1ecf536jx7X1fHO5fGO+eGWeU/jzEDdqKVyQFvcJyuw8En6rlxtR466HafrzjUJSFYx0SYlWiW5/UqiR0ueNBcv9lWtDTKW+6tnbWXjhoIhVd6YrnDWXrE+XL8303WwyD1eFZ5tSL6vCo8WuDtTnRsjzcsDDXMO1qSZMWaodstLBmTF/RKKS0TqFxEHhHiPiOAW5w7ICG4lYUhNGtaQR9X549qCZyYXrFXzlso5c8WzkUuumkVXzYKTOW6qGNaWu+XlfZISl7h4QFbs0RQPG8r7VaVOVaVLXTdo6Zr2SJdm1Auz4qWx9r5OZD87ZpwdMUn3n6jynqT7D9KDR5sSHcxIR024kxHspgeMMIIn2BGT7LgxVtRkfcRQTbCj0t9aGWynRelKw8TkQHFeCBcb0JsT3J4V1JgR0Jgd1UYCdhQiOsvSu+mIHlYqry6DV5fBYaZ3VMG7q9J7GZltRdA6fFwVIqgE9KU08XMl6EsjEsDNiRFkA8TYECE6gJfp343yZgJfMGFveCVxqnqUsgWj6MRp+SSbqrhPX2aWEWXdGToRwaEqcsjyzFyMtQ1uYMZpSgJNJQHuiuAhauBoReBEdcg0I2yGGT7DDJ9mhE1UB82zw5bqIxfqAPO1wcuNgOVGwGJD0FZ75FZ75NeOqG+dsVttMVttMdud8fu9wP1e4PMZqX0B+EicciyBHQthBzzIAQ90Iko5E6cc8UF7nPjdnrid7ujtrqjt7ojt7ojtnuhvnLhtbuIuH7Qnhu1L0/bEsAMp7EQGP1XAvstA3+XAC3nypQr0XZv23ZB5acJe28g3jsIbR/FtH/XRU/nooT56yn8dLv91uPxXd8mjq+CHs/gv7tInZ/4PV94PV+GDPf/elvdgJz868h4c+Ed77oMde2/D3Nswj/bcR3vuvRV/a8bemdD3JtSNAXWpTb/SIe/NmCdnzq/9hBsz6taS+WBB35szb4xpl7rUax382oA4N6ZeWFJvrWl3ltRbXcq1Gvighv7Qpf7QwH7q05706Q865J0h89aCuTZnneswN2birTnvzkq+t+XdWYm3ltxbM/bGlH1lwJxrURfqjEsN6kqLudJirnVZV0bsd1P2iSH7u5F4byE/6JBPJsyluXiUQ20oYlPwnIoSc0edx9Hrnhb1W6sF3Oz6dgKXgePS80Vt5RppsUKI62DDiqlgjLKKOa+Qb+r05xb3TptxuEIir1Z2lHeYOlpGJHxLvaqJ2ItJb4Aml+cmUIoS88ug5TlheHpiJRdS48a1HTfrv/VqNviqzXbZUEHLEl2z3T403+OZEjrXbXa3WltW1onDt3SwpHqOvIdWpGnIXpZkfhMnH4hBxxLIqQRyLPr9MNaJGPhXKRMOeQknwuQzMehUBDwWJO0LIXOdUHcdkE8OKE36Eyro/0gD/Ckj/gsKAkiODYDDEzKzUkGp8ZD0BJ1d9l//98PtP5/tnm8OTDo0DpVn1j33bb5vxmMcsjunPcYxl2N+SDagbdP2VHTTqF1V2gldWXsZDA/El6PL6ynECiy7s9o0qJ1aHZ3dmNg6XvXM9avssvWjpY3TlTZxg7JPKnMInHNGzZCooC6nVcGq7ipicEoJ9ExcZXpJE7G0mVRcj88ug8NJiejiFDIDw+ZV9Rg7jRMGRZ9UOyi3jxrcE5a17embh4Pzy52Hx5Pz852NrfmJ6aFObntZVSm5mJRJRCakRseBw1PSE0upeXkFuMSkKH//TwCAX2RUaFh4UEhYwEevt94BXr4hPlGJkZFRwUnJ0f5B3iERQZkEtGu0z+wya02agUHX1te1u9vLu9vL+bkpqUxYTaPCERAgNAqJBmVgwOmZSZlZoIxMUBY2FQyNDQn1hcAS01EpcBQ0LSsFQ0YSy7LK6/JLWITCmpw2CVtu71X1SzRuxcb3tdmdadOIeWx9vG+q3zM/NP91UWZSyM3K/sn+yoYyVF5aWi4sNQuamJqQlJIYC4wNjwuPiI8IS4gAZUDAaEgGJRNZiCproTaLGitrCuVKjtmqkMi6xdIutVYkVwj4gi7PUF9dPTMhMcbb51NgoH94OCAwMNDLy+vjx49+fn5+fn6vXr3605/+8e3b958/f/7y5Yu3t/cnr4/vP77xDvwUHhsSmxwOhMUgcCA4PjEeDUjAhMVkBEal+ydmhyRhg4E5IRnFCan5EX8rj+zY8LStDratedo3hrq+jnK+TQp2pkU706K9WcnBX408XtOcbmjONrWna6qTVeVfjZQeLEoOFiX7C+L9BfHOrOB5L93zoOTaaMfaRNfqZNfvRrrZE3basInqUZc6xBRNJ07RkiVrQivbsgycXKsQb5UQLOKcfkX+gJIyrC2ctlas9DNW+hlz9vJxQ8GzahOmoiU349tk0/5C59Eq53RD8H1VeLLE35/t+Tretuxpmuurn7GxpizMYW2FR1n2H0aKCW4RYUCSOyAjDCiIbjlxUEEaUeWNaSjP2eScuWLWRJ0zV8xbKuft1YtO+mIfY9FVM2GqHtFVDqtoI2r6sIrmlpf1ywsH1CUueameX6LhVtnVrTMe1caiZWNFtzUvXDSVO+sSnFUBo/SAsaovw5XeHlrwRHNSPzumjxU5wAz1MIPGakIn2GGjjAh3VchEbeRwDcBVFWyvCLVWRKqLAGKCv4gUxMcG9mT5N6d51SG8GzNDmnFxnfkpvIqMbmoKj5kqqk3nM9N6KqDtJaD2wuT2gqRWUlxNZmAl9EMl+D071asV5c/FAcR4gJYSZSgIN+SHGQrD5MTAJtif2amveEWR2oZ0dSta04kz9JLtsuI+ValNkqfpyVZ2os08vI2Xa+nI0LESFSVBqgIfZ3nQCB0wTg+eogfNMoMWawErDRErTZGrzVELdYDV5oiNtuiNtqjN9uivXdFbnVFrraHbXVHbXVG7PTF/BS9+j5N4wAOeiKDHkpQjccq+AHwghByJU44EkF1O0n4v8EgAORFCjvig5z6O5/1tu5yoPW70Xm/cTm/CNjdxhwfcl6QeK9IPpPADKexIAjuSQs6k4GcjL5TACz3y3Ii+MuNu7Hl3ruI7V+ltf9m9m/o0VPE0RP05VPbDU/zUV3jvyH+0F/7sK/rhojzYic8mPdjzH+zkBzv5yUX86SI+OnDPRj7Ycp4c+CcH6dGOvzdj7kyoW2PmjQF1Y0DdmdA/HTn/bTDvyZb1aMU8WNB3JtRzbfbWlH5rSruywM/0oO960I0JcqeHXqkSrxRJ91rIowbyoIPd6+B3OsSdMf3Bgr6zZt1Ysr9rsVcG4r0t79FBubeRno18TiIvdJlX2sxrHfpal/Vs5K0B+2DOvdbm3OryflqKn/S5d6b8XT1dVkel5LdnEFT44n4a3S1tNLtaFebieg66vInUQSPz6yp0HKZDlK/hoDobYVW0RJyunL2t1p/abBdm59d21VAVX81WypolTkH3tFZubdYycZ0pUDoQXEGGVZbCqBWZtVnh5KLY0i543WSp+EbkOdX17WnM51rnHEuwWW/52j483Ohydzt2+kfWh8bLSpqJpIaa8g49R8Kj5Rvq0asi1IEcdigBH4qTD0RJB6KkIwnwRAZ+XvV3LEo+4Cfs82KPhAlnkuTniuuRELjJAW3xEXOdYFNlaA/+cwPmQzn8VW7SP+YAX2YB38Bj/gyN/AUN+rQyKv33fzu+2BvZ2fK4PSq1rtvep5peGppZGe2bcBoHTSqXlmcQNUray9qqiDV5uQxCVmVWvYSNKoAhySB2TwWxIquBwzQNaocX3EPzA1snGyMLQx2itpmt6dmvM8ZBA62djq/IaRKxbZO6Hk1LNCLkQ9iLrJI0VAEslZCckpuYSkiG5SSk5iamk0B13CqOullq5YjtvB5du86jEBo7NQ7Rxv7M2JxjaNw0Pdc/NTNgMEkNJrl7yNHncToG7J6Jwa2jrzaPlVZXCYQlYLAZ4VEhkVGhoYAAP3+v4BC/L94fgkL9AkN8QyKC/EO9AwA+YZH+/sEfohMBsaCIGHA0uYzEaqrp6u3o6G5ZXpl7ur8aHerndrVTSPi4qPAUaHIWFkHIQ2HxCAwOBk9LSEMmIVEgMDQ2JhaQBIoLCQuISYqAoUAoAgJFgFfUF4kMna5Jff+sSeHgKewCpUM8+21yemt8bGX05PF4/2p//2p/eHakvIZa11HfIWjPqySkZIGSELExkMiIBEBMYhQgKtQv2N8n0Nc3xBcQH54AT4LnIFLxcAQZgSQiMnGpVbSCanpxLgGFyYbjcpGw1GRAWGB0TLiP7+fAQP/Q0OCPHz8+0/jx48cPn96/eff65esXL1+/ePXm9cvXr169fvv6zTtvH7/3nz+9+fj2s++nkIjgsFhATHI0MD0xERkZhQhKwkTGo0Kj0wKB2eHp+Un4agSyIB6I+xs3ljc8bRueto3hzq3R7q+jnM0xzuZY78Yod3tKuDMj3p+XHS0pj1b/w8jvG5rTNdUfRv4Rz2eztmf4W5Pc59mP9bHO9cnujame+eGmWXf99ABr0kEftVQOacocYoq6AytrQovqkNImlK4bZxMR7DKSXUZyyfIcElK/LH9MX7bkqllzsxed1dOWkjE9ZUSbN2YomHdRN8fYO3PNh8sdx6vd31eFp8uCo4Xe7YmulaHWub76WTt7xsaaMNGHteX9sgKXmNgvwruleI+UMCgjeJTkZyPdcuLzQMiErnBCV/hs5DOTs9bKOVvVnKN6zk6fc7AmTMwxLXNCXzuiZvZJSuyiAqesZFjP9BgaRi2c6QHV4ph5acb8dc16tmtd7691toCt1SEjNSEjVT5DFT7DDMBQbcxgbcxgXdQIK2ykJmiiJniyBjDMALirQoYZgCF6aF9FiL081EKNUBeEivF+EnwgF+3dg/Jqhr1nQ96yU73Yaf61mWEt+LhWYiSnJJFfBuQUJfQUxvcUxjfnAqph7yvArxkpbxuQn7qz/YSEYEU+QFccYS2LdlDD3VWRHlq0hxnroAKEuI9tqFc9BB9pdZKiFq5tQWvasdoOnL4LZ+zGGruxmrZMVSNCXgOWVsZIi0MVBb6W8oDRmvApVtgcO2SxNmSlMWS9JWyzLWyrM+prV/RaS8RGW9R6a+R6W/hmR+QOJ2avN26XG73LiXrm7bnb4vnSxQE/6VSc8l2BOJXB9wXgPT7o2cidnsQDHuiQDz4WPAfwWAA8FiQdCxOOhQnHwvgjYdK+IHmPD9wTgPfEsAMpfE8M2xVB9kXgAzHoVAI6V4CulKArNfRCn3auR12asPeO/Ie+kof+8of+8nt32dMQ9XGo9Gmw6HGg4MFJubGS7iz5jw7KDxflzoq/NuXeWckP9vx7G+nBTv7RR/rpIj45cx7sWc955A8n4acr76eL9GjNvjdn3psxTzbskw17Z0LfmdBPNuw/9eN/deIeLOhbY8a9JePJjn6yox+sGVem1O960IUu+cYAvjNBb3TAa3XSlSrxVgu+1YJvtNArLexGD78zIx9tmfe27FM1+kKfc2Mm3ttI9zbCnRV/Z8HdWXA3puxrY9atIetGj7nSYi7UmZca9J0e+9OMv9fmPugLf7OWP+iI14aiNWVVZyUFnV0Lx6vwlUM09mgHTcUraRXl0jqzqqtym+nlcn7XsJ47LS5QtcMammHVtUl4c2HdscJyY3WfKh0rjTJrcYe4ii9vEY7rRKNKgbiaU5hWC06hp2U2VBLaGLjGPAQ9JSQHHUKsAVX1F/aeCPr31PZlsXJLohtncTYaLdtdEzaGQ1OjG5eZJwwOekVbHqmGSmH1shta8xAGGuxQTdqXpB7LoMdS0IEoaV+Y+DuT4t/j/2PksTDhiJ94JAQeiqA7POAqJ3GRA5zlQgZbE/XMMC0rSsmI5peHdVFCGnN8x4X5P5fk51Oiu53+o03X3mb/0c7Iwd701rfx2cUh97h9am2iiddY3kjVDGrK26glzcV0Dq1T3ZTHzIpFBOKpGRQGrlvRrLCLelVdjLbqpZ2FwTnP+MqUe2ZoemN+YHpIYlFWNFXjyrC0jgoyHd+lakvJBQUk+kBzgKg8eCIyOhoaGgkOjgAFJSIiS2vy6rpo9T2MFgm7V99uGVUZB2XOMe3USt/XvZndo4XltVG9UdzNaWDXVzV11DW011v6LMNTw5PL0wtbS6Mzo+Ricn5xXkoq2NfXOyjY7+27lwGBPoFBPh8/vfEL/OLl8y48KigyJig82jcs6ktYrF9wtHdCanRgtE9qJrh/2CaV8drb62nUIgQU2FxXw+/pBCfGhQECMzEwHCEdjYVlZqeAodFIFAiSEhcWHhAKCAgI9Pby+RAPjE1Dw1IygOC0eFIZrlPaILdyueq2Tlljp6xZ5ZQs7M5snq7tXu2cPZ6c3J/Mrs+08dqpjPJObjsyOz0GEhkLjUqAxQdG+H3y+RAU4u8X4Pv+4ztv3y/vvT589vsCiA8PT470jwnwjvgSFOcXD4qEwRNTUhNi40ODQ54rqX/+84u/f/nqH//zf/m7N29eeXl9evHixatXrz59+vTq1as3716+fvvizbvXPn7e3r4+7z9+8PbxCwWEe/n6efn6vf/s9f7zpy8BPv6hgUHhIaFxgLDkoMB4rwhIYCwiBJIdiy1B5JQhsKUpGflJCGLM35j98LSuD7VtjnRtjXY/7xDYHOvdGOvdmuBvT4v252UHy8qjVeXJuvpkU3O6oTnf1D5XXP8w8mhZdrgkfb4r+dejkr9PgGxM9axNdM0NNc4M1E0PsKac9HFb9ai+ok9WpOvOVbRixPUZ4gakqh1j4uHsYoJTSnZJ8h3CfIcwf0hdOmejrQ6wlvvoc/bySVPRqC5vWEeeshauDFVvTdXuLTQfLnecLveeLgsOFwXb0z2rw23z/Q3TDva0gz1hZY7oqAPyQqeY6BLj+6X4QdnvRrrl5H4psV/6e7/rmLpwXFM0Yyp9jllz2bS5bMZSPmulztqrFvvqJs01o5qaETVrUE53CIrtwkKXvMzEKzIJq93a7vkh47eFoa3lwfVF2+aieq6vtr83086O6WeEDJR5eyr8xlgRzsqQAWaEhx05xgZM1ASOMwMmaoLH2RHj7MiBymB3VYiLGmorA1hKI9T5IZJcP0muHw/1UYjx6kr7WA96WZP8ipb8ujzhVWnci4rklzTI61rE++bML+3Zfm1ZPg1pH5jQPzciXnOwXqrCYHN5uKMyoq8qYogRPVYTM14TMdMQM9cUN1UfPcIMs5X7y8ifufiP4hKAuDJBwUxR1qWr6pGaRqShGWVsQhqa0sTUmE6iXw/+i5TsYykLGmNFLDbFLtaHrjSGrLeEfm0HfOsK2+4GfOsJ/9YTvtUZsdUZsdEett4WstUZtsONfN5MfcCLeV6PciyMf+7dP+DFHvATTsTg7wrEdwXiSAw9FkLPJKlnktRDPviABzrggQ75oCMB+FQEPhGCToTJJ6LEY2HCkSDuUJC4L0g+EIL3hKBtAegrL3lfkrInhh6IIUdSyHcZ5FIFuVFDrjUpl1rEd13GpQl7Zyc99BU/9Jc+9Jc+P0Y+uosfBwru+/Lv7KQrc+6NmXhnJf/oL7i14W/M+Hsb6Tl1ezbyhyv3yYl9dGQ/OrKfHPgfTsJvzry/uMi/OgkPlqx7M+Z5OOTenHmtT7/Wp/9upBV1bUDcmtKf7OgfDsyjDXVjgN4aITcG8I0BfGeGPFhT7gygC1X8gwl6b0i51kOudNArHfRal3prQNyZUBc6zLku+0KPvTLm3Fly7634OwvuOZW8NmZdG7OuDL8beaXF3Blxj2bcnRF3Z8p/shXd6nDXRvKugappKskjVGYRuHnl5tqGkQ6mobmgp4XQXovvJGHbK6t0Qu6oRTQpLuI3QUo74KXtULKD3HjMsT3pps8lQ2stZnMpV1jBkTZzp0wiF7+tp7i5PKsFldOGzeMwS/hsSncJvhUNrcyKL62AVOvJ7ds8+47OMSeWLwrlY3WctSb91+5RJ3vI0uRe1o/sjy81MzoIOeXVpXWcGnZLLkhdEHOuo+wJYBeq9O/KlFM55EgCPBAlHYqTT2TA70rIqST5UBB/wI87EiacSBJ/PwYiiDsRJJwIEk7FScfSpD1pwjdR3JY0/psCuKUAb8qhm7K0VSFiiQOfbATtSPBHxorT0c7tEc7NpvlfrmbuDsdW58xzM7aV9ZGt/cVOUYvEKFDYJcwuepe6vaKthMWtEJlbM/ITYhB+6AJIZXNBHY9Ba63IyEfqB3Rmj03rMvZNDi7urM9uLetctlZBZ2UzjUzLS0iLh2DAFFp+EjIxCZmYlJYQngx45/faP9InChQOSU9CYKCk4pzKupICZg6ru1xp7zUNSqdWXEMzph4+a/3bxMXNzuCIpZNTrzHJ+FJOJ6+DUc8oY1K7hFyhSmr39JVUliExGXHJ8a/fvvHy/vz23UtfP6/gEL+AQO/omFAfv3d+AR+CQz8lJAcCU4KBcACaCI4A+gfGeEUDQ6Qabt+AobAwFwaOjQz2pZcVM6vKg/28QwJ9kkAxiEwINheJzUVCYfFZ2ekpsKTgED8f309eXz6EhAWERASFRgYDooNQ2LSS6rzSmrxueRO1rvD/oeu9gtrQ12zPx6mpma5bfc4O3ibnnEGAJEAoSyAhgQJJ5GByjibnIJRzDuRksgm2CTY5S0KIJIJ9Qt/TYbr7TnffeZl5kPfurltzqH9RKlXxyq/W+r5vrU5Wk0DLlI4LlNPSg6svpm/GA/3u59OdpQ/zi6vzE7NjHV2t4Kgw3xCfMEgIBBXlF+zr5GLv6enu4eHm6urq4+Pj5eXh6e3h4etu52r7s8NP1q5WHsGuwIjg0DD/EIBvULC3h6ezo5ONs4udp5erq6uzvb2tlZWVlZWVtbW1nZ2dvb2jg4ODk4u9b4CnX4B3GDAkKjoyEhIVBo5w9/YJCAEEhYa5eXn/YmNr5eDg7usdEBoSAgoNivQPgviC0IBwZCAEF56QiSVlYXAp0bHJEFzqX9lr/fKu4/Ns++fZzq2Zju3Zri/zvfvLQ0errP1ZQx13AAAgAElEQVTlocP3zOMP/8lI/Z7EsC+1MFK3Lbjc4l9sci2APPvItowkLXbr/kqf5e0u9WzOd6xON65O1a1N16+OV78fq1pUl00L36gG0yTdyey38YwGPLspTthJlPdTVfTkMVaOhZFT/LwVZcnH0cpPYxUfRkuWFLnvxOlTwuR5ecbaWMHOXPnRauP5h/aLD70XHwbOPtCPVvssm7Sro/XvR+pWhmvnlWUz4vxJXtYkN32KlzbLp83yaZNc2gQnbYyVOspMmWCmWvZdLZchy7K8FXn+ijx/WfFmRVmwqi5a05Suaavfa+rWNS2fRrs2tO2L0ropfvE4v0jLLpmRtX1Z1D5e7v3rn+7+9e/v//zt+Ol29VE3uqwolFSFaSsCp8sDpop8ZisB0xWhU1Vh83VhKw2A93X+S9U+SzX+i/WApXrgdGnQbHnIRHHISEGItiBUkRMsSvMXpfnyqO7SND9+itdggnM3wbkd71SLtC2HvKpDWtVAf2zG2gwmetCTPLviHfrJTqJcf01J6Fh52GRl+Exl2Fx12FI98H0jaL0RuNUK+twJ3m4HrjUGLTcELTWEjlcGi/K86Gme3TTPDpp/XzaAUxItqIBzSyDMvLCeVO+WBPtOshMvy2e8ImyjFfalC77dBt5uBuy2hRx0hhz3Ao76go/6gg/7gg/7AAc9YQc9wMPe8MPe8KP+8OMB4Mlg+Mlg+DkddDoQ/mvSZtQ5PeKkH3jcBzwfguk4WAMv9pKNuWSg9SysgR2jZ2F1TMzFEOqSgTKwsddc7BUbrWfC/wsjoy4Y0AsW8oKDOWWgDujwMw72nIvV87EGAcYoxN4IMXcizJ0Ea5LgjNI4k4J8r017HMl9GM17GMt/nHzzPP3mcTLncSLbwshbdeqtknavpj2PZ5pH0ixotHitTyPpz2Npz6PJFkA+jVCfRpJeRml/GE3/41jGH8fTnzTUe0XCg5L0m7l6Jyf8dkx5K8fdynFmNfFJm/CoId5LUU8qzJMKcydH3itQT1qsWYO9lsLulKgbOcIkQ95IkSYJyiRB3clizcr4WwXlWpZ4JaFcSUg3cuqd8ruCvJGTr6UJ19IEk+y713ono5qViWYV9V6TZFSmmdQZN4rEe23a7XjJlqRGSe/paBgoL+pvrOK3V7Ib8/qrMxl5yQPxpO7MbG59hYTTpBrM6mjC5g5RS3lJZePpTbv1otuheX3/7G776Egpg1Pez23qmhN0a3oaGaWdzUXszEJ2ch698s1gdXZvGrWBiCmNjy7KgRcxEuvXW/lfBKqVIfbZ8PilfOJZtvoHzekn9sFk3/o8Y3RNPtH/diA98U1FSUtvbVNXCopHC77kpRn5ZJOIYBRiDfz/VJOXHJhRiL7iInQsqCU73tIBcsGM0jEhl/RIPQNyI0CY5ZhrMfyIAdjp9/8yGHjIBh4yQbsDwIOB6Fsx+bAbftyLPR4irQ2QloeSvygrz2a7dya7Ps7Q9z6oj/fmJqYE659mhmckrYN18ikeVzNY11uCo0FamCWFb6kJOdA3b1No5aSc2tSS1oLUkuScmtwWRvvo4kRd19uNg23VzKhQq5z7uFLdXlfZUfOmtgBDxQZEBSbnJfuB/BKzqIXVBSERgb4hPhGw8FgiFhwFiMGjCsoyK5rzC+popW8zRSOD61+mjvUfGjuK6precIU9dFZ7WU0BWzg0tTC5ufeJL+OXN1YSkkgQDJKWl11UUYYjEkLCw/wC/D283D29XN09nDw8HaNhYcQEdDwJFRUdRKEiklJguQV4IjUiGusXDvP0CrEOjfJUj/DGJ2UlRelkIhISHpCdSkkiEQK8PcJCA2PjkKRkfF5BWkoaGYmKik/AEeNj4YiowCBfF1cH3wBPbz93L183Tz93EpVQVJFfWJNbVJ9T3V42+X5ENiEcnleu7S0fXe2+/MPjl5NN5ZhMIOPors6mZ8ZQaFg4MAQACgkMDQgKC/T29XJ1dXZycnK0d/B093BycPT39QMAAC5uzr9Y/fTDL7+zdrJycLMJCQvw8/f09HJxcbW3tfvFzt7KydnO3sH6b/7m/7CxsbK3t7e2tra2tn716tXr19aenp7ePu5+Ad5uHs7+gT4hocHBgCA4EgFFIvyDQwBAkE9AoI2Do62jk4efTyAgJAQUCoICI1BgBA4SHBXgE+IaBguExgDhBCAI7heO/CvdWDtzHTtzHduznVszHVsznTvzPfsrg8frzN2Vob33jIM11tEG52STe74j0O9Jrg5kV1/Ehs8iy1Tycot3sck9/cD6bW3naG3wcHXAcgeyv9K3M9/58V3L6mTD+mTdh+mGtYma92NVS5ryaUmhlpEp70vhtiTQ62LpNRj2W6yogyjvpYwwM4YZ6cOM9Alu1rzkzaq65ONo+eZE+Yoqf06SMSVMnRGnLalyP04U7y3UHa+2nKx2H6/1nqwPHK327S71WCpH3o/Wr47WLmurFhTFM+K8aWHWlCB9WkCbFtDG2SkWQA4PJY0MJo4NJU+z0uZ4WUvinGVJ7rIsb1mWZ8mus+S7LilK1rV1n6e6D+eHDuboW+Mdy8raaXHZnKLxYE32zfDlv5t1z9en94b9p7vdv/u29y9/2T7d6B/twU28jVpqBM2UByzWABdqgQu1wJVGsCVbYKM+YK0hcKkhdLEubKk2fKkWNFMePl4MmCoDTZaCRwsB44WhI3kBk0UhE4XBY4XBI8WhyvxgfmYAL8Nf9SZEluunKggarwgfKw/TFgdNVoavtcDna4ELtWFz1SHz1UFrjaHbHRF73dF7PVG7neFfOgA7bcGbzUEbb4M+toS+bwKOVwZzMt06KXa1sa/rcFbtVLe+VK++ZPcuskMPyW6Aaisv8F9ojNrsRJzQYy+GMPud4L12wEEn4LgXcNIXctwfctQXeDQQdDwAOOgNPeoDngyATwcjTungk0HQKR18NhRxTo84HQCd9Ied00GWZOrjvtDDntDTwagLBtzAQRs4aB0TfclA6ZgYAzvGyMXpWVg9C3PNw90IcUYeVseCW3w2AxuqZ8MMHKSei9HxMJdc7CUXe8pEXnAwBkHMtTjWJI41ibF3Euy9NMYkwV3LCDdKyp0m5V6bcaPJvB3JNk/kP03lWxj5OJH5OJp+p0m5U6VaGPkykfUykfM4+n1h53k042k01cLIx2GSWUt+1ia+DKd8G0n741jGyyjtaTjlQUm6k8c/KOOfNORnTYJZSTArCV+HyV9HKWY18V5BNKsSLEcjj4rYJwX2UYG9k6NvZag7JepeG/swjDMp0UY58kqKMknRFilpluO+qskPCuqNnHotJV+JiUZJvAWKloWdKzHR+Cs4bxWJN3LqjZx8oyDcD1MvlMmXmrRrbbJJk/gwlm4aLbqc7NyQ9ijaGzgNTd1lb6uym/OzBomkXlz8QEoKOy+xvyOf1Z3a1IjNYqdVaN80TWe3LGR3bJVz10rY86VscVY74007q7Jxit6obK1klXV0lHIzCliUrL7ynL6KjC4auTEOU4aHvsnGlA4lN6y3CS41k6faEf3EjHH43RVz7II+v9S9MdG9/K5fs619R2/qz6GVvMlreltaz8olzVTFnLFTHuS0KyFex0NdcpGXXOQFB3HGgl2woXoe4kqAMvCRlghcS7vkJStSz4FaNnpOGVE6LswoRhskSJ0YeimKPmKBr6QogxB1yUFcDCH3OyLO+pEXzLgDRtweh7IvSFtlpswxMvcmO883JBsznKmRoekpwcrasHKMtfhxeONgVjw+GJMMgpECs6sJVb05dGVrTl0SIQdNLiAQsnH+MD9aOY2j5VZ11m6dfv50vDMoYGnejfLUwpyK/IziLFxSnJ2XA5KAauhsBMNA+aV5kTCwp59HYIhvJAQEjghFY+BFpdnFNVn5VSnhMK+mntIBztvuofqJeRktJ76wNL21s4YnYXQNtAllfLlG+nHnw9z7ubqWOlIyBYXDJCSREVikl7+3p5+Xs4eTk6udu4dDYLAHEOSDw0NKy9LrG/Ln56RtrdmptMi0THhCMgiBDwBEOcaSwE3tRa0dZdmZ8YTY6PAQ71QqkRwfg0RA4gjYBAouhoigZVBj8KiQ0MBwEACOgECiwUHBvn7+nkHBvkBQSERkOCAsCBINjouPySxIrW4tre+s4qtYqimpako6uzaxffJh+/DD6qeFqfkxkZSzvDLX1dnq4e4cGOATGh7s4+ft4eXu7Ozs5ORkb+tg88ra3cnN3srOx8sbGBbu7OxoZ2fz48+/s7F7/Yv1j65ujk7Ods4u9k7Odja2vzg42FkUpK2trYODg5WV1c8//2xjY2dv7+jo6Ozh4eHq6uzr6+3i4uTm5vLq1U8/vfoxnkTs6Gr39vUBhIWGg4AWcAYAAoNCAkPBYRBElH+ov3eAp5Ono7OnvXewm3egq2eQYzDIKwjs9lf6I9+178x1WHqVd+Z7duZ7viz27S0P7K4MWd7ee8b+OuNkk6vbFRsP5YbPIgsj9TtC3TbfwkhLl+TxOuN4nW4B5PE6fW+5d+tdu4WRG1P1H6brVycql0fL5lXFE8LcYWaGhZGDtTEDVShGPUbQFifrIakGktSDyRp68hg7fVaYvaIs+DhavjNdtT5ctKTImRGnzYjSF+Q5a8NF29NVB4tNh8sdh++7j9f6j9f6LVT+MNW8OtawMly9pClfVJbMSnIn+Rnj3OQJbvIEN3mMlWxhpJaeqO2njAwmTjFpc7ysFWnee1n+ijx/WZa3KMmZE2fPS3IWpPnv1WUbI7Wb462bY+2bY+0fR1pXtfXziuqPU72f3nE23ylXp1Ur05rVheG196qNVfHRvuLJMHyx0LQ8GDdXD1p9C97qQMxVhs7XhK80AD82A7ZbQ3baANvt4Rtt4NWmiPXmyI23kfNVYdNlgIWayOX66KU6yPsGyPta8GotcLU2/ENT5IeW6IU60GRl+Lu6yJlKwEJt2HxN6ExF4HwNYL0laqMlYqkOsN4M3GwDbbaBPrWGbbWFf+4E73aAdtoAn1uDt5r9dloDvrQH7bQEbbeEfmgOm68PmWsEK4oD+pMd2+OtO0m29BQnboabKMdzrh600hTxuRe9P4D50hl13Ae9HEIedQOPOgAn3aHHvYDj3mCLjjweAJzSgQc9YYe94cf9EScD4ON+0MkA+HwoSs+G6VlQSwj1JSNKx4RcDIFPB0BHvWHnQ9E6FvKKizEJYo3cWB0TrWdhr3n4K06sjonRMdHXPJxJEGvgoM+Hok8Ho4xcxDUPcc1HGXlIHRdpSQC/EuL3+yEnDISejzWKYn5j5K005kYScyuLu1WQ71TJd6q0G2X6jSbzfiz7aSr3cSrraTLraTLreTzzYZh2r6Y9aFKfxjK+TeX8YTr/aSzrcTjjeTTjZSzzN0aatQkPmvhHNeVZm/xtJO1P45nf93e+TyL/k5F3Mty3Ecqfp1K+jlIsByEWRr4o8Y9S9IMEcy/FmCQogwR5o459mSTfafEmVYxJEWtSxJqk2GsR+l6MfZQT7+Qki2o0SuL1wji9MO5KTLSEBlyJiddS8p0y6UGdcqtINEpIBhHhWox/0CadK1LONZnGscwLBflKnmBUJR+L0nXDVQeK+mVWjaC2oC47Jy+7HkesplC7c9PYhQm97RnMdmpreXR2f1KVtrhzpWZwMqNuLqtxNLVGldbATqpk5bzlltdN99dKG4v6chtqMnvItA5SWkdVbn9VelcaqQEVnQsOpBLDU95i86eregzqcfPc4tPyhz+vbJvFUwbm9GLXgqJhhF3UIW8e6KpsKc6uTkt/W13QqKp9oxNVXvBpRinVIIqzMPJKiDWKYvR8tI4L13Hh1yKMUfg9EdfAhV2yIDp2lJ4HP2ciLrlYHQ9zzkNf8FE6IeZSgD7hQs+4CJ0Qc86GmyS4cybCyMNecWKOeiEndMRBP/yAgd8eSthg0Y5G6g+muycFNZOy1ulRulTctrAsebcs1k4zezmVscnh6WUxVV0ZrazSPlkDrZKISo0g5KBTykgYGjy7NqO0tRifjqNLBuu7ans4PTwVb/7jfFV7Na2ARs4kA+HhPqHeeSW5MCzU0c0+AOAXEhbgH+Tt7uEcFOwLAgKoiYTKhvxYMgQTH5GSE5ddmAjFhLb21JbV5lXXF1bXFVdUF03NjhSXvaEz+/oHe+jMPoGU19bTREqKDwoLQGBh4ZGhbt4uPkEebp52fkEuSDQwINAxKRnd3lkyOFAzM8X5tC7vas/KSI/OyIYTKWH5pXEpmYjUDFRXb2VObgISHgqJDCwpySaRcTB4JBaHROPhIaCAGDwKAo0IDA7w8fMOCgrw8/cCgkLIFDwKDQkJ9vPz9YgAh4FB4Sg0DI6F5JZnFVfnV7WUSkb4ignxu/XJ9Z3FiXfamcWxzZ21tva3uFh0VCQw2N/H28vDz8/Hz8/P29vb3t7e3tbBycHZ7rWtk62jn6evt5tXoH+AnY2tg4Pd3/7tf7O1e21nb2Vr99rK+mdLho6dnc3r16/s7W0dHOysra1fv35tmUQ6ODi5u3v6+vr7+Pi5ODkHBvh5uLt6eXm4ujo7OztCoFFoLMI/0CcMGBINi0RioHAUJBwcAggPhMDAAUH+zh4uXj6enn4eLm6ODq52zm62XgEu3v6OgeF/pRvry0LH9rvWzZnW7XftO/PdO/PdO/M9nxd6dxb7dlcG997T91eHDjaYp1u8i8+Ci8+C6z3p9Z7016kkz+K1XmxyLfNIi4603Ed+T22da/0407Q2Ubs6Xr02Xvl+tHxBXTIrKxxlZ0l7knjNCZy3RHoNprsMQq+Gi9rjlH0kVT9ZM0geHqJO8GgL8pwPY6Xb01XrI8WLitwpfuoEJ/WdKGdNU7o1UfN5tuFgqeP4fffxWu/Ras/h+97dxc5PM60WHbkyXLmgKp2V58+Ic6ZEaVMC2tRvOpKeNDxA1faSR/qpFkYuirKXxDkLwixLHM+yLG9GkDErzJyT5q1qKj6MvP042vxxtHlFWTMjKpoSlczKaheHuz+9k31ZnTzYWjw7WN3eHJ+aHJyb7b3TD//Pp8l/2B3Y7I9ZbgCu1IM+tER/bIVutkZ9bgv/0hay3Rz4oSn4Qztouwe61QlZbwSuNUV8bId96oBvdiK2OhAfm6M2W8B7nVFHvdFHvdGHffD9AdRWN+x9E3C9JexDW9hmJ+hTR/h6S8hac/CnttDtTuCnttDt9vDN1tCPzSGbraG73RH7vVH73aDddsBeO2C/I+SgE7DbFrTTErTdHr7dHfWpG7raAV3ugK12oT/0Yz/1YT/1Ij91Q3d6IAf90BM6/HQIcT4IPeuPPOsHX/ZHnPWGn/WGn/YBT/vDjvtCj3oBx33hx33Ak4HI/e7w8yHYFRd1PhR9RocYOEgdC25gIQxs2G9Px4Sc0yNPB8DXfMw1H2MSxN4IcTeCOBMff83DGbmxRm6s5YOehdGxkHo2ysBB69mISwbkigMzcOAXDMgZE2rgo00i/I047pSJ3O+HnLORJgnuSoi9lmAteTc3khiTBHcnJ5k1yWZt+r0240aTfqvNuB/NeJzIfJzIvBtJudMmmYdTnkfSH4fT7jQpz+OZf5jO/zqZax7JuNOkPA6nfZ1IfxpJehlL+jZGfRkhP6opZhX1SZ38ok191CY/qBPv1eRHNeVJQ35Skx4UcbfS2AdFnFlJeNYkfBujfhtNetCQ7tUJT9qEJzn+qxL/JMffijEmMeZWhX8cIz1NUB7HKfcjCTeqOJMcd6fA38vxZinuQRr3oKRYUstNsgTLQeSvjCSZZJQbOdUkoxglpGsp+VaRaJYnPUnIj9Lka1W+QVtk0BYYNLlGdfqVKs2gztCrswyaXJ226ERV9Z5fKeyqaqutKc2qzyM3VBA7Wqn0tzHdJREV9ahqflb7ZEXXeGHNRE7BWFa+KrtIlletLO8abuya668fzE1spBYVkhrTcwaSMnvKaJ1vM3toxBpEZAYmKisemFoNy5CkVx1xpKaRyavxd98WPu51MDdqB993Tow2aSY7RbKmfk7LQHVxOyWpqbKwY1vKuRBV6WQZN2qqXhx3KcBeCrBXEvytLO5Gire0dZqkMUYx5kqANPARVwLklQBpFCGMQpSOh7ngxV7ycZdC/DkPf8bFXQoIBilJLyLphMQzXswxG3XGw15J8DphzCkTqmNGn/VHHvZDDxmxu2zqJi/9g6T4o7pB2J2pYFeMazpE/NrevoKq+sTUbGhmEaZpIL+8nUaXv62nF2TWJcTlwLBZ0MRyAq2aSi7AE7LQIGxQZGxIfBqalBGbnEtiK4YUk7LEHMqb6ryskvQQSKBnoBsME+Xj7waMCA4B+IYAfN1cHXx9XYl4DAoVEY0AoOMikDgQDBtGoeGi0WGImIj8kszahlIGuy89K4lEjktJpWCw8PS0pOrq4t7etwODzfkFqQgUEIYIg6HCQVEBgQB3Dx9bT1+blLSY3Px4Nrf5/Hx5bpY/NTYg5dX3d+QW5qIqK+LLq0g1jan5xXhSYkRpZQqOAEKhwzAxEblvaGg8HBkDh2GhYZHBQeF+weFBoeCwoJBgd08PDw+3gECfsDB/ECggNTU+gYAKDvAEhgaCQoP9/bwCgn0wRGRyBoWWm9jUVTfI7alvq+roa6p5WzbA6soryMDHYXx9PLw8XYGAEA8X5wA//0D/IG9PHycHZxd7Z283L3cnN9tfbJztnAABIVERkZ7uHh7urpkZaeCIMHsHaxsbKzs7G0dHR0dHR4uz+urVq59++snq+4+NtbWtra29vb2jk5OLm4t7sF+Qm5NzkJ+/q7OLi4uTu7urr7+Xk6udh7eTu5ejl6+TX6BbNCwMAg0JCfUEggM8Pd19/HwdHR3tHe0cHe3tHW18/TyDAH4gcLC3n/Nf05GtmzPNn6ZbNmdat2Y6Nmc7tt517cz3fF7q310Z3F8dsjDyZJN7ts073+FffREbdyW/YlKo2+ZbSPm/MHJ/pW9vuXd3qWdnoX3zXdPGVP3aZNX6RNXqWNmStmROWTTBz1b0JwtaybzmBEZdTE8ZbLAKwW+JVfQS1YPxI0zKKIs6zk1+J8lcGy7amqr8OF62on4zK8yc5KbPCHKW5EWWyo6Dhfajla6T1Z7fGLk507o61rA2Vvd+pGpJUz6nLJiV5E6LM6eFaVMC2hgreZSZMs5IGWekjA0mDfdRRvqpk4zUWW7avCBzQZi1Is2zMHJWmDknzl6Q561qyjdGajeGGzeGG5fkFVOC/HHBmxFu0eJw5957zfnnxaPPixurI1NTbI228+BA8/Vu5u91yrvF+vUu5HpL1Kd26Jde9HYX4nNX9F4XcL8LsNsO+NweutkJ2umN3uyM2GwD7XRDd/sQm13QzY7oL93Q3S7Il3bQUU/EcS/4uBd8MgA5oUN3+yGfOsK3OwHbXUFbnd/fTmew5e33he/3gb50h+10hH3uBO33Rh30QQ76IKf9kNO+iLMe8Gl3+GFX6F5H6F4XcLcnaqc3eqsXvtmH2B5A7dIxu3TEHh12MBB11Ac+HYywLJReDEacD4AvB8C6wYiLftDlAPh8AHw+EPFrrmbkBT36dDD6oAd8Rofq2agzOvR8CKZno3Qs5AUddjkEtRy3XbGRBjbskgE5p0decVFGHvqaH2NhpAWTJj7+Vki4EcRd83AGNtbAQRt52Gt+zDUfY2DDjFy4gQPXsaAXbLieh7oW4kwivI4Xc8KAXXLRvzHyXo43iTE3kphbaey9LP5RlfSoSX/QZNxrM+5HMx7G0p8mM54mMx7HaObhlEfLLcdI+v1w8tN42repnK+TuY+jmQ/DtMfhtJfxtKeRpOfRxK+jlOdh0qOa8qimWBj5PPIdkw8ayrOG/Kwhm5WEeznerCQ8KOIeVcSvo5Q/jqc8jyaateRHNelRhnuRxz0r4h5ksXcy3L2a+DCccD9Cfhil3I+Q7zTkO1X8vSLhQUF8lCc8yhMelN9DWW/kJIt8tDiuFi5aMHkjp94qEm8VifdS6h+kqV+lmXfKIqO67EpdZlQXmVT51+rsK02GQUO7UiWb1GkmTc6VtvRwuH5zuGeaP8Spa+tKaehIaH4b01oeVVsNr+4iN/By6zi0XFFyijozU5qRw055Iy1um+/mfJYyFQ3lrJLOpnxGcYUwM49entxen9xWQmsnogpjobkEUGoxKJGOz15r7t3niA6lI39e2f6mmnoQTd4NfzmUfVwYVPFruoZZso5GJi2zN4v2donZfyKqulTQDErijSrBKI3Ti2L1olijCHctjjVJcN9hKcFeizBGIepahDaJMSYJyiTGGAQxBgFOJ8DrBIQLLuGMTThjEy54ZL0w8UqSqBMmnPJjTvnYS3HsuQh9wo6+48GvGdEXg5DjQfgePfYzi7ojzt1RVc7yi+cU9XPDLRpZ/UBvTlNzSn1TUlEVvrI5Ja0Um1ud8KaBmpAPTy6PDSN4w1JCizozqcUxuAxoNDEYSwWlF+AJydHUTAwsDlTS+Ca7PK2mo7yqpTQUGugR4Bga4QdFhkVEB0VFAwKDPQAA77Aw34AAt6Agj+AwT2RsZEJSDBoPgSDDolGgtJzElq76hqYqNmegpDQPDA5GwsAxSAg0IjSFGltbnsFmNjbUZpNJUAw2DIsD4whRYIifb6ADLQu/8Wlie3f25u7zzs7o/BxnenywPC+mKBNZW5ZQkItuaEypqk+sfUuLp4BS0pFEUhQg3BWJBdGyyag4KDWTEgYN9wV4+QR6eQf4+AT4BwQGBwQG+/n5+fh6+Pg4ublZAcO8cjLIlHiMv4eTr6uzp6uTh6dLKDgEjoHGEFHkFGJsPBKNh2bmp6TlJFKTiRAYODDIx9fHAxASEOzv5+nqFhwY4u7q4Wjv5O7q4ePu7e7k5mLv7Obi7ursFuDn7+vt4+vrnZREPTjYS0omW1u/dnJysre3t7Ozs/y2mKs//fST5Rt7e0cbG7vXr61/+cXKysrG1trO3srOxd7Z3sb8BnMAACAASURBVMru9atfnJ0dXd2d7J2sQ0ABAaFesfHwpHRicJiHf7CLncPvvXxtPLxsAwL8PDy8fHx87O3tHRzsPD3dnZ0dg0P8QWCAl/dfYeTOTMv2dPPOTNvWbNvWTMfmdPv2XPfuUv/e8sDBe/p3Rq4PfY8y3+RcbvH1O8JfMSnW7/yvU8nDVbqFkd/XdhY7d+ZaPk03bkxWr09UrY2XLw+XLqhLZqQFWka6tCtZ2EZh1cf2lcMHyqDsOqSkE6caIIyxqeOcxDFu4pQwdVmd92mifHu66sNY+bKicFaY/Y6fsyQu/KCu3Bmr35trOVhqP1rpPH7fdbTStbvYvjXbsj5evzHRsDZW815bsagsnJPmzYqzpoVp08K0aX76FCd1kp0yzaVNMJI0vfHqHuLoIGWalbYgyFkS5a1I3ryXF84JsqfYaVO8tHeS7CVl4Xt15Zqm9uNo46q65p20YFpSuKCqf6dqnVT0TapZM2NCjZKuVHZPTg3e36++3MwaP/RvClNn64Hvm4Cf2iFbndCdbujnroi9rrCDbsB+F+BLB2CzE7TVHbXZCdzqCP/cG7U3AN3pgWx1RX7pjtztBu13hh33hB/3hB31hJz0A8+Hoo7oUXv94Yf08L2+gM/d/l96Ag4GQk4GQw/7AHvdQad08FEfcLcnfLcbtNsbudsbud8XfTQAvaAjzvogp90RJ13Aky7gYVf4YTd4vzdqbwC6N4jYpyP3GagDBvyQAT2iR50Mgs7poAsGUM8E6xigyyHwBR10QQddDoHP+kFn/aDzgYjzgaizgajzQcjlEFTHQFww4Mf9Ud8PHxkoHRNtYGN1TPTZAOx8EHo5BLcw8oqNtKzv61nQKw78mou+4WNvRfhbEf5WSLgVEu7F8XcioomPv+LEGHhYCwhvhDEmPuqahzDyEUYe0shDG3noKwHGJI69FuIu2ahLLtooirkWx97IYu8U+BuJpaAq9l4W/6hOfNTSzNp080jG01iWhZFfpzKfJ9KeRlOfRlNfRtOeRmnm0VTzeJrFg30ay3ocTX8ezXgZTzNrqQ8akllNfFARzAqSWUF6VCaalYnfxjOeRlPNmqTfGPmiin9WEV7URLMc96CIexkh/2ki9Q+TqY+jSWZVwpMc/6LAPSvinpRxjyqiWZtwryXdqkn3w9T7Yer3NB8V1awgPSqpj0ryg5JkVpHNKvK9IuFGTvqNlAZR/JU4wSRNvFOk3KlS71SpN4rEW2niszTjWZJzKyu4lhfdyItuZUV3svwbRd6lMudSnX2lyTQp0m4lqUZRil6adaYsOhyu35G3fWD2j9W0tRNKCsLTaxAlQxnt3OJ2bn61KP2NMDlrkJjeic/g5rYu9on3VEJN61t+NbOzQlrVOFxQKmjOGuzNodfn9CfhKgjIIgokpxRCG8Dnv2/oO+Epr8YW/rKx/y+Ln/5u9P0fJvculB+nu2S8mt4Z8UhbHZ1IaSLiS8Z7O05ktWcy6pkEdach38hJRgnxSoI3iHF6UaxRGnejIJgkuGsJ9kqEvhKhLT0q1xKMSYy5EWKu+Zhrfsw1D2fkxl0wcecM/AUzziig3Eio11KyToS/EGIvRahzEeKMB9HTwfoB0Fk/+LA34mAQfSqk6kcKr2YadjQVG9qa1bGmzcX+UXUDj1PEE5TVvCWXNVDI2RBqPiylGE0pROS+JQPi3KOTgzIa4qklKNIbBD49gpKNKGtMReGCwHBvVAIIlwJPfUOKT8MiiBHhiICkLCICH0FOjY1NgL0pTkPHRhLiEZiYSC8feyg8PBoejsZDySlxeBLaL9QzGByAJSBJyYSc/FQuf6CsOBuDAOJREVCgHwTgjY0OpMWDO5syCrIxWWmIeAIIjwtPTce+KUqMJUa0dpUen63NLohX1hQyZcfcPOdob0IlaG6rpXW15DS9TW9oSu/oLWjpyI9PBKdnY2PjgFBEYDwFRaRicGQ0jhobgQIHg4L8gn28/L29/Hy9/PzdvX08vDy9vF39/Z09vay8PF8RcJEpZExEsE+Am4u3s6O3l5unt5u7p0sQwA8cBQBCALHx6JzCDEIC1j/I08ffw83dMRQQCImK8PPxDfDzjwRHeXl4Ozk4e7p7eXt6OdjZW7+2cnBwcHV19fb29PHxCgjyJcTjklIoXj7ujs4O7u7udnYOFlfV2tr2559/+eGHH3788cdXr15ZWVnZ2NhYqPnjjz/+/PPPVlY2P/zuR0d7JxsrW0dHR0dnB0c3h19sf45CgXkyJkcymF2UmpxJBET4ePnZOrr+6B/oAgAE+/j4+fr6WqSqi4uTldUvbu5OXt5udvav/4qOnG62MHJnpu3TVNvHydbt2a7f2pWP1hj7q0P7a/TDDcbRR9bxR9bZR87FJk+3LTB8Ful3BL/pSMt266/nH317y70WRu4tdX2eb92cbfwwVbMxWbk2Xr4yUraoKV5QlY7xc5V9qeKORHYDrrcM1l0Y0VcSyW1CynpwI0zKOCdxmEkZ5VDnZJkWu/XTROWapnRBmv+On7Mgyt9Qlu+M1X+Zadibbzpcaj1c7jhc7thfbN+ZadmYaFgfr18drV3RlC8oin5lZMaMMG1JmjvLp01xUqc4qeNDieoeorqHOEanTgylzPGyFoW5S6K8BVHuNCd9nEGb4mW8E2UtKgpWVBUbw/Xbky0fx98uq8vmVGUTkoqlka6Nd+Ljnfmn2yPzw6HZ/OWf/q+Lf/7H4788LhtW+9ZZlMXmiE+d0Tvd8O2u6M+90TtdoN1Oy+FE6H536HY3eLs7Yq8vYrMdsNkVttsP2RuA7g1E7/WAP7eHHPWGn/SFnvWGnPSFnA8CL1mR56zoE2bkORt4wgQcDQWfMQA6DkjPBZ8zgEf9IWdDoMO+sC/dgP0+0H5/5Je+qP1B2CkDdTYIP+6O2m8PP+oIO+0GnViO+gejT5nIYybqiIE8HIIfMWEnzKhTOvi4L/SCAdQxwvVMoI4BuhwCXgyBdYwIHTPSAsiLwciLQcj5IPSCDrscgusYCAMHfclEXDDgehbGwMZaXFMDG6tjoHQMhI6B0DO/+66WJVU9C2pgw35j5J047k5EtLxbIeG77yqIvRHH3YjjjELsrRBjYeStGHMrwl7zMUYh9laKvxbi9FzMJRdpEGBMEtyDMt6sJt4r4x4VeLMM/6AgPqoTnzU0szb9aSTzeTzzYSz9cSL961TGy2T68xjtaTT1eYT2PJb2OEYzj6dZbNiXiZyXiayX8fTnMdqDhnKvJt4r4+6VcWZlvFlBMisoDwrqn6ayv05kPA2nmLXUJxXlSR3/oop/URNf1MRHBf5BEfekTfjDWPIfJlNfJlKfRqjPKvyzMuZJiXtSE1+0Cc/DJLOWfKsm3WsSzcPJjyMp31WpkvKgpFgCCp405CcN9UFJulWQ71XUWwXFKInXCQgGUbxJmnivTL1X026VKSY59UaWdC/JuJdmm+S5N/L8B2n+gyTPLMq9keSeijPOFdlGTd6dKudJmmEW0W5FqUYZTa/N1o+WGDTNB/y26aZGfl45m1bFyq5nl7VKajukebUDcZkNUeTySGpzfCmnrFPZ1tyRk9OU2VaZyy2oUGblcetSe9vT+oqpLXGwAkREVnx0bjEksx9fuFgzcMYfPlXP6ceWvk2vPQ+vmGSr613DQ7ltnXlNY1xlU1UXFl8RT3gja64/ltbs82P1cpRRTrCI5lsF+Voa/5+YlBJMEpxRFGMUY64l33tUrkXoGyHmmos2clBGDsbIiTEwsXpGjJ4Va+TGXQsJJnH8lQR/JYnVSzCXItQ5H2ZgQ265CBMXaeAgrwRx5pGsb/OV3943nY5XLAuzJ7hZKyN1U9oaiaCAx81v7kiqbqIm5UYXN1JIeZDM2riUCmwExReXF1nYmUKrwmHTwkFYD3wSqJ9Tk5kbi8YHgxDepCzMm+pUWFxoJDY4Pg1d11aUXZyUkU8mp2Ib2yvISVhKcgyOCA0KcYOjgWg8FBQdGhoRBMNEBYMDwiAhALB/EMCLkhhTXJxBiIVQ8NE5KbHxiJC4KD94kB0u0qE8G9ZaTelvzZHy31LJkVU16XLVYHNH8cgkT2/c3voys7KqGh6ji8XN66vKDysqmaBtaLCayazji1vaegpzCvGZ+bjaxmxKEpyajCqvzMHHwyFIIBAaCo+N9gv2cXJ3dPZw8QsK9gkIdnR18/b1gSIig4Jdg4McwkMdI8NdqQRIUhwiwNXR6ZdX1q9+trGx+vHH37+2/tnB2cbbzzUSDgRFh0ZBw51cbXz8PVw9HIOCAgIC/FycnH28vP18/D3cPB3tnRzs7F2dXTw8PNzc3BydHTy9Pdy8XSOg4FhiTFpumr2bnauPq5u3q6u7m42N3atXr62sbF6/tv7hh59+97vf/fTTTz/88IMlZM7Kyur169eWD7a2tk5OLvYOTrZ2Dtb2dv/b3/zv/+2Xv/3J/mdfoG9OeRZDQq9pK0cSo9387J28rANCPZw97f0D/UJCQiyQdnd3f/36tYODnbX1awdHGyvrn///Gbk50bg1+XZrqmVrquXjePP6WNOnqXZLqaSFkYerQ3urgxZMHm4wLHWSF98jW7kXm9zLLZ5um2/Z3znZYFoYaanH2lvu3V3s3J1v3Zxt/DhduzFZuTZRujJSsqQtWVCVjgvyNIPp0q5E7tu4vnJ4d2FETxGYWQMVtWLUA6RRFlUzRNEyyDOi9LXhoo/jZR/Hy9a1JYuyvFle5jtu5qq48JOm/PNk9efZur35xv2F5oOFtr2FNktw6/pI7aq2elldNi8vfCfOnxFlzwiyZgQZC+LMGV7KJDtpipM8waCqe+I0XYTRPtJIL3mGSXvHzZ7n584L82a4WbPcnCV50aLszXt12aqm6uNo0+fpjs3J5hV15ZyyYmWsRb83/Of7vX/5O9O///Pzn/6oe3j4/Mc/7f8//0P3L1/Xr1f7Nxjk9U7YTjf0Sz/iSz9idxD6pT9irzf0eCDsnA46o0ceDkL3B2FH9OgvPeFf+iOOmLBjJvKYiTyhQw96gBdDkZdDYD0dqGeCjZzoawH8SoDS8eGX3Eg9F2zgRZgEkFsR1CSAGDjgCwZQz4GcDUUcDoBOhiAnDNghA3rMRJ5zsedM1Gk/9Lg74qQXfDEIuaRHXQ5Bz5mICw7mlI0+YiAOh+BnLISOC9cxIacD4RcM4CUTdMkEXTIiLhkRloV7HTv6nB75G+Es+Zm6IejlENTIQ19xUToWXMdCXvNjLJs4V5wYIwdzxUbrmUg9E65nwi1TST0r2sCGGbkIEx91K4i5F8U9iAn34vh7cbzFazUK8EYB/kYcdycl3koIRiH2ToQ18ZHXAuSdBHsvib0VYW9FsQ/SOJM41ijE6ngoPR9tksfdqxMeNKRHTfyzivCowJuV8Y/qxGdNillLexzOsBx4PI2nvUymv0zSnsdTHkeTnkdSn8dozxPp5vE083jG40Tm18nsr5PZXycynsdTLEutT9qER038s4b8rKa+aJKf1Ml/ns75Npn5PJL6OJz4vzDyRU18VBEtqa0vY0lfJ2nfJpKetfhnNfZJGfOojn3WEp6HE561FLOW/D0Mdvg7I++UlDsl5U5FMqsSnodJz1oLLymPakvIDuWCS9ALEkzypHs17U6Vei1LvJZRbpUpN8p0kzrTqM281WY9K7O/SjO/ijLN4qw7Vd6VOt+ozLuW5t6Lcx/FeWbZm3tVzo0q6UqdaFBnXWnLL9Vv94TN6+31o7XV/Lo6aUunrKiFkVDWhMgpAKfkI3Mbsmq7yyqKqWlFyS156Zz0EgU1nVFIaK3ENxaQmvGwIggoOw6SnxeZ2YYpUOe3feqXr7PVqxz1nnDiU49ysVakyBtsjK95m9kk6+MOdA5SEsuSKbn9RRl7wpIjPuZOE2OQ4o2yhFsV9V6TdKugGCXEKzHhWka4U5FulcQ7OcFyS3MjizVJsSYx5k4cc83HGDkoIxdxzUFdsRBXLISRgzKwEFdc1DUfcy2KuZHiTXKiXoK74KPOWdEGDlzHgh/To47osBN2zKkg4VCYeL9Q+0GcPtwfL+6OV3IztfISPjebJyxs7EjKKkU39GWSciLSKzDo9BBgggcuL5JajsbnRMbSQPHp0cU1yZoxVkERJTjUER0fnpyP6xc01XYWxKXA+nhNOvPe7uWGQDnQ1F3ey2ourEgvrckurEhPScfDY0BoPDQKBfYL9QZEBoVGBUYiw0HRQUgsCIMFAkNdCZjQVGJUcgyAivLHAx3jgHYZsV4VNGB2QmB1PmqwIzczJTqdhmRzm+nMxpWNsa3d+cOz1d3DhY3N8fFJzuyMaHSELZX00ZmNDG7z7cuRSNObVUwsqaG1dBaXlKdQE5EdnTUEAtwvwBUcBYiAhHoHeNq72Dm6uvgHh/gFAZzdvXz8vCEwIAweHAF2Cw2xDvT9EQP1JyCBAc62rla/2FtbOTs7W1n98uqXH35+/Xs3T6dIODAEFODp7+robuvp5+7u5ezt62XvaOfg4ODi4uLl4Wm59LCxsnZwcPDwcvfwcrd1svHw93D0cMAkYEvry+B4hEeQOxAJTsmlObk4W1vbvn5tbWNjZ2Vl8/vf//j73//esq1jbW1tY2Nla2ttZ2djZ2dja2ttbWtj6+jg4uURAYsmJJEyi3OaB9rbWN2t7O6Gwea5nSXxhIJWkhUEAQREBEWiIX4AP59A38DgACub167uLl4+nta2Vq7uLrb2Nk4ujk4ujn+t9+OthZGbk80fxpo2Rt9+mmr/Mt/7Zb73cIVuYeTu+4G91UFLxYelTvLXxz7/xLnc4ul3BBbT9fQD63CVbplEflns/rLYvTvX/mWuZevd208zNR+mqn5j5DtF4bggZ4SRpexLFbWRhmowA2XQwXLYUCWM14iRdRO19EQ1naoaJE3waJb41s3Jik/jZe/VbxaEGe94tGVh9pqiYGusbHuq8stM3e5cw958095cy85s02+MXFKVzskKZ0V504KcaX7mND99kp00yU6c4iRNc5OnWEnD/fHqzjhlO26klzzNSJ3lZM3xcuYF+bPcnHlB/qqqfFFWuKwsXVHWrGsbtyfbt6ba1kfq3482Hn/gmy/n/3x38N+fdf/0d3f/8Pemv/yj/l//Rf8f/3T2T/dLl+9a5zqxK61RH9sitnugnwdgewzYLj3iYCD0lB52yYi4YEBOmcgTFvqIHnU4GHnKQV7wMScs1BEDccFC6lhwPStaz4w0MqOMnKhrHswkRBmFaAMfccWDXvOjb0XwBynqQYq6FUGNvEg9O+KaH63nQM5ZkDN29DkbfsJGnHCR5zy0nhtzyUScD0J0QxADE6pnQS+ZsHMmwlIvdUCHHQxEnw7BrrioKw5Mx4i4/P6iLphRlyyIjh2tY0H1bNgFA3LJjDawYVccuEUU6oYglwzIFQd+zUfp2YhLJsyyjGO567jmYi3/uSx/cs1DWJ6RC7/mIW+FmHtxzIMYb5YQLYy0SMkbMfFGTLyTEs0K0oM84VaKvxVhbwQokxBlYeS9JPZegn+Qxt1K8fdywpUQa2HknSr+Vkl8UBGelHFPcvyTIv5JlfisSXnU0iw68nGM9jiW+jyR+l8Z+TKe9jKZ8TiR/jiR+TSZ9W0q59t01m+MfBohPw8nPGnjn9SkZzX1WZ30rEn5w0Tm14mMl1Ha43Dis4b8pI5/VhEsXutXTfyzJuFBRXhQxj8OU14mUv8wmfwyjHvUoO6VyAcl2qyKMatwT+r4Zy3FrEp40FDMmiSzJulek3inpt6qKLdq0oOGZGHko5pkVpEtjLxTJhmEJIOQdC1LvFOl3ipTrmWJJjn1TpNyrU661qRejdBuhjMeVJnPssxnUaZZnPE4/OZGm21UZBrE6SZ+xjUvQy/I0AtTbuTUexX1djjNqM3SqfN1ijKjpP5M0jEnbNcOdcjL6/gZ1T2ksvzI1AxMXltV70BzV2FaYXZiBzWRQcgTxaUMvSG01ca3FSd3kWJrIiNyMdFv0iOyauH5rKTaqUbW9IDoHVOxOKhVldCFSR2cpK7GhNZa2ltWay+fzkxMzk9MSOrJox5Lyoxy/JUEcqOIv1Ek3iqTLNHtJhnpVkE2a5Lu1eQ7Fele8R2TFkZeS7C3EoJJhDcJsNd81DUPccWJvuJEG7lQAxui50AMXNiVAGOSxJlkpCsJSS+KN4jijCKcQRBzyUWfcpCnXOwJN3afg9eN5OypMt+Lacp+wrgoZ2GqTiktkivLu+lZ5W+JVa3U9HJkUlF0bHZoJNkrJgeMz4fAkwFxGZCsMnJlY/bIuFClYPb1N6TlxTX2lvDUvdJxBkveOb2m3Dlb2TxenF8f4Sv6OwbrS+tyyhvySutyiiozorHhkcjwhBRCLAkTgQgLBvuFRPhGIQEp6XgEMjg82D6JCKzMjk3DBaWivDMxPglAq4Twn1LhtqQIq0jf/xMZZpWRFFFdTp2eFe0eLC6tjfQM1s0sKHYPlkcneLv7C1emz0vvRxdWRrTT4ollpf75YGpN1cd/29hVVN+cX1yalJocU1+Th0EAQaHe4PDA4GDvgGAfN29XZ3c3Dx9fH/8Qn4Bgb18vL18nDDYMhwsKC7UKDfg5EuAQFeQCCfTwtLOy+fmXX35+/dMPP1pbv3ZxdQgO9YchIyLhQDsXK0d3WztnGyd3B3dPNzsHW1d3Nwcnx+DgYG9PL2dHJ3t7W3tHO1snGxtHayvH1/7AAE+AdwQmqoPVSc6m4FPjaEVpQCTY3tnJ1tbexsbOzs7B4rW+evXqt7xya+vXtrbWlk1XOzsba1srr2C/wIjQECgInYjvFTEO7i/N/+PPf/l//++X//j7A7OuS8SsG+hKKc7DJFGCoqJCoiKjEXBAWIibh6uTi6Obh6ujs4O1rZWdg621rZWL21+ZR36eadmeatqeatqaaP443vxhrGlrqm13rvvzXM/B8qCFkfsrAwfvBy3XHScbrNMP7F8f6+wj+zcpaZlK/ldGfl7o+vKu7ctcy+d3TTvv6j5OV69Plq2MFS+NFM8pi6Ylbya5+SOMLHl3Eq8Bz6rCsKuxrBo0ryFW0hGv7k9SDSQqB8ij7OQ5adaHsdLNqfLtqYoPo8Xv5TmL4oz3kqw1Zd7H4aJP46W/YvLt7rvmzzNNmxP1G6N1a8M1K6qKBVnRO1HeND97ipc1yU0fY5CnuNQZftI0L3GKnTg+RNF2E+WtMf+FkbnzgoJZbt47Xv6yvGxRWrSkKFuUVa0o6j+OtG5OdGxOtm6969J9lpmOp56utv/0dPHPf3n493/79m//8fTv/2b6n/949o+m+fOptzOt8I0u2E4PZG8QccBC/sbIk8HQczronB55OoQ4Y6GOh6BH9KhTDvKSH3vKxpywUDoO+oqLMnIRVyyonhl5xYYYuXAjH2HgIw185I0AdctH3QmRD2K0WYK5FyFMvGgDJ/KKG2XgRl9yIWdsyDkHes5DnvGRpxy4QRBj4CD1bNgVB2bkwg1s2CUTdsaAH9FhFq/1YCD6sD/qkgm74sCvWDA9C6pjQXUs6AUbesmBXXJglxzEJQd2wYZesKF6DlTHjtYxITomRM+A6FnRBjb0RvT94tskQJsEWD0bYeAgr7loyzPxUTcC1K0QeSNAmPjwax7CxEfeibAPklizJO5RSniQEh+kxAdJgllKupMm3EriLYx8UlGe1KRbEfZWjLkTYW6F6DtxjFmGN8vw95LYWyn+UZVgkuAMAoxJHnerJBrl+DsVwSzHmaWxj/K4JxXlRZv6NJz2NJL+dTzreSL9aZxmYeTLROrjaNLLKO3bZMbLZMbTZMbTZNbzVPa3qZyvU5kWRpq1ZLM24Ukb/6ghmpXxD/KERyX1UZX0NEp7GqU9j6Q+jST9xsgXJeFFif+mJb5oE8xq4oMy3qwlP40lP49Tn0ZizBrovRJ6r4TfyhA3UuSdLPZRRXxUJZhVCfdq8oOG8jBMtYwn74ZJj8OkRw3xUfPdcTWrqPeqRLMm9U6RYhRTDGLyjSLZgslbZZJ5OOVeS7nVkA3DiTotzajKuZHl3UvybqW5BnmqQUW9UVPvVMmPirQHefqVMv1KmflVm2eWZehFqReStCtl9p2m6Ku64kZbsz3VOC2pVNRni97k0NPevEElpycUdHfwuzsGM2mlCYRmBL4XSuOhk4YKyH1vU+iFSd3xuNpQYG40OJcSmlEOze+Or1KUD6jaWeNDsnnG9FiDSpvLE6ezGyk9uYSKrqoG3lBvQUFRRUHecHf5qbzkZYR0xQfdq8k3ikTLMynIJgX5XkV9Hkm9U5FulQk3CsKN4jdGxhhFMQYRQS8mXEnwJmnMtRhpEEQZBZEmEcQkghgEUTou7JKL1PNwBiHFKEk1KdIvRcQzHvaYjTphI864qDMO5owXc8zHfebgtkWULUX6giRNzUoUMZJYQ8l0Bq2tN6WkHpdZCsuvjUkpjaZVo4lvIhOK4YmlWEI2LLWYmFWaSErElJfnsP8/vt7zKe49zfJ8tbERG7MzPd1V90rCk3hvhPekzyS9hfR4KxBCSMgghEB4T3rvM/EygAAJeQlJyAHpfSbSvV3dNTvtanZ3XvS+SNXt3o6tjXiC+OU/wCee8z3nPJN3R+9e6+1vGp7vFeom1x+r1vaUr48eHXvePj7YuPdEr1zl3xy73Hm9qf1qfX0XvaWbha6GpRUkAtHlCBK0BJafV5mVWZhYDsumsxBUSiW4IgEHTbl5AXejCdZDK75ZV86oCG2ARjVXxTzV3+6iF9BRaXh4yo2rLKViQqNfXH+gmhPcHZm+IZZPK7WLe/ur+mXR64/7tu+mV1+f7b7bWtTNTkmGF5SjQ9O9nT3M5iZCYx2xvZEKLMyEleUWZ6flZaWkpMZHxUWGRkZExsQmpWZl5xXm5uecz0vJzQcgkelEQg6dUoiBZsBKkmGF6fFnf4r8+VzoubD42LiMjLTikvwKUElhyfm8wkxAYkRMUuS5iDORseER1zuBwQAAIABJREFUMZGRsVGA+LjoGEBaWlosICYiIiw6OhIQGx0ZGxGVEBWbHheTEZcPKcgD53O6a9EsDLGBNCYaj8tOjIqNCRpzQkPDg3JrUFMNCTkbEnI2NPRcWFhIRGRIZFRoZFRoaFRIaHxEYkF6HqyU2My4Oj14//2Tzc8vHnx+efzfvt07fD2ulrMuX2q52U9obCXUtlRRaHUtTTgCOicvKyklPj4xLjwy7GzImZCwc2fOnQXE/iXPzsrNZ0vX9w19T/RXH2v7drXXnhr6f/SbPxz/8Gj6YHvy7dbEwfbE+53pD7sz73emgx+He7MfdqcP92Z+I+Xn/dnDvZl3j8aDWuuP1ta1W79h8una1b2l7m1D50PthQeqC/fkHeuitqXFBsVoDf8GZq4XPtcLX7iK4l7DiAcIitEa5Vi1fJSsmape4bIeKdse6zqeG7qe6jp25I2b4totSd2OvHFP1bqv7Xi2dPHF8uVX69d+Y+QTQ9+utndb2f1nRnKWFljGefryfM06j7HOYyzNUY0z5KVZimGcqLyDkQ1U6UbJK1PMjbna+7ymjcWGe9zGR+LOx8qePfWVLenlTUnPnuraU13/M+OtlxvDX1+Ibe+Xg1rrP/6d4x//aP+Xf3L+X/9o/p+/Hvzxi+GDunv5Wvn+COTVGPDtFOjtFPBgpvLtZOm78cKPk4WfJoo/TpQcToMPZ6FHi/B305Xvp8GfFxBfuVUmPtrMqzqeA9v5cMsixDRbaZqvMHPBFi7UxIOa+TBHcK9aANt5YKcA6hSAbdxK01zx0WyxaaHsZKHsy3zZl4XKYwHsWID4vAgx8xEnXIiFB7EJYFY+1LQIOp4Dfp0Hf5yBfFlEfuVWHU6D342VfZ6qCEqgpjnIyTzkZB5ytPBjgow84UJOuGDTIuh4vvJoruxkrty8UGnlgk7mKh0ihIUHOVkA2gUIGx9+PPdD9bLyEHY+3CFAOIUIhwBq44Eti0DLItjGgzoECKeoyi3BeqQ4j5TglOCdErxLSnCIccFoh0uG86lIAQ3FJkI6RVUOIdLKgzkECK8U45ViHEKkQ4j0KvF2cVWQkTYFzixFO5UEuxjpFCPdEnSQkT4ty6djB5bq/Etsn5HlMzIDy2y/genV0f0G1veVusBSnW/5x/hX6gPLHP8Sy2ekuzQEj5bg1RG9arxbjnXJcD45yaesdquq3Zoar7bar6H4NESfiuBX4nwKrFeO8qmxfjXBrcS6VHiPhuzRVbs0BJcGYVcB7XKgXQ62iIEmfrlFCHFLkR4F1i3HuuR4p5Lg1lLdumq3jubSUr1ailv5Q7D1qiguOdmpoHo1TJ+GYxFRjvgEi4TqUjGdaqZDxXBpGD5djUtLNWlpR2rWiaLRKm92yltciiarkmlVUe0qil1GsgtJZiH5SFp9ImPaJXUOUb1ZXGeS1ppldXZpvVvaYFW2vDRe2NV2rU00aK/XSXpab7IYXfWNU2PjwwM36xn1dHI3lXKL1jTDqhvrZQ7erh26zL7NIl+uKGfBKmqrSzk9VZ1jNf2qKwu6caF+Urw0qlzul650zslrh0YZ1/tqWm+3sJQz13nj1wyC25+WRl8vMP1aUkCJcMoIf3bqku0ysl1GcsjJbjXFpSI7lSSHAh8cuxxnl2AsEuynRcRXPsosxthkaJsEaRaBzIIKqwhoE4MsQtAxD/JlHno4C/s8j7GI6S51nV1D/yrGfVpAfV5AfVlEf15Afl5AfuZhTtTMV+LqXRHrgaRx5AqoiZV28zri7ijlYjeEWZ9LYCRzukvpl8rY15DMPmxNDwbVCMM0VjVcbei80U2rZ1281L04O3Opq6V/8OL9x5pnBw8ePtYvP5Dd39W+/rTz8nD7wVOjcVPeN9LVcb3+wo0GTieV3kog1aILobmphYmZpanZ5elFkNz0/PjCivQqTCEBX1KaH1lfXXKzo6qHUXSp+vx1Vv7sJWQbJp5Q+F931DdWRX0X6yB9nURmTUVjA7a9s6ahlTg1369d4qn0CzLlrFrHtTo/vvv66g9/+sPe2x2BdlGxKp4SDk/zB/v6m1vbKVd66hpYuO5WFrQ0pyAjEVSUW3A+IzcvMy4BEBYRHhUdExefnJiUkp2TUQ7MLyyOLymObG+AXWlHM9HnScBUeG58cTIgNiwkMSYhIy09KioqKioiPTMltyALjAAWluXnFGYnpsWnZCbHJQCSU5MSkuLT01Mz0zNSkpJjYwFRURGR0WFBRkanAOKzE1Py06Ak2ODsnYu3e5qvto0KJiB4WHRcbGRk9LlzoT//fDZoXg0NDQ0JCYmKDI+KigBER0ZFRURGhQYxGQ4Ii0iPKcKBeqdvP/z0fOXgsf3//HvTP/3tvvPk09/6D/0e1dYmrbMLWk0jN7fXXe67cOPWtYH+ru6OwuKC3PycjKz0syFnEpLiwyJC4xLiE5L+Qj7yxcrN58s3nhuvP9X3PdZcfaS8vKO8vKe5+nJl8PXG8NuH4++2JoOYDPYJvHk4Gaype78zHcx7fNid/LA7ebA99vHJ5KcnMx/2xt9u332zNfzq4Z3n9wZert1+uXb7xcbAi42B5+s3nyz37Rh6trQXHyg7N2Tta6Jm40KtfIzKvYmauQqZ6QGPd1bOdEME1zGKOxTlMFk5TDZM0jcW63dlF56qL77UX36m6d6VtW8Kmx7wG+4LGvZU7U91XU8N3c+Ml58t975YufZi7cbz1ev7S1f39Jd31N1bigv3xU0rXNbSHM04W2NcqFnhMTb4rHUec3WRtjRH1U8RtSM4fh9QfAOiGcKtz9AfLtY9XKx7xGveE3U8kfZsi7q2+RceCTueyLqea3tfGW+8WL51sDlle6f/xbb/B/fB/+H//C9/sP7pb63/7H//r6cv/+Gt9C2/afVaxd4Q8N007O1E5ZvRkld3C96OFr0bL/kwWXY4WflxBvRpHv6ZizSLcB/nYIez0K/cqhMeysSvMvHgRwsgGx9uXoSY5oFmLtjKg9kFCLu4yilFW/lQKx9s50PsApBdALLxKyzcspP5Ihu/wsorN3MrTHyQRQCzihFWMdIiQtjFVVY+1MwFW/lgswB8wgMeL4JO+NCvPNiJEGXiV32eg3ycqTxaAJn4IAsPYl4Am+eh5nlocPs8mQeZFyFWHuxkHnQ0V/FlruKEB7QIIXYh1C4E24VQOx/mEMBtfLiND7eJUA4Jxi5GWwRIuxjtkGDcEqxbgnaJUQ4Rws6HWbkQKx9q4UJtfLhDgnLL8S453q0geFUkhxTrkuNdcrxTjgnuDU452q3EOaRYuwhrF6PdEqxbjHIJkE4+3CVAOPlwlwjpkqHdSpxDgbfKsSYF3qbCu2QYnxznU5F8aqpPSw8Y2d+W6r+vNgaWGvwrjf6VRt9yg89Q5zPU+Y21fmPtqbEhsNTgX6kPrDYEVuv8a7W+NYZvjeZZprgNeJca41aiPUq0V47xyTABBT6gIXlUeI8KH9CRAzqSR4VzK7FeNf50ierVEV1qnFuD92gJHg3RpcK71Lhvq1S3DmNXIuxKhE0BtYiBVhHQJYc5pDCbGOZSYE6N1X9Y5/y6Vn+6xPEbmN+WmD4d1akk2GR4t4LkU9d4lTUuGcWpqHEpgi+RNRYZza5mO3S1Ng3bpa5zausd2ga7pt6mrLfL6+wytl3Gcmk4diXdKq22iCg2EcUmrLaI6WYJ3SJhH4kYX4X0YzHbKq2zyRrtsmaLpuOtouVA3/1c0rk6XqsZZEn7WQt9zKmrjMELBOXkFfX4HeXIqGpsSjwwouwf1g6OTly4dKOp/UpjVy+nqwPX1IFsvEO7KexZWJ5QrExJlgannowv7N649fBS5/rllr2Ri08XLryWXfpgvPFl5dqxrsOk4jiVJJ+K4JWSPRKSU0J0y8hOGckhxbtU5IChxmeotivxZinWriS6tVSnmmyT4S2SH35XqxjpkKHdcrxbjreJ0Sc8+AkPfrQIPVqEH3MRX+ahH2dAX3kIqxzvNjIcWoZZRPsyTzEtVNv4Ncc8wrtZ5GcZ/ZmAtq+4sCHuunuN2MApam2ruDNEvXoRyqDEMxoSOb3Z5J7z5L4Kzm0qshUJqa9KAOWimxugzPqUQmhX7+C1vn48GpmSBmCy8e/f7x8cPN7aWtrZWT14//jtp8eaDdEYv39w/sr16e7qdmwZPhdKKSHUIlF0eD4kJyYrKrsiowJVllWSnpmXWAHMKStOBpclMvH5PXXgOlRCd3XmWHv5wlXkYCeIAApppefduIjrakTWEAvrWfCWFlz/7cY7I+0LgmtS5d3Zxet91xuEolGr7cPpL97Drx/N1uM//PH07/7O82jLOHb3snDhztzE9es99W0NFE4NFgktLczJLCvKj4uNiouPSkgEhIWeiwiLDD0Xce5caPr5tJLyHBSmMCf991X5YZdrSoYa4D3EouoiADQrKiM+OjE2Li0lNSkpKS4uLjE5IbcoD0PEMusYxGoCFA4qKsnPyc3MykzJSk/KSElMT0uJAURFR0dGRoZHR0fGJcTGxAHiU+JSz6eGxYTVX2jcevbo5sgtuVHJUwjyK4rPhYedCw353U+/D4+MOHPmTGhoaERYeEpSckpCIiAqGhARHh0VAYgODw87e+bnv/n9ud/9dVwIoCwzDV1xkTu2enzw5U9/Z/+f/2z9l3+w/fHvzaff9l6+GZ6aabrYjaSQiPWc3uEBKofZ1tVeCQHDUPDiipKYxNiE1MTEtKT4xLiUtOS/4GtdvhFk5DPDtSfavl1V7576yr7u2vOlgVerd97eGz3YnHjzcPLNw8lXm5OvNicPtqYPtqbfbc982J35jZHvdybe7YwePp44fDzxbmf04NHI2+27Lx8MPlvrf3nvzuuNOy/v3Xl5786LjYGnqzf3jFce6Xq2NN0PlJ33ZW2rwkbtDEM8TOD2I+avwye6Kia7KuYuQ4Q30YrbBNUdom6EujLF3Ba0PJZeeKHueaq+uCtrfyhqui9ouC9o2FV07Gsu7usvPTX07Bt6ny1dfbrc93S5b09/+ZGme0tx4aGs/TdGLs1VLy8y1/ice4LaDT5ndZG+NEfVTRJUoxjpAExxG6Ebxq5NUe/PMR8usLcX6ra5TY/47Zu81s3Fpi1e066o5amy84Wu98XSjU870ycvJI4PS74vD/9gffYn3+GfvB/+2bzveTj3hte8fAW82lf2YgLxehz0YqjoYKz4y3Tl56mKDxMVh5OVn2ahXxaRx3z0iQj7mVt1OA//yq2yiPFWEcYiRNtEKIsAHvSn2AQwmwBm5cEsXKhFALeJkDYBzCaA2AQQm+DHBQkLt9S0UGzjl1t55RZepZUPDObJLCKEVYhwipFWPtS0WGnmAk94FUe88q+LwGMe5AsXeiJEmvhVwQKwr4vAY27l0WKFlQu1LELM81DTPOhkHmRaAJsWwOZFyMkC8Hi+8phbaRFCbGKYVQS1CEFWEdQuhDuFiOBi55BggveHHRKMTYQKYtIhwbjEKJcY5RZXucVVDiHSxodbhQinFO3+oTcSnEqCTYZ1KPAOBdYuxzhkKIcM5VKgvGq8W0FyykhOCd4jxXnEWLewyitEekRVHjHCK63yK3FeNcEux51IUSYF3qWluhWE4IOfV0vx6xgBI+t0uf77amNgtSmw0hJYafEvN58uN58uNweWGgJLDQFD/amx4XS5/s+AZHnWGd7VmiAjnRqMU4X2qjB+JeabEvtdhTtVE3wqvF9NPNWSTvUUv5boVhM8WoJHR3LrCF4tyasjejRElxrnVRO8WpJHR/IaKT4j2aXFOpQouxLhVMDcCrhPjXYrkE452qsm+HQ1Pi3dp2P7DSyPusalItvlBJsM71FS/RqaT0VzySgOebVbRXerWTYFwySjmeV0m6bWrq2zqxqsijqros6mqnWq6lzqOqeCY5cz3GqOU8myS+lWcY1FVG0T0mxCmkXM+MSnHEnoZhnnRMI5EXJOxPVmeYtJ1XGsvfRF1/NK0bXNb96YqdXerZHeJIqv41XD1c8UV94obrwVD7yXDL8Tjb4XTzyeuy3qaZrqYA81MsfbWiZaL14jNXaCGd2I2pHaS4OMen5Ly4vpO18Xbzkk122iTo/6olne9FVe+0XBPtawbXq2S89waShOGc4nJ3kkJLcEH9QS7BKcQ4H3ailePdWlITlUJKea7FST7UqiRUowidAWEcImQtjFVQ4JyiHBOMQ4u4RgE+NNPIyJjzbxq8wC1AkP/nUR9GWh8vMi6Kuw6kRGdio4TjHnZJ76cQLzeRb1VUB4wyN+NnTsSDsUUw2j/TWtzZW379Ak0ksDPeie9lIKPbqxr6C2v4J0qQLZAkY04ar7LtyUK1AXb8ZAaXGVNefSQcl5wKiEtNDIiL/+3X+50Nn65vXzp/s7Bwf7Hz4+W9tUT4uGLt1ubuuvbb3JqWIBsyFJRchMKKWkigmrJJamlaWkl6TkVp5PK0hOO5+QX5haVJBUnAPAAJNvdREacGmd1PTBpuL565iJG7gGenY9Pb+ZA6Lg8tDwbAqp/MoV1sCd5sHhxrHJjrtjraMTFwaH2udmb0ikM3qD6tHu9vajB58+vXHZPj26r9swiL+827l1tfnm5eaOJhqkMq8wLyM/Lys5JT4lNSEqOjQuNjIqLDQ2Kjo6DBASEpaQGp95PhEMyiAiMiuT/goW97/1oDLG6yB9lCJKaUJ2YmQ8IDopITEpKSkxOSkxOSk+OSkrPxeBQVZCgcWlBUXFeSXFeWXFOQXn07LSk9JSE4PLX/DocVxcTGR0RHRM1Jmws4lpSVwx/9H+LruxlkSjXLxyKbc4Pyo2Jjwy4sy5syFhoWfPnj135mzI2XMxkVHh50LCz4WEnvn5559+FxUZmpqSkJIcn5Ce8PvEyL/JjC1jkxomBh64ji3/+j+MhwfWf/yHwD/+y5uPx5tbeyOjk5yGRlo9p7P/Smf/FUZjXUNbS3F5WWFpSWFZUXb++YyczPiUhPjEuLiE2L/4Hvlytf/V2q0XKzef6q/vqa881lx9Zrjx1ND/cmXwzcbImwdjrx+OvX449vLhxKvNyfePZt9vz7zfnvrwaPrj7szhzvSHnYl322OHu+MfdsbePxo92Lr7bnvkYOvuq/uDT1dvBun48t7tl/duP7838HS9f2/56iPD5R395S1N96bywj1p6zK3TjlRLRzC8AeqZi6DJi6WT3ZXLF6DSm9jlMME3SjZOFF9b4HzSNT4RNXxXHdxX31hR9G6LWvelDXvKtueaC480XU90XU/0V/eN/Q+MV55bOj9jZGb8o4HkuY1Pid492NpgbHKY68Latf4nDUuY2WBZpwhayfwyqEq9V20bgRnGCOsT9MeLrA3F+oeztdvzNSuz9auz7DvzTE3ubW7kuZ9Vddz3ZUnumuv1oY/PVo42ZN83RK+1k/cm+/V3uaoe1GyC6WqzsKtW5AXE4gng8VPb+d/ngGbFuBHs5BP05Avs7CjReSJAGMSoU9E2A9zsMN5uFmEc8jJNjHWLEDZRCibCBUUGB1CpF2AsPJgQVDZ+HCbAGblg618sE0AcgiBdkGljV9u5ZVZeeU2foWVD7TygWY+1MyHmoVwqxDhklQ5BHALD2ThgU54Fcfc8iMu6JgHOebCLEK0VYQ55sK+LkCOuKBjbuXXhXIbD2pZBJsXwOYFUHBMi6CTBaCZC7bwIHYh1CVBOKQIqwhqEUKsIqhNALML4f8vRsrxDinWLsE4pFinFPsbI71yjF+J++010f0j5EByKwgu+Q9JzanEORRYpxztUmA8KoxfS/RoqMH4oFeG90pwbjHKI6rySdAeUZVHgvIr8F41wSLDfBEgj6Q4t67apyYHNKSAlurXV/97Rp6uNQdWm/zLzf7l5m8rTcFiHb+xPmCoDxhqA0t1/pVa3yrHt8rxrjK9q3TfCt1rpLh1BJca41NjT9W472r8NxUhoCQENKRvuupTLflUV/3NQPXrq71akktD8uhIfn21X09xq0l2OcatIHi1FJuC4DPSf1lj+Y1Ulwrv1uB9GpxbifZr8V41Pnhmy6mgOBVUl4ru1bKcCsoPu4qS5FPXBLR0v5rullOdihqPmuHT1bq1bIuCcSypNisZTn2DQ93oUNTbZLUOZa1LXe/W1LuUtXYZyyFnO+Rsu4xllTAsYrpFSLcI6WYR8xOv+kTCssjrzWLOiZBjkjSYZM1fpM1Hmu4jw9UPur5n8u4dQee9uWbtKFtxi7g6SjyQNr8XtXwUtH8WXDRJr1oVt3aGGi5DkkbpwEkOepCKuIoEN+TkkAEJlJhkRnomKvLcHSLo7WLfibTXIm07FjCdqlqXnmNRVn+V4o9keJuG7NaTXHqcU4X1KSleKdklIthFeJsYa5FgbTK8Q0VyaSgeXbVXX+PW/jA0WWVEiwRrESGCWVi7FGUVoawijEOK9yjJdsmPi552CS4oZpj5sE8LwC9C+Cce/ESAdUqpTjHlZAHzeRb+kYv8rKjZXsTf57OlEzTeNLvzQiUSHcWpza+tyb3YAu69gkIQ4tquYWraoIVVuezL7QNS9Y77v08/PmHNr/8eWhuKqC1m9/6cBYzILPqbyLj/9NOZ9ss93m+el++e7u6vL4rHRhf767tpjA5C23UOq5OEqCkvR+cUwtIL4OkFsMwcUHoeKKsYnp9dmpF2PiGvKDUvPykp9q9LciKbqsu6WBUsZMK1+pKhi/D+blg9K49Gyq5jVtApFUR8SVlpUjUN3NSCu9zHvNhLvXqT1XezVqYaE0tHJiav6Y2yw88HK6vay5fbrl3v2Hyg2Xukv3mtBY0s7uttutjBKS85n5Eal5Icl5KakJKaEBL+c2RUaHR4WEJMbGxkXEhIWERMeEx8aHZWOAWVVVMZxyyO5BSGdUASb7OADVW5hamx8YDouFhAYmJ8anpaanpadDwgJjE2KT05NSstr+B8JbAUAQfB4RWVZfmFeRmZGSmxMdFRURFhYSGRkeGxsYCIqPDI6AhAQkxKZqpuWX/w8d3g6FB6TmZBWVFBaWFEVGQwBxkREREfGxcTDQBERUeGR/z4Gx0ZHxdzPju9tKwQjUG0XezAN7AQDczFB8v69y/1n99u2kzLHw5e2J22X/+49eSlXK5v7+gmUGrq2ttujo1cuXOL0Vh36UovuaY6t7AgKSU5Iysz6G4FxEZHRIX/Ra01iMkXKzefaPseKXp2lJefaPueGvpfLN9+szFycH/sByYfTLx5OHm4M/d+e+bd1uT77anDnenD3cl322NvHt59/2g0iMbgvN0cfv3gzouNgWBnelBrfbZxa3/t5n9g5H1Z2yq/QT1FEw1jeberZq5WTl4qmbxUwr0BkQ9hVCNY3SjRME5cnqJscJm78uZn+gvPDV1PNG076tYddeuOovmxuuOxtvOxtvOxvnvf0PvE2PvY0PvEeGVX1/NI1bWt7NySt90TNa5za1e4LMMcLYjJVR57ncdc5zFXF2qMM2TVMEp9F60ZxmiGMSsT1M1Fzja34f48Z3mSYZyoNo6RlyfJ9+bpj4R1j2WtT5Sdj5XdO8rLW6LulclGUS9+jFN6i5BxA5MwxUiXtuWuX6/cuQPeHwI9HSp9fbfscBIUvPr0ZRZ2vIA84aFOeKgvXPgnLuz9LORwHm4SYm1SoolfdbQID54KCkLRyoPZ+HAL98dPuwBh5UMtPIiFB7LywfY/Y9IuqLDxK4KMNHOBRwvA40WQSQAL7pFOIcIuhNqFUIsQZBYATQKoSQA74cFtYqxDig9Wf5kEULMAbFqstCwCrVyQjQe1ciFBG6ppEWTmgoMsdEkQHllVkJFWEdQhRdgEsN8cpw4JxiXDBRnplOFccrxHQXDJcEGjTZCRHmkQmRiPghDQUPwayg9MqoguFdGlwjuVOJcC41ZivWqsX0v0aqtdKrJLTnTL8R4pJshIrxTtkaBcYpRbjvWpyXYl8bMIfSTFOXQ1Ph31VE/5pq8JGOh+AzNgDNaxNgRWm3zLDR5Dg9fYeLrceLrcGOwx9+s5ASP7dIkTWOb4VtjeFbZnmeVZYZyuc/yrDJ+B4tbgvWq8X4MLqLB+Jc6jIJxqqd919FMtNaCt+W6gnRoZPh3Vq6/xG2u+LTFPjTSvttqpJLgVJK+22iYneQ2M7yu1p8vM4LEtn4YYVGu9KpJfU+3V0DxqmktJ+9Efq6F5tdUeDdWjofo1tFMdI6BheJU1HjXDq2H69XV+Y71dzTbJaGYlw61v9Oqa3Ooml7r+xxKpqnXI2VYJIzg2KcsqYZpFTJOQYRKwzEK2TVZvkdSaRGyzuM4mbbLKW08kLR+FTR+lHSeG66a1O+81N59Keh+LLj+c79QP0XemaYfiug889hdh3RGv3ibpcCh61q5gmYn/a23m3zTmRtZmRtbEnSVHnKGGn6uJDGXFRtXEnDFeotm1dz4KWz4KWZ8FJKuCbFWQrHK8RYYzSVAn4iqzHOXU4n1GsldFccvIDjHBKsKZRGiTBGOWYq1yvE1BCGLSpaE4VVSXutqhpNhkeLMYZZNU/XDxiFA2Mdopw3mURJf8Rx2SQ4p3SrFuOd4pxZoFSIsM9ZEH+jBbaeYj/AqiV0k0C5AfFiAvuYjHfNwzfZNkEnfrcvndO9i2jmImKxsGioJD4qWyW28+LIvkt0amLhFrqlgdF8pIrRnEHtGnf5K7/zWMeSOxZTi7day4eTgZzvldYuFfx6QBsnKUa/qH+w+US0Khaurq7XYcAwonVzJayfRmIpICLINlZ5bEFsHT88DJhbBMIKYIjC3LKkmNSYnIzkssKErNOR99Pj0EWBTTygTRURld7LKeRmAdM7cKFg0sj4BUxqOr8kjEyorKLBIVXMOADQx1XL9Vf7mP2XezdmCopX+gWSQd1S2Jl9eVSi1fqeaubsh3HhvHJ/pg8Lyy8oyui3XXr3fm5qYkJUUnJ8Vmn09PTokPjzoXGRUaExmVAIiPiY4PC4sIiTwXGfNTzvkIRHlsHTL9Jq01wQwNAAAgAElEQVSsF5PVDk3qwedWlydV5qSmxMXFA6JjY6KTkpJS0lJjEmPjkuMjYiJTs1IqQWUYPJJArEKhwJWV+UVF2eez0xPiY6OiIs6dOxMSchYAiIoCRMYlxManJCRnpMxy5x7ubBrWlhrampIzU1Oz0qJjAMHrV+fOnUuIi48FxMTHxkVERCQmJgIAgOjoyLCwkJjYyJS0xMLiPFYDp3vw1qRW/vEP3z79t79d/vRe9fr5vt2xf2w+9n6XKIxcrryhoeN8XjGZyR6eme240ovEYWgsJqmaWlRWmpKWmpSSHJcQm5SSGBsf8xezH/uGvn1D31PjtX1D366qd0vWvSXr3lX1PtHdeGa89Wp96O39kdf3R189GH31YPT1w7H32zMHm1NvH44fbE683558/2j87ebI6wd33m4O/wdAvnk49HZz+MddkXsDwXm63r+72vdo+cqOsXdT231f2bEhb1sVNmpmGeIRPH8QOXOtYrK3ZOpKKfcWRDaMUoyg1aM43SRBP0VcXajZltY/1bc901/YUTdtKRq3lU1biqZdTdtjXcdjbedjfde+seep8cpT45Xny32PdT076ouPVF3bigv3xS1r/IYVLkc3QzMsMJcXmStc1pqAtSZgrXEZS3PVqhGsagSrGkIr76CMY+QHC+xNbu39edbyVLV+jKQdwenH8RtzNY+EtbuSxj1py5684yG3UX+3WnwZNltXMFWTusBIl9TnqDoLl/rKHg6Atm9X7A9Xvh2HHoyBng0UBM8IH83Aj+aRn+dgn2bBH2YrD+eAH+agh/Pwr1zUMR/9ZR76ZR56tAD5OgM8mgWdzEMsXLiNj7TyEMEPp6jKLvy3VTL4HmnllVu4ZXYByMYHmrnAk4WKL3MVX+eBJ7wf2qxDAA92atslUJsYYhXCLQK4iY+wS3BOGcEmRluFVVYh3CaAWHigk7lyK6/SKYQ5BFArFxQ05jgEUJcE4ZIgXJIqtxTlFCODRzY8MrRLjPJIMcEmNpfsz3ZNGc4uwThlOI+C4FUSPQqcW471yrA+Oc77Z0Z6lcSAhhLQUILHigNaql9D8aoJbiXOo8B6FFifCu/Xknw6qltNcStIHgXBK8O6JWivFOOTYf1ynEeK8SgIfj3Np2dYVVSzgmzX1Pj1tG/6mu8GxqmRETCyTpc4v2mt3h93P+qCKqvPUOfRsQJG9ukS+3SJHVhmB5Y53iW2x8hyG5iB1brAWm1gieHVUrxqgl9N8GtwXiXOoyAE1NXftIyAutqvoX3T008NLL+e9m2Zc7rM/GZkf19mfTOy/XpaQEv36xheLcutZvi0rG9Gzjcj26ele1UUn5rqVVEC2ppTA+vUwPZpGW41w6ViOpUMn5bu19N8uhqPhupR1/h1DL+O6dMyfFqWV8P0ajl+Y71bXx8soXXrG13qeo+6watpdKvq/7w1MqwSpklMN0sYFgnbImGbxRyzmGMW15nFdU55s0VUZxbWOmTNDnmbWdJ6LG49kXWa1b0WQ7/n/oTz3vSh+s4L8Y19/rXt6QvP5hq+yDo+CurN8pYjccOJpMWquKjphDZk/zU2/H/BRf4XStwZ5M//qer3/5kRE8KJDauLPHc1N+ntWI9D0f9qmvVRyLKomMdSwrEQYxVh7CKsVYA94aGOBGiLHO/SUp0KiktOdkiJFjHeJMSaxDizBG+S4k1SvEVOtMlJNjnJriA7lBSHnGyV4iwStFmMMomqzGKURVJl/XN60i7BeJREn4rklv+b/8ssQB2L4CcSuEkAPuFVWAUVLgnMIUOZZOgDEeqNirwjJx09v25UsO6tdj19PHL1CpxIzswpPEdnQ7d21UtL83W1aAoFQ6U3QMhXKmqn0urnywZXZuz/d+3qx9xryrJeeXbN7Thw7f+eUPRX8emMrvZFLXd0cWBo6mp1LaoEkp0PzK5ElRUBz58vSSmsSC8BZ1QgswogKYWQtCJoZik8P7s0NS4tIqcotagsk11LLC1JLiqIQUHTOTXlNFxuaz0Ii04oKjkDgycVF8eUV6QDwXl5BSllwPPF5ekXe2tvDXXUt2JvDDb23mD3XGVc628QK8b3nq1Mzt0cnuqd4Q/29rcQ6VAkoRSOLb1wueH28JXkNEBxSU5OblpqSnxaemJcAgAQExELiImPjouOjA0PjzwXcTY67kxa6hlkZSwbntSBTh9iVQ4yylthKbTKlMqc1PSk+MTYmOioiOjoyJg4QFRcdEJqYlp2al5xLggOxOCRGDwcBq8oKsnKykpKTUmKBcRERUWdOXPmzJkzkZGRUYDo+MSEmLjYhKTEqbnZR4/3BBLxlevXAInxuYUFiYmJYSGh586c/el3v4+NjY2Pj8/KysrMzkrLSD2fm52Td/5s+LmQyNC07PTEtKTU3ExWZzuxtWnlzctXPtegQja7tmb9h395+Pbjoxcf+GLN2NgCraYWDEFiSVR6fSOjsQGKROTk5ebk5RYWFxUWFiYlJQEAgJycnNTU1IyMjP9vRj7RX32ivxok5WPN1Z2gZ0d9ZVfd90R348Xy7VfrQy837r7cuBvsOn/7cPLNg7E3D8bePhx7tz32bnvs7ebwm4dDwXm7ORwE5Mt7t18/uPNue+THS+T928F5fm/gycaNvbVre8tXt3SXHqgu3FO0b0haDIsc+QRZNILhDkDn+4ELN4GCQZj8LkoxgtaM4/RTxOU58hqvZlte91Tftm9of6Rq3JTXbSnqt5VNu5q2PW37nrZ9T9e5b+x+ttz7fLnv2dLVPe2lbWXnluLCpqz9nqh5hVtnnGfr5uiGBebSAmN5kbnCY6zymSsLNMMMRTtOUI/iVENo9TDGOEZen6Hfm2Ouz9asTFEM40TdCNY4TlifpWzx2Tvihl1J44646f48Z2WUvDSAXrkGXblctnaxcLUr7+EA6P5Axc4d4OPhyr3BkicDJS/ulD67VfRhFPRpAvplCv55EvZ+vPJgvOxwpuzTAvhwFvphDha8hvhpFnw0DzMvwo5mQcFeUysPYRdU2QVVNj4ymJ13iX8gyi6E2vkQGx9oXiw3LZT8O0YCv84DjxfBJj7CKqwyL0KCjHSJ4E4x1C6B20SIICODe6RVhLEIkFYhwiaAWXgg00KZjQ/8Eb7kQ6xckJ0PcQphHlmVS4JwipEuSZVTjAx+eOUYtwTtlWE9CpxLhnFKsU4ZLphpswirbGK0S4bzKok+FcGnIvgVeJ8c5xajXKIqlxjjkxP8arJfTfZrqgPamm/6moCW6lOTPSq8R4ELttL4tSS/vtqjq3arST412aci+OQ4vxznV+D9CrxLhnPJiV4NzW9geXQsq6rGJCcF9MyAgX5qZJwaWKdLnNMlzreVhqDWGjTseJfqA0sNp8uNgaUGv7H2dIn9fZn1bYX1bZlzusTxG2u9erZLz3Ib2KcrtacrHJ+B5tGQ/VpSQEfyaQheBTmgpp1q6AE1LaiFnhpYpwZWwMjy6uheDS2gZ34zsk8NrG965qmW+c1Y51az3Cr6N2Pdryv1AT3Lp6L5NbRveuavS5zvS7UBPcujYbrVDLea5VLR3arq4B7pUpFdSqpXQ/PrmH4d069jezRMj4bt0XG8+nqXrs6prXVra21SpkPOcSnrHHKORUw3CWvMIrpVwjRLGGYxyyzmWCT1VmmDWdpoETeYRfXHfI5JUGuTNDrkbVZJ61d+07GwzSK7eCTueT3T9knYZ9GMvF64ttHftHKjcf1Ws/oi9tlkw7MJ1sFi/ctp+vMp2vNJ9l18KjPlv5Jjf0dLjKyJB9Dioi8V590ElbQkATg//649KmStpfp48fIXfvshl/FJQP3Mw5iEOLMg2M2LsfCxJwL8sQB/LMBbZSS7guxUUCxSgkmMM0nxZhnBLCNY5KQTCS6ITLMEbxLjzCKcRYwPrpInQqRJVBVkpEWEOOZBLCKES4H1q8kBDcWrIDslRKsAe8ytOhYgLFKkXQI2cUtOFgpswgqnDGlRYD/KsM8l6A9r7P9xyn+oYy1OIFbU7eN3yYzaAhTlfCEwoQKSvry80N5CriZVASuq0vJpSeCenAZuQtPCwLu/X/nTv1565M/vVg2ueaLBnTnErqgiWAYEeGX0Kq0FD8MXQjDFWQWJmXmphWX5OUWZucUZQGg+CJ6TXRSTWxpXBExJzY3KLk7Oq8xMzIxOy43PLU670F3HYGPy8uMKC2KQ8CxIZWI1tbi+GQxDp8DRGfHJv8s4DyitPJ+Tn1pQloNEA0nViKn5/r1nxhuDzZf6GB09JDKjtPcGmyu7w2pGXR9uvXyrEYwrqKKWo2tA58tTem939fZfhGOAjS3spGRASnJcbFxkXAIgMjI8JhoQHRYVFhIZEhLyc+jvo2J/Skn5HbAwrK4qtQOd3kvI6SMXtiLTOcjcnITIxJiolLi4uOgoQHRkbCwgNj4mJTM1tyjnfEF2TmF2UXkBEFJSDizMyUtJSgYAoiMjwsIjIiLOnj179uzZyMjI8MiI6BhASlpqWET4levXtvd2RycnJmamK2GQCjAoLi4uLCQ05Oy5kJCQ6BhAFCA6NjEhKSMtJCoMkBhbWF6ckpORmpsJQsHKYMCKKtiVu3fqensk9zfe+T3Ng7cpF7vfOj1br9/L9BvNbT19Vwbb2y6hqvAINA5JIBWBgGXAyvTMjOTUlMTkpIyMjOTk5MTExOTk5NTU1KysrP+/7Eewbeep/vpjzdVdVe+uqndHefmxtu/50sDLtTsv1oeC83Jj+M3GyNt7owf3x95vjn/YGvuwNfZha+TD1si7zTtv7g+8uTf49v6dN/cGX60PvN64c/Dg7m+MfPlg8PmDwWf3b+/fu/l4/fre2rVNQ8991YX7qgv3FO3Lokb1PF06SZRP4vlDiMVbEP4gXDqCko2i1eM43RRxZaFmjUvfktU+0bftG9p31E1bqoZHmqYddcuetm1P27ajbtnVtO3rLz5b7nm+cmXf2LOj6dySd2zK2h9K2jcEzcsLdYY5lnaWppuj6+dphgX68iJzlcdeWWDop6m6KZJqDKe8i1GP4owTpOUpyso0dW2memWKsjxJWpkgLU+SVqcp9xfo28K6PWnTS3XXE0nL5ix9fQh1rx+8ea10+0rB5uWc3TuVm4Pl+2PgF5OQnYGCRzdyn90ufXWn4sMI5OMY7NM4/OM45N1YxcF4yYfpksO5ig8zkA8z0E/z8E/z8I8zoK9zUAsXfjwHtnER1kW4dRHu4FcFe00dQoxLjHGKfiDKKYa7RHCHEGzjA4OtAjY+0MoHB9sGLAKkWYCyCJBWHswlQrrFCKcQZhdCnWJ48DiGRVjlkOJdUpJVgDbzERYBPMhIGx/oEAJdYrBbAnGJoU4RxC4E2wQgtxTpFMMdIoRLUvXDqipB/fuTF04p2i7B2CUYhxRvleLMYoxZjLFLMC453qci+NVEjwLnkWLcIoxbhHFLsF4Z3iMneRVkn5r6TU//pqcHtFSviuRW4jwKnE9F8KsJAR3Zp6O6tVSPhuxTk/1qoleJ98lxASXBJyd4FASXnOhUUDxaukfHsqkZJ2KiT88M6JlBaJ0ucb4t135fbfxlremXtabvq43+lfp/i3msNn1bafi+yv5lhfnLCjvISJ+B49XXenQct5b9fbX51/Xm0yW2R1ft05H9BrJPR/ZrKH4VNaCuDqirf2zABvovK+zAEsOjq3arKV5ttV9P8+tpfk21X0Pz69geFcutovt17G/Gum9Gjk/LcCmr/TrmNyMnuER6tHSvjuHRMF3qGqeC4tFQvdpqt5riUlLdqmqPmuZR0zwaplfL8miYTjXdpWG5tWy3lu1Us60ShkPGcsrZDhnLKmGYRTSziG4RM6xSjknE/ipkHok4J+L6E2nTsajhq6Du0zzzRFBvFjUeCRqDgPy82Px+so5PzRmFJ02jswWUirvQnN68hEs5CR3ZsdcqM1f7ONuDdY9H6zaHqh8MUlaukRrPn8UD/oYUE4EOjaACkkfw1PvX+6UN9V0ZGReiY5p+/mmqPPdZX51HfuOE33zEZ5hFNJOQYOZjTVy0hYe3CchWAdXEJX1ZwJvEeJuS7FLX2JQUk5RwIiOaFWSzgmxTVJukBJMYb5ESzSL8Vy7KLMAEYyE2BcEsRZskKKsUZZVVmcTwr3ywVYywSapcMpxfTfarqC4pySrAmbhom4hgFVbZBSA7v9QpLHWKK+xC+JEQ4VhivJVh3ugITzRY9SyQN1zOG0ZN3EZ3XqwkMrKKYdHnS0NaL2JHxjt7uupLiyuS0xGALFpBzUhO/XRa81ST+qBB9i6vTdotMlV1aiH1o4kgUg4cCiZDQNjCwsrkwtLUhJTwxJTYnLzzeQXnSyvygeD8guLknMK4gtKkMmBWUmZUUnZ0ZkFSeOJZQFp4VmEykVF18WpjCTijqDwpPTs0Oy+yHJQIQaWVQhMqkRkp5yPAyBIqk5iVl5FdmI3CI3OKMq/dvvjtj9ZbI52sZmRLN2F0vovRBG7sQtc0gAdnO5kd6ApsNqKmvBh5vhJX3HiJ09BV29DBbmxhRwNC0lITwsLPhEeGnA05ExMNiIkARIZHRURFng3/OTbxXElJbHHOGUJpRDsmswuddQmX044+j8yJTAr7fXTYuaTY6MTY6IT42OTkxISk+LSM1LTs1LTs1IyctLzinOLK/KKKnNyCtLTMBAAgKjw8PDw8/Ny5c+Hh4fHx8QAAIDo6OiklOToGUAGsrG9saGprVWjUbZ0XElNTYmNjIyIiwsLCYuPjImIiz0WGhsRExGelxGUm/1XYT7FZyXE5aemlBVU0MoZGodSx0Iya4ip4Y9+V1efPqBfa86tQ6s3t+89eDk0sVGHI9XVtrS2dVAoDBIbnFZcVV1ampKVmZqZnZqZHR0fGxsampqYWFhZmZGSkJqekJP0FX+vr9YHnyzeCWuu+7tqO8vKm9OJDSdeuqjfobn29NvRqfSh4YPLVvbuv1obf3Lt78GD0/eZoEJCH26MfH4192B5+fe/Wi9X+V+sDrzduv1y79XLt9qv1wX+vtb64f/vpvYEnGzf+AyMfqC6sSVt0XJZytkYzVy28WzV/E7LQDxbeQUjuohQjGNUY1jBDMc5S1oWsHXXLY137jrppW928p2/f1bTuadt2Na2PVM2PVC2PdR1Ply49W+7ZN/Y8Ul/YlLX/B0aqJmvU09WaGapuribIyNVFpnG2RjNBUoxgFMNozRh+aZK8NElenqJszNFWJkhrU5R709S1KcrKBGlthrrF5zyWNT+Rtj6Ttz4TN+7MkLaGwDsDJfu3Cp8OFDwZqXh0p2R/tPzlRMXTodJXo5VvR4H7N4sOhsDv70IPR6EfxyGHk6APk2Xvp4rfTRa9nwEezsK+LCK/zMMPJys/z4CD1W7WRXgwg/Fb97dDiHGK0DY+0i5ABFnlkSA9EqRbAnOKIEFGBl8HfwQwhGgTD+4Uob1SjFeKdohgdiHULoE7pSiHBGWXYNwKkltGtgkxZl6VRQC3C+FWPtAlBjtFoCAmvTKERwq3C8FmboVTDLcLoXYh3CWp8kgxHinGIUE5JCinFO1R4LxKvEvx5yVSQbTLCXY5wSrFBZ+LvEqiV4kPAjXISI8U55XhXVKCS0rwqijf9PRTHc2vqfYoiW4FIcjIgIYY0JE9GrJLQ3GrSR4N2asmeBS4oGbrU5H8GopXVe1UUIJnIJ1q9omY7NUxfHqG38D894z8db05iMnAaoNvuS7YYB5Ybfq+Vv/LGufXVdavq5xflmtPlzh+PcerrXNraz26ul/XW//+wYXva/VefY1XT/UZKF49+VRXHfwvfKql+jXVXhUpYKD/YZ3z63rt6TI9YKAHDDUBA92no/o11X5NtUNOcavoHjXDraoJKq4+LcMuC6Ye6X4d06el+/TMYGTTpa52KklBynq11S4l1amgOOQUu4wcdPQEr0PblXSnmunSsBwKukvBcsrZQUbaZSyblGkRM0xiukVS+1XI/MRjfOaxvorqj0RNn/n1h4ucT4u1x8Kmz9y6g1nWZ36zVXrxcLrhYQ96HpU2CUqeh2bNArMHc5IHc1L7s9OaAaGc6LP6DtbWQPP2YO29AerGAFXbQyDF/mdS7FlyDKDq5whOSi6P2SRvbO+rKG9JjG+LADT9fOZCxLnJ8ozn15hHMw1OUeMxl/qFizsSYExCnFWItwqJVj7JzqNY+aRjIdamJLu0NLuKeiIjnsiIFmW1VVXjUNHMUrJFSrQrKGYR/vMC0iLEBvRMv57m1lLtSqJVjrXJ0DY5yiJFmsRQiwh+zAOfcCEOCcYjJzklRJsQb+UTrHySjYd1iZABBfxUBnEIKkyLoCM+8mAedqylfFmhWh41/PpxwDgN510HzfQhettKqpBhpZCfOe0VLT0IdhOku4uDrUJFR2T9HFqcWMSJKK4PqWyJrLoUj78RhbyeTphLQ48lQzuzYIyYvJzqJjKjCQOCZ2XlxMQlhCUmJ6RlpCelJJ7PyyiryM0vTC0qycjJS8orSo1LCU9Mj0rPS4jLjCqG5mUWp5TC8zv6GkgcZAk0Pb0gKiHjTHYRIKs4CoTOrkBmJ2ZFlEIKiDRCTFJcfmkhDI3AkNFYMqKajW7tpnFaMTV1oMYudHM3htYE7LhOHZhtx9WWgyh5SGblzZnLk7LRCmwJvYVKpGPOF6Zl56bGx0VFA8LOhvz089mfEuLiE+OTEhKSEpMTouLDUrKjcvMjiagMbEkErRzQiT1/AZ1TC0svTw2ND/0pKvRsAiAyISYqIT42OSkhNhYQlxCbnJqQnZ9VBioBwSsroCVFFTn5RRm5BRnJyYnR0dERERHnzp2Ljo5OTU0NVrbGJyYUFhclJidFRkclpCRDEPCSivLoGEB0DCA8MiIsIjztfFZqbmYBqBROxtRfar85fRdExeQiKhKKs4vQsLb+qw29XXgOPQ9YVoFCgom41mtXBhbmyI0N2RWV44u8idnF4pJKNqu+p/sKEoHJyc0vLC2rhIBzc89nZKSlp6empCSlp6fHx8fn5eVlZ2dnZ2YlJfyFfOTz5RvBPfKp8dpTfd8T7ZVdVe+2/NKe+sozw43nS/3Pl/pfrt0+eHD37f3h5yu3Xq0PvVofenPv7tv7wwcP7r7fvPt+8+6H7eH3W0NvH9x+vXH79cbtV+sDL1b7X6wOvFy7/Wxt4OnqraerN5+u9//A5P3+/Xs3d1aubhkvbxouPdBd3FC0G4UNeh7bwOeo5+mKGYp0jMgfqhIOoWRjeNUESTmB106SdVOkpUXaA2n9rqbtsa59V9u+q/uxQQa3yX1D57Oli08N3U90Xc+Ml/f1l3ZUXQ+lbfdFrRuC5pXFev0s0zDHUk9SleNk1QRFO11jmGOszLPWeWzVGEExglMMY5V3cdpxgnGasjxFWZmirI2T1yco9yapG5PUtXHy6iTl/jxrV9T0RN72RNb8RFS7t0B+NAHbHS7bHyp6Olz0cgr4YrLy+UTFq8mKV+MVr0bLX9+teHsX9HEM8Wkc+WkcfjgGfjdW8WGy7HCq5MN0yYdZ0OEs9NMs9PMc7Ovcn0t2FmHBPdLGRdh5SDsPZV1EWnlVDiHKwoVbuFALD2LlQx0CqEMAdQjBdgHILYE5hGALD2LhQSwCZHCPNPHgdkGVjQezC+FuKcorRzmkCLsYaZeiPEqiR0l2yckOKd4mxFiFCKsQbhWBXVKISwp2y6AeOcwthbsksOA7pVuOsQrhZj7MIUEFXx/dcnxQR/Uq8a4fSccfNaRuNcWhIAbHqST8uDkswzgkqGC3jkeK80hxXgU5uI15lGS/ptqnpnpVJI+S6FHhg6+SbiXOpSJ69TUBQ41HQ/4Rrlfi3XJskJF+Dc2jrvFomG4t0yqnfxUQHCqaR8/wL7EDy5zTldpvq3Xf1+qD8+tG499utHxfbfQYOW4DO7Da8HcPWr6vsn9Z+8HIb0ZOQM8J6BoChkaXiu1Q0H9Zaf7vWx2nKxynhuLSkV0awncD7VRL9qvJfjUxoKWe6ikBQ41fT/m2wvAbqT4d1asl/eixU5P9GopbQfGr6T4VzaOkejX0oAzrUdc4lBSPluY3MH0Gmt/ADPy5/cerrXYqSU4FxauheXV0p4rqUFJd6hqPlu7TMwOG2oCh1qdju9UMZ9Dmo2C5pAybhGEV0y1iulXCsEiZFinziM/4xKN95NIPuYwPC+x3c+y38+wPC7Xv5zlvZ5gHC5y3c7WvplmHC43vJuq3enAjRVHzFSmzhcmz+WkTGakzOef/H8LeK6jNRUvTvvgv5mKmpmfOOXtv2wTlnAWIHEUWApSzBCIZ5xzANraxyTkHAUqfsgje9rZNjs5h2yYLZcDeu7tnpnuq+q+em/NffHj3qanp+atWUVAIpLvne9d617tq8cRbBPw5DGxYVjBzp/JZTfHju5LJGpH1Ov9KGib/xH8SwcP5oRAZFH2OxijH48RhP5Siwk8hYOXHjl2AhFxC/NiWhBlXp2y0K3cHVV+GBB8G2e8Hcr8M52+PcFzDPPcAb6+f+7mP/WW4cFMn2DPJfbYir7V41yjfGBPt6qQ7Wsn2iGhrhL+t4e+M8N1jQrdOvG9ReQCxSy/Y0XK2R9ibmtxNTe7WCGt7ONetLdgdYW8N5u1qOHujAtcwb29YtDcg8QxJ3IP5O71pvqF092D6Rlf6roaz1srcs6v+utP0V1fTv3xumO0TPesq1t3iWhvVVWVxZ8ojK07HKE8lcJVxRSWFCqmAQYwioeJo9EI4sTCUIoLGFuOzz/wQpQyLu0Zg1sBjiv+MiqUlJ5+6WlZcXsgRJGVkMvBEGBwJQ6GxVDoNiUaQafj4hEgKFUul4TB42N/98B+xZCSSCIlIIqewEyJTKZGplAJ5tvqChFkQTYiGxKUTGWl4ehI6Jp2YkB3JSKVSYslEBokUQSHSqYnM1HxBfnRyJCOJwpVlZhZGC4rS2GIGvyhBVpEqPZl+uVaVLYnKK0qUnMm/XH+609Bceet+vt4AACAASURBVKOkUMFKyoxOz01KTY+lUrHHT/zlBOT4CUgIBAIh4gknTpzA4jFhqBNYShiLHVVWxKwUJ5SxqOXZ1OIMCj8Jl4APRYb8BRZ6HB4aioJBcVg0iYjHYtEwBBRHQEdF09OyUvJ5eQUCVnJGfEQsKSqGQqGQwJlfaGgoaL3B4/EQCASJRJLJZFoEHYvHhYaHHTtxPDQ8DAKDnggJOx4Wfiw8VFlRWnbhFFsuWNt89+T1fK99rEnf26wfKDylUt+8qL55sd04JjpVSk2IictIpSfFpeRlX665fb32XiwzjSuTqssritWlxcUlKpWqsLAwPj6eTKUcXZAmE3FYNB6HIeDwGBQah8FG0iMSEhJoNNr/LYvuu468ATLyue7q07HLs8Yb8+bqBcutVee914/rXz+uX5usBRm5Nlm7NlkLdlZfPb7/+kntq8f316ZqVsaPatl5Z8lRs+y8uzpxf2ni3uL4ncXxO0sTNUtTdxcnb89OVM9OVD+zX39svvSz6eKU7qxtqNzUqwJ6lIYuub5Tpm0RDddzNfVcXYsIaJOa2iVAi9DYLDC1SyYG1M90p2eAM9OGs88Mp2aAM9PGU2DNAGdmTWdnjOdmjOfmTBdmjBd+GTv9aLhycuDkRH+FvbvE3KE0tkq0jYLRep62UWBoEQNtUmu73NGlcnYXWdolxka+ro5jaOCYWwRgr3WyRTzVIp5sFk00CZ0NfGej4Ocu1fRQxczwyRlN+fRQ8XSfeLqLPdeWudiSutyautySttySttaa9qIlba0x5UVD8sv6lFf1zA9NOb+2sH5tYX1oznrbzHzflvqhPfl9R/KvXVkfunI+ded+6s7+0p2z0Zez3Ze73Zf7R691t4+105v3N4zM2u4HK2OnLwNMEnANZoBN181e5mZvxkZfFsjIzf5c1yDLNZDrGsr1juZ7tOy9UdaOJm9nON89xneP8d1jwr1RnmuYszuctzvMco3kekazQED6dbl+bZ5vjOXW5O4MZwcMPPdoPthfBaeP7lGOZ4wLpniDm45uvdBrFAfMsqBFDuak7I7xwJxu73fnjn+MF9Dy/WM89yjHM8r36oRgxxK0sYA60q0tdGsLPWMFbm3hno7nNUn8JjHISK+eC1LZrxeAs0yvQeozyn2AyqWVb2hEuzqpxyQHGfm/YfLrRNm3iZPfJk767SVus8prLT6YKPs6of46XvzVUXRoKw6aVX5A5TMUefWqoKnEY1AFLerfJsqD9iKPSea2SAN2md/IDxiOngxAZrv1XI+BF7RJgjZJ0CL2m4ReI99r5AcAQQAQeLQ8v0F89ARglO1bVCAmXTqRxyj1miQe4MgTC24EgpPIPa0IDPRxGyRugxQsLyD3ASqw4+oxKDwGhdeg2B2R747Id0eUoI7c1ig2huVfBqVvukQv2ngrLfy1NvGLNtmLNsVyi2K5RbHWqlxqlq+0F610FK91qt/3n/7QUbl0S1YfB72F+tNoCmO5WObMyekgUGpCYdrMbKtSpi/ij1+QPa5W/nJfYavijt+Ras/x7rLjLiTQxOGhhT/+UISClRMQpfjwc3TMRRL+IgZ9DYO4EPbDZeh/6UhGPj+X+aae92uf8M1AweuhvPca9rqmYHuowDPA9Q3xtzW8L8OFn4cKNnUCj0Xpt5e4AMX6qNCll/0NI3k7I/y9UYF7TLinFe2MCbbHuLs6vkvL3R0r2B0rcGkLQbPr1lDu1lDu96E416+T7g5K1rs5rv4810DWbl+qR5Pp0eRvDeZ7jFKPRemdKNkwy/9x8fbh0xqXrcZ4nm04w9Zd5jReTjtZRpWoIziKWKEsSy7h5qelxxIZ8bQcKpEdCsv5CzwLkyDDJBWh4y9Es+5Aqdz/HEJgCblNnfdKT3JY7OiISCSZisLiMRgsHgpDwBBwEgWflBqXlc0Mh5wIh4bAMdAQ2E8oKjyjMCWFHZ/GSYpKp0RnUtI4cTGZlCgmnlkQm5gTQU8mRKfT4zOjolKo5BgSIYpIiqCQImhR8bEsDju7IKu69lrpWSlblMwWJaTmEQXFieLSlGwhnVOckCGkJ/OosXnEPFVqVdP59tH6e603c7ipiakRtAgsGh2OJ6DCEaFoAgoKDUchkGg0GkdAw/FheYK0Al6cUppYIUq8Ik87x0vixWJTSOHRuHBU+LGw4z+GHvsJCYVgMSgcFo3BoDAYFJFMiIqmp6Un5+RnZeVlJDJj6TFkEhVDJOKJRCIajQYPQGKxWDB8AIPBUCgUKp2GwqCPnTj+w08/hoSFQmDQkNDwEAg0BAahJcREpcWnC1iyi2XOtWdr3s+T7+bffnUN/WIbfTZRM9ihfTqluHCGFEPHUAl5gsKUnHSuTFh69mROATs6MTY9O4vL5xQXF6vVRWw2i06nYnBoIhFPpZDoNAqZRCDgsUQ8AY/F4TBYMpHEYDAiIyP/3V7rsuP2vOXmrOn6HHB9Drg+Y7g6rb8yrb82B9xcMFfPm6uX7TUvJx+8mHqwMn5v1Xlv1XlvxXF31XlvbeLuy6n7r3++/+Zx7cupu6vjt5cd1cuO6qPsHtudJUfN6sT9lfF7y84jRi5O1ixM3FqYuDU3eeuZ/fovpkuPjRd+NpwfHz1lHVADPUpdh1zXIde2SDQNAk0df6xRBLTJLZ0KS5vM1CKxtMkm+0qej52ZBc7PAhdngfOgW2faePq54dSM/tSM/tSs4fSc8cw8cHbWcPb52JnHQxVTQycnByucfaXWriKgWaxvEGjrePoGgalFZm6VW9uV9k6lvV1hbpbo67nah4UgI8c7JVNd8qlWyWSTZKpROF7HczwodNRzH7VJnw+UPB8qfT5UMjOsnhuWLw4Kl/oLlntyVroyF5tS1lqZr9rSX7Yy15qSXjQkv2pIed2Y9rYh/X1T5vumzHeNzHdNKR9akt63Jb1rT/rYmf6+K/PXrqxP3ZlferLWe7O3enO2e7PA6HDwSgZ4f3GzK2enNxdkJGht3ephbvWmghNEcCq50ZO20ZO+0Ze1NZCzNZi3PZjnHmaDI0yQke6xvN0R9q6mYHeM5xoTenVi0DHv0XF8Oo5PX7A3muMey/VoWT49228o9OkLPGMF7tH8fUB4ZDrVc0G1B+41gjse3xcc+W690GeWgsM5t/Fo1c+t53sMgoBRtA+I9/XCfb0wqBOBjVavTgj6P7+bOYXg1Ubwjbx6rkvL9RhEPkDkNQq9eq7PwAsY+OBgEmSkzygDGekxKFx62Y5WtmuUe63FfnsJiMkDZ8nXibLD8VLwm98fnQw6S1yAbNek8NuLv06UHo6XgMPIoFnlBxR+vcKrlfl0cp9RHrCovo2X/sPjygOnes8s85gkPgMvaOTvA4KgkQ+G7LgNHC/A81kE+w7JoUPqNwvAtJ0AwA8AfLARHTAIg4DYb5L6TdKgVfVtvNRtkLgNEnBB3m0UeE0iDyDcM/BBFe7RS9w6sdsg8QIyj0m2Z5TsGaVuQOYxyv4NmQaFz6j8zkj5zqh8Z0S5rVGsD8k+D0je9UhetPGWmrgrLcIXbbK1Vulis2S+QbLWXrzSqlrpKFnsUC+3q191V7xuK1+5oxjKpTwkHf9WV/1XncaUkFQXBm+AYpqJ1J7M9H5BztOqiukHJx/Xqk1VgtHLhV0VWZpzoq4STm1B+vl4ahERoiKEnU/APSxMKcehi8PCr+AJXWmpDyjYK7D/2paKWqjivG4VrXZzVnsLXg3kv+vL+9ydt9vN8Qzw3GPCdU3Bp8H8L8OFOzqRG5DtGeQ7WsmOVrI1KtoY5q4PcTaHODvD3O2hgu2hgu0RzpamcHuEs6cTeAyiPR3vj7y67RH2+mDO5jDLpS3cHmFvDrP2dDzXmMhrkLpH88EeiWc0a3soa2so99MA621f7kp75i+1qZv6k/+61PXXd2b/aK1JkN6aQekoTWypyuOLiFmFNKE0h5OfpeIXsuJS0qOyE2gFZDIXReKQkkWEZDE99WRE6kkoMZ3ESE7LSlWVcCWyDCo9NCYeH5dIJ1NJGAI+BALFk0kUGpERE5GVlZGZmY7GIv587L+iCLD4zJiErOiEnOjk/PiodAo+BkZOQEWm4BOy6ensOEYaOSKFEs2Mik1nRCbTKNFEYgSBHEGiRFJJNGpsUpxIKXr5cXVQ15VZEEeOh2VwIzP5EcLSVLYsJl8eK6nMYMljmHx68aXCEUdru+b+nfpLHHFmQgqdREGiUGHhkONwDDQUdgKLRdOoZCwWjcEjolLoqtMivjRFqUiVFUSpWBGSNGomFUFHHkec+DMKGhry04/Hf/gRGg5BIZBIOAKFQuHxWAQChsWjIqKosQlRcYmMhGQGI5aKJSCJxCNrDBKJRCAQoFUVj8eTyWQKhYLH42EwGCgx4XA4DAGHwZEnwiH/5ce/hGGRnCLJyJSp+OYZ+fWTC673ztcz9pcz+vlHk2+WuuzAra52xYUzUSlxOCqu9HQpT8ojR5FpMbSE1MTUzJTM7IyUtMSEpPjYeAY9gozDo7A4JJmCJxIwdBqJQiHh8VgSiUShUMhkKoVCIxKJUVFR/zdGLlir5sw35k035k03Zo3XpvVXwLSdBXP1vKlq0Xp71XlvdeL+svPusr1m2V6zZLuzZL+14ryzNnH31aN7f8vIJXvVkTA1Vy9YboFXtxbtt5Yct5edd5YmapYmbi9O3p513Hxqu/aL6dIT4OJj44VJ7Rmnptw2WKJtl+naFfo22WiTSFPHH20QGltllk6VtV1ubpVa2mQTvepfNJUzunNzpksLlkvThrOgfJw2np7WVc7oT80Zzyyazy+Yzs0DZ6d1p3/RVD4arpgaOjneX2bvUZtaJIZGoa6eb2wSmVvlljaFtV1p7ywyNYmNDUJ9PVdfzwWaeJZWoaNdNN4uHm8VgwpyvI5rry1wPMyfbBY+7VLMDZXODpctaEqXR9UrI/LlIf5Sb95iR+ZCY+rL1vQ3HVmvW9NfNSW/bEx63Zj8tpn5ui7lbUPau0bm24bUt43J75sT37Umvm1J+NDBfNfJ/NiZ/mtXxufuzI1ucH8/40tH2uf21M/tqeudzPWOjC/t6Rud2ds9OVu9WWDUzlZfOuho3e5LcQ0yt/vStvvSNnuZm73Mjb7Mzf5s0FnqAvcIR9iesQKvLt+jK3RrC3fHONsjnN1RgVsn9uklfoPYZ+D5DDy/nrs3ynKP5Xq0bK8uH2SkV1u4N5bvN/L9f9yKAlNsvq82+vQCj0Hg1h81V91Gkd8iC1jlPrPUaxR7DCKvUegDRPsmyYFZGjSKAgYheEzYqxMGzLIjX6hFDg7hvEahTy/wGY5ORIHc9RrF4DwSlHFBo8Cr5YDdziAgDRhlfkARMCkD5uItnWzXqPRaSwKOUvCOx4Gz5Ntk+deJsn2H+nC89PdHJw8myvZM8l2TwmtX74+XHjhL9h3qfVvxgbU4aFYGAbnfIN0bFQSMMp9RdmAv/u9Pz/z+qMJlkroMwgAg2AcEh2bxgUkYAAR+I89r5PtM/D0Dd98h+eqQ+82CPR3HbeCAv/XruZ6xAq+WEzSKgoDUo5f4zYqvzhK/WekFZG6DxG0UeQCx1yRyGwUuPQ90/YDN2D292GeSe81yl0HsBmQek9wLyEFM7uklbp3MrZO5tYrdMcWWRro5LNkckm0Ny496rUOK973SV53iV52S113yF22ypRbpYpPsRYf6ZWfZWlfZYod6rlW12Fq00lC0elfRn0VsjYJNsNMcGSkN4dAeAqUNTXqIxl9BIx+kxtgvFGnPCPtPsfvP5beUpd/kRlxnRz4UMwdPiQdPSe+wE8qjEerIsLJIRAWVUIbFnMHiGhKSHkbS7lIx9+iwjhzCSp10oYm/2FG41sN508v52MXZ7OLt9PB2hrlbo5ztMe66hvN5qPDLMGd7TOw2KrZGRevD/C+DhesDhVuDhWAE1eYAe2eUuz3C2Rnl7ukE4E2xnRE++KNLy93S5G1p8ly6gm0ta1OTvTWWuzGWs2vO3zVkb4ymfh6K/zyUuDnC/DKc/qE/fcco/PbozNZY6WKdcLVOdWio+xdr7071xSkJq4FDv1UUU5iHTs7E5BbEq9VCNjNOkJWZHZ/BIKXExgoSs4piciT0DD4lSRCKSfwRik/JzlWWSlXqgrQMagQDxsxipGTG0aNpeDIJjcdFRDMiGRFUOoVCIaWkJZMo+L8c/xMtlswW52YLmPHZkfRkQlxWBC0JT4xB0uPxManUBGYEPY5AiMJTYqm0eDollkxmEEhReBqDEhkbwYiPZsRH06MjhApBcaWcmRdPTUBGpmJiM/F5kvg8aSxbFsNRJWTyaUwO6Wy1GJjseNB64dL1IjY3iRGDxxGgBAICg4WjCLBj4X/BE9BUCgGBhIQjQsmxuCxecjyTIJQkFQkTxVkRWVEYBiqMCAtBhJ9AwaBhoSdOHDseHhoGg0DhUBgcDgeNNkgkHE/EkSh4eiQlOS0+OS2eFklCoRB4PB6DwSCRSBQKhUQikUgkgUCg0+kEAgEOh4eHh4PeGSKRiEKhkEg0FIb4048/HIeHZfLyOoyD46tPk6WsS213Nc9sdfq+G131t7pb6zX93SajsEzN4hfQYmiRsRFxybEIFBSNRWDxqLiE6Nh4BoGEhSMhKAycQMTg8CgkCgqFheJxKDIJh8dj0WgkFovFYrEYDA6PJyKRSCqV/P/DyAVr1aKlatFSNW+4NqO9PD12aVZ3ZdZ4bd50Y8FatTpe82Ly3sup+6CIBKeYS/ZbK85bLyZrXk7dffXo3trEHZCRi7ZqMCF9Frh5REpb9YKtetF+a8F5e8FZvTBxa9p2fcZ+Y9p27an58hPjhUe6sxOjJ8dHKsx9anOf2tqrBjqV+laxvllkaZM5u4usrTJLi9TaJnF2KaYG1L+MVMwazi5aL88C5+csF+fNF2eB87OG0zP6UwvAmWXL+QXgzLzhzLSu8ommfHKwbLy/xN5XbO1Smlokxgahvk5obBCbm2XmZpmlRW5rU050FDva5NZmkblRYGrgmhq4pkaOqZHjaBU5moUTTYLJRu5EXf74Q/ZUQ+GTFv58f9HioHp5WL06ol4bUa0OiBa7CxbbcpYb09+05r7vzHnTlvG6Oel1c9K71pT3banvm1PBGIGPrcyPram/tqV86kj50J4M0vFTd+bn3oz13szN3u83pDqZGx1pm53pW11H1AQ9rt915BEjN3uStvtSXINpYM7OVl/aZi/zS0/6em/G5mDOjibPpSnYG8l3j+Z7xgq8eg4YJeoxCLY0hdujfJdO7NFLPAaRW89167lePcetLXBr2R5doVfP8Rm4PgPXo+O4tIVeIx+ctIGi0GcG82VEQUC8b5IELVK/Sew2itzG72M2s8JvVvjMUp9Z6gNE4CuDgPgAkAX0Yu+YwKMVBAH5gbXowFrkM8nBF3sAsdso8BjA4nmNQlDm+vQi0NcaMPADBl7QyPfpOAEDfx8QgpgMAvIDs/LArt41KncBlceiDjhKD53lB86Sr87Sv5+q+G2i7NChPnCqf5sqP5go81pVbmuR31kaHD+5P34y6Cw7cJYc2Iv3rYp9kwQE+b5Jsqfj7RmEXydKv02WeSxKr1keMIoCBn7ge5oP6CryGHguPc9vER3Y5H6TEAxD8BuEfiM/aOR7RtguDduvFwSMoDqUBiyqfXtpwFbksyh9FoXfrPCaJKCOdOuFXoPUbZDsaoW7WqEbkLoB6Y5O6AakHpPs+9URhdcg82olYIjr7phie0S2OSLdGlFsjyp3xop2xorWNapPg8qP/cr3PYo33YoX7ZK1Vulaq3y5UbnWVrbaWbrYoZ5tVc00KxYaVK8byx5V5I5m08aSaabU2E4CrptCayXR7mPxd+n063RSBye7VZzbrma3luXVyFIv5UeeZOLKEpHXciLrJOm1/JQbLMbJJKwQ96MQebwIBy/FIC+SiBfQqGoq4X4MqTM3cu6ObOYuf66Bu9Yp+tgv/TIg3+qTb/aJt4c42yMFu2O8TQ3380DBp/78zWHB7phke0S0pRFuDfO2hnlghs6upmBnON81UrgzXLgzXOga4btHRXsjwt1RoWtMtDHM3R7jbo7kr2tytrWsHUPOljZzXc98r4/9bE3csCatWxLfDNPeDFJ3LKnr+uQtU+5HDev3ny/862LzPz9qcQ1Ur7dce1d96vVJ1VypUF+ZP1AlvnODf/dh2Z37p6uqK+vvXe1uqlVLpHgMGU2MwUWnHSdGHCNQIOSIP4VB0gtY6jMlImW+QJEdmYCKScElZkbEptKjkxjECCIlgk6mUiIiIuh0OgwRjsDC0EQ4hgLP42ek5sXHZUUk5ESR4tDJrOiYVCopAkWNwEbFkJKSo+OTohE4FJqIxdPwpCg8ORJLZeAZseT4pGgUBp6Qmsjm5kfGRsSlRafnJcZl0okx8NgscmIuNTmPmsOPTGMTWAI6Vx59r7HUNtnmfNRV33gxPhGLw59Ao08gkaEYLBSCOg7HhsIRYWgUNI2ZyMxJjkgiJ+Yycnjx+dzY3HRydjwhmYbFQ0IQYWHQcAgMAoXBYODhqtDQcCgUDoH8IQShCAQMgYTg8KjoGHp8UnRUDA0CCQsLCwkLC4HDoWg0EoVCIJFwHA5DIhGwWDSYUYfBoCgUEplMxGAwSDgqNDQ8JCw0DAGBkzBxrNSFLy97HKN5FWLj/FS3TXv67vVGzQBXrSq/cuXkpcs5BeyE1MQwSCgEFo5AwCIj6QxGJBaLRqDgcCQMjkFgcGgsFo1EwlFIOBaDwhPQODwKjUai0UgUChUSEvLDj8dCQsNhCPi/m0X3YvLeivMOyMgla/WStXrBeH1Ge3lWd2VOf3UOuL5gvrlgrVqy31odr1mbuPtq6uGLidrV8Zol+61F280le9Wyo3rFeQvUkUv2qkXbTbBzO224PvN9ogleqZy3Vs1bq+bsN+fsN2cdN+fHq+ecN59br4KMnByrHB+pcAyXOYbLHANl1t4ic4fc2CqxtsudPUp7u8LaJrG2SRyd8om+oiea0lnD2WXrZTDKfMl2bd58cc54ZkZ/as5wagE4A9aM/tQTTenEgHq8v8TWW2TpVFjb5aYmsaFeZGwQm5qkpiYpiMmprpLxDqWlSWys4+pq2WA0HdBQaG8TOlqFk62CqVbeo6aCqXrW4/q8XxoLZzok893y5f6iteHil8PKtX7JSjdnpSN/rZn1rj3vfSfrTVvGm5bkd+3JHztSP3akfmpnfunMWO/K/tyR+bkj/XNH+ueONPBXH7vSfu1mfupJ3+hJ3+hJ3+xO3+hibnSkgYzc6ckCM1S3e3JcA7lbfZlggMBWX9pWb/J2X8ruQOreEPOPLLrN3tQ/cnZARoK7GR5docfI9ZsFAbPIB4h2dfw9vdgLyH0mud8EYkzgBXjgxUS/kec38gIA3wcIPAaeW8/1m4T7VknQInXr+S49z2cW+y0SDyAE4RcwSwJmic8s9ZokIPC8gMwLyP5gJLi84TcIv5oV+yaZ3yD2GERH16ksSo9R6jcrfCb53zLVBwj8JnBIKfbpRQGjKGgUBQx8v54bNPIDBl7AAMbCifZN4Ial8tCm9ljUu0DxnqnIby87dJYfjpd+Gy8DGfltvPRwvOTrROn+eGnAofY5SgLOiuD4qf2J04eTpw7HS/dtRQGzJGgUBAw8v/4ovnxPxwvaFIfjJT5bkRuQBYySo5PLBmEQkO6bJD5A4tbz9wxCDyD0m6R+k/i7GhYFDMJDQOAdzXdp2D4dP2CUuXUSt07mNRYdOCr27aX79tIDZ8m+rdhnknsAsdckcevEbp14VyvcGRNsawW7epHLIN7RCfeMEjfw3bljVgVMSr9e5tbJdkalO6PyHa1iV6fc1Rbtaou2R1WbGsW6RvV5SPHrgOJjv/Jtj/xVp+xlu/xNR9FyveJla9lqe9lCe/FMe9HTBunzB9IXDcWvalQAL16TQnvCZ9nzss05WdrMzP7UtLpIxi0auTMva0jJHz2l6CzhPZCmX8mLuJxDLY+DVMSEX0hCXUrB3cim3eUk1hQmXEojX0kln43CnqagzhARd+LpOmX+2/pLjy/znlxjPb+ds9Jc+L5X/GlIuj6oWB8UbWkKt4dZW4N5m8MFW8PcTQ1vfZD3ZYC7OSzYHBaAbh0QkOCx5aNYqP687UGuSyNyj0rcWoXXoFgf5G2N8NaH8z4PZ2+MZW1o09fHUteBRN9s2v9yyX3zzK2f439fyd8aj/sVoAefZbsmcx23MD/fSXjdrvpvztZ/faT5b/qu99Vn54r5FkHGQFFO45n8y6ezWjvPmR0tI2P1DuvAl48r09OPHtbfV5wsTeMW4BPjI7NSs0R5d9tun6uuPHVNfam6XFLCSsyhMQtiE3MZtCQSLZFGiibHJMYSSEQinoRFY2DIsGPQP2OpCEYSRaTmxGbQyAkoegoOFwWLTqHQonEkKopKIzCiaAnxsTGMaByJjKeSyVFkWjSJFk2gRWHoDCwjlpyQFIsn4hJTU3ILWNFJjMSMuIgkMjEazWBSopjElFxaFjeSySZUnM+936CefNzu8c2sbzyx2drEorTYaCydjqbRcCQyGoYJgWGOI1FhUQyqXCG6eP0sW5pDSyEk5tBSMsgR5BAi4i8UeCgOEg4NR/z4UwgEAkMikUgkGrxdBd56/PHHYyEhYVAoNDw8PDw8FItDUmnE6LiIlLREMpkIhYaDIMRgUCgUAiQlCoXAYtEYDAqMOwejXNEoBA6J/elPP4YcPxGOgKDIOGwU8WZzzc+vZ+VXymuHW5++W6kb7G4f0zzs7MwTihVlFQkpqYy42EhGFIGAQyNRSAQsIT4WTIWFwiFh8PBQWFgYJBwGgxFw+KiISBwOg8UhcTgMmUwkk8kwGOzY8ZBwCAyBQsIQ0P8zI189ql0drwE9OyAjF4Ebc/qrC8bri8ANUFkela162XH7zaMHrybvvxi/u2K/vWyrWrZVrdirVx23Vh23lqw3503XFszXVMdd5gAAIABJREFUwYbtrPEGONFc/BtGzlluztpuzDuq5h1VC87qOceN55YrT02XfgEuPtaentRUTGoqxodLHAMltn6VpVNmbBWZ28T2LulEj8rWLja3COwdkkf9Rc9Gy+YNZxbN5xetVxdsVxetV48Yqa2c0Z2c1VeCjJzVHTHS2Vdk61Vau+T2TqW5WQLUiYA6kaleApalUQZmzpkahPoHhbpatv4h21hfYGossLTxbK08Z2vhVGvBo6a8n+tzH9flPqvPm27hzLeLVnsVL/pVr/oVL3qla93CV1381635HzoLf+3Me9eW8a415dfOtM/dzE9daZ87U9e70je6s750ZoCM/NSe+qE95UN7yofO1I9daZ96mOvdzPVu5kZX6npnypf2pPWO5M1O5k5P5k5f9lZP5nZv1m5/zmZvxmYvc6svfbufudOfujuQ5hpM2xti7vSnuAaZu4MZ2/1HOnJ7mLU3BmbfgLM9jhfgBa2igFXsM4s9gNgLyAIWVdCqCljlAas0YBYFrSIfIADLbxIGzCJQLHoAYdAm+zqu2rfL9wx8l57nt0j8NqkHEB5tZQAiMI/NZ5Z6TDJQ/XhMR4z0GoVg+QDRvkkGbnr4gO9Xji1Kr1nusyjA+45+8MNYpQGrOGiRHjFSKwwaRfuA+A8duW/iBYycoJF/YBIdmCT7gPgAkB1YiwOO8m1T8bZB4bWW/MHI3yfLv42X/jZR9m2y7HC8JOgsOZgoC4yXeW2lbtvJgPP0wUTlgaMsYFF6jUK/nus3FIKtZvApwWeWHjjVfnvxjk4UMMqCBknQIAsaJEFAfhQmZxR7AZlLL3DrxEGL/MBa5DdJ/QZp0CDZ1/MDOs736anMo5d6dEqvUR2wlgdtFYfOU98mTh3ay/xmpc8o8wNyr0G6pxUdJcsYxHtGyS4g2TPL9swyNyD1AjKfSX6UvKOXefTy3THZjlYBMnJbV7SlVa2PyD8Py9Y1qk+D8iNra7f8dYfkZZvkZaviRYPqRXPJfKNqpkk13aaaeigcr85/elvw/AqvP5f87qr6985aB49l5xU45ZKOhLje+Pj2qMgeZsowN29UJexTcgZLuY2CxGspyGvJ0Jp05N0M1M0k6PUkxP3ciCZ+3EBFpqVKOH5X5ahSLTRefNl+Y+XhmWfXJRPnMh9dSHl2PXmxNv1lG+t1T/6bAc6HoYKNobzNwZzNAdbmcMHOCH9nRLA5xP/Sz1kf5G0OC3ZGBDsj/J3hwu0h9vYwa0fD2hrI2ejL2ezL2xnk7g4LXRqJa1SxN6bc0ym2RvjrmoJdQ6HbzN40ZrismV9nWf/iKvzrv5QGX6d4V5L+ul/yj2/Ze89j//tbjvtx9qM60pP7qfqKeOdpzsK1Ck9H7U5T9dxZoa2CfbsgSpGJViuilKUxFefS7zeU9vTcstkHp54Yn69NLXx4vvhlod86cv7e5Yqbqg7dvfM16vO3SwqV6TGZJK46O4OfGJfHoKSQKIlkRkpUbFIMmUxGw1DwcAgMGfIf//L/4OiwxJwoZkFsJjchT5yCZ0BxdAiJgcKS4QQyhkIm0kjkKHIUEUMiUyLJ9Agagx4VQ6MzsGQqnEiGkqkIKo1AiyCnZKSqSosSmAlxqbGx6QxKHJ6eTI5Ko6azY1JyyGJVUmvnOcd4/du3wPpnx8yz/qc/9/V0VZeWcOJjSRQyjkzBRUTjCBQYkYxITGJwuLlVd6+UXixKzo+Ny6QW8JNysxhxdAwRBkGGhCMRBBiSEA5BwBEoOAIVFg4NDYGGhkBPHA//6afjoSfC0EgUEo7AYlCRUdQoBi0hMUYk5jGZqTgcBoNBUalkkJEEAg4EJIGAIxJwKCQcCgmDQcMRcCgSCsHD0Dgoik6mREbSYWj4CVQYJpp4sfZ65e2LkrPFraN9pieTU3MzgHMiJjH1Vs2DjJw8OBqDxRFwOBwWjQM7wKGhoaHhYcdDThwLDQmFQpAoDAaDQyMxKAQagYBhsAhQyFJoVDyRgMbg8AQSlkhAYP+d+5FvHj9cHa8B70cumG8uWauXTDfnDddmdVfmDdfmTTdAcC5Zq1fst1+M3305ce/F+N01Z82q4w6IxjXn7RfjdxYtN+aAqzOGy3PA1QXj9Tng+oLx5rypag64CXZrQUYu2KqXnNWL47dANTljvf7MfPm5+eq09eoz48VHo5VTo+XjwyWOwWL7QJGlWw60iYE2sb1LPtlfbGkVGxp4llbhVL/y+Vj5rL5y1nB6znRh1nxpznRpFjg/azg7oz81o60Ea1Z36vloxc9DpeO9Klu3wtolN3dIre1yoFGkfcDX3efp7vN09/n6WoHhgdDSKLU2ycBoVksjz9zAMdUXAg351haupbnA3pw/3syabMyeepj56EHmL3XZz5sL5jsEK73SV/2KF72yFz2StW7h627em47Cj10FH7ry3ramv2tL/dydvt6b8bkn9SgWvBe8OZUBMvJ9W/KvnWm/djM/92as92aASx1bPRmb3Wng+eLt7gzXQI5rIBc8PuUaygUZudmbut3PdA0y94bS94aYe0NM12CaezjDrcl2DWVv9mdtDWS7RvN9Bh64oQHOEb1GftAiDlqkPrN4zyD0GKU+k9xvkflNYr9J6DcLAhahz8QH698YaRZ7TaKgTfZtoujAoQAZGbBKDxwKn1kM0hFst+5bZQGzDHTrgIHU4D8HdWHALNm3yrxGIWh89QES8AME7UUHTjXIVK9Z6rfKQWb7LRKf+SiIzqMVBIyioEkIirx9QHBgEgaNfJCRh2bpPiDeN0qDZmXQWbFtKt7Uydzmo4Sdr85SsNH6+2T5b1PlB071gbPkcLI86CxzmYp2gRKPtSLoqAzaSnwmuVsvBF05hxZBAOAGAP6ejrM1yvGbFd8my71mhdcgDRhlQUAeMMp8egnYCgaTBFxavmtMuG9R/eYs3bcU+YzyICAP6nj7ev4+IDwwSQJGiV8v8wOqgLnEaywKmEu+Ok7+PlH51VkKMjJoVvoBuVsnBjdD/GaFxyTzWRQBZ7HPrvJZlB6T3GOUHfla9XKXVu42Frv0qu0x+eaIdH1EDtYXjWx9RPGhT/K6U/i6U/i6Q/KiVbjcyF94KFh5KF95qHx6V/T0vnCmWfHoPtd6NXP8au7Tq9wRHmO8KOdpucAqZU+pZV1ZqT1ZqQA7p5lOvENAdWQmGlRcjSLPUMnrlaf2KRObOcTaDGhtBrQuC/kgC1ubia/JxNZx8e3KiNFzmbqLbOt1fm9xwqAq2nomefJiwuPL8c9vJM3fZa7UZ6+05a71st8O5X/ozf4ykL09UgA2UbcG83cGOa5h3s4wd29U4NWJ97SibQ0PzHHdHOVtjPC+DPHWBwWbw5LtYenmoHhjQLI5KN63qLdH+ZtjBfuT0t+fywNPCv9+UfxX7+n/1yf3vEv7OBv727rgn/YU/9Ol+OvXyr9/J1rRxkzWUbdNFe+7T39ouzpfdfbF3WuPzionzwh65an3BAnnBNHnKlOLK+MqLjPP3mBfrpLcuV/Z0Halubeqvu/641Xr8qd5y1N9h6FWcjabV5ouPcXOFibmyzNS2LFR6RRCHIqeSo5Oj0hlpdAYVCwWCw2H4TDYcOQJJDUUQvgBzwjP4sexpSnR6XhyDJQej6Yw0FgCFIdHYtBILBJFxpFwSDwSgUWhsXgijkInUGk4AgmKI0AJJDiZgouKpqPw6Cx2DpvPTs5JScpOxESgYjIi47KisjixzBxKQ/OZd+8sPs/Tw8Ds7ubk5w9Wj2vW71v9+O551Y3KyEg8kQiPiiWkpDOIZASZimLlZ9S13WvofdCla3u0YG/veyCT56UlRUSQ8fDwMCgMhcFToDAEBAaFwKAQKDw0DHLiROjx4yGhJ0KO/eXPaDgMBQ3DoeCMKCqZgouIooqlguzsTFAv0mgUUETSaDQ8HkujUSgUEg6HQSBgKCQcg0GhkHBIeCgsJCyKQuNxuBcvno9OiAnHQlFUbGJuqrBczi+VFp+rACYdXcND+TxhTEIyXyDJK+SgMbjwcCgMhkAh0GQc6T//p79DIZAQCCQkLPREaEg4FIJAIZEoDAyGCAuDhEFCESgoDAENh4bBkQg0BofFEQhEMpUWQSAR/8+MfPmodmW8Zsl+a9lx+8i8A1yfMVydMVydN91YsVSvWKqXTDeXzVUvHTVvJ2tfTz18OVG76rizbLu1bL6xbL6xYr2xars5b7y8aLq6YLw6o734XHPh+ejled3NBePNedONWdNVsObM1+as1+dtN+ZtN8DTHNOmK9OmK8+NV58ZLz3WX3ikO+vUlDo1pY7hEnu/2tpbZOtRO/pKJwbKHV3Fzm71RHfxRI/q517V0yH1nLZ8ATizbL04bzk/bzm/YLk0C5x/qj31XHtq1nB2Rn8G/PpEUz7ZX+zsUdq75JZ2ib1Lbm4TA81iU5PYUC8Yq+WN3eVo73F197iWBom9WWqu4+nv5evv5ZkeFlobuBMtfHtDvqMh71EL+1ELa6IhY6oh80lL7nRbwUK3cLlPstIrWu0Tv+wXrfXyVjryX7TmvmnP+dDD+tid+74r/UNn6q/daV/6MkBtt9GXud6budGd8aWT+amd+bGD+aUn63NP1kZfzvZg7nZfLnivcXcwZ6M7A7wqDNJxezB3ezB3ayB7sz9reyhrV5PlGsl2j2SC64zukQz3SKZ3LNuvzXNrctd7M7YGcrw6vt8g/J6JKjw6smEQgJLObxKDFbSID63iQ6s4aOL5DIV7+nwvwPGbeX6zwGcR+MxCDyB06XkeQPj7lPrQWbRnOFrw8AGiA7MUdO74dHyfXgDuC+6bRUGT8MAmBRchwDXBP8aWHoPAb5GAqw4+szRglQetqj/ml/9WFpnfIvNbJG6j6A8ZGjCLDizioEno1XMDgAD0GQWMooBRBAbaBc3KgKPU7yjfMSh2jXJw02Pfof5tquK3ibKvzpKvzpLfJsp+myjbdxQH7cUHjjKXsdhnPXkwfvrbxKlDR0nQrNw3yfZNkn2zCFze8AGCXR13e6zQa5b+/c/lfrPCC8h9Rtm+SbFvkvn1Ap+OHzAIfTq+Z4zrHuP7Afk3R+k3Z0XQonbrJH69wK/nBY2CQ7P48ChvT+w1SMEs1gNr0Tdn8VdH0b71yAnsAzc+DVKPUeoxgs8Ncp9FEbQXB20lPnORC1C5jMVuU8keULprUHuMpWCU+a62aHNMvjEq2xhVbI4pN0aVn4cU7/qkr7tFLzvEa23CxUbe/AP+0gPxar1svlb07E7hzD3ecoN09j5/6kr285u8+VvSIUFMXTLOIMvTywvbWWkaYf6T08rurNhrlLC7CZgRGdN2lmOsZA2pk9tF9FYeqZmD6xSSe6X0PmlUjziiS0hr4xM7RZRuGaNHFd2vZoydYtivRv98O3qpLm3pAXOpNnfpPnuuJm/uHmupmf2ml/O2l/WuP+fLEHtzmL09mOsZZvuG2Xu9WXv9ubt9rJ3Bgj2t2GtSfRjkbZmK34zI342Vvhkpf9Wv+jBUvNKQ/6ol/20z+2MHyzXC3zNwfTb+G03SJ1vGwYp4b77Q+1IyDcTN2NL+0XtN30+wjFL+6euNf3Cd//iM+7grxlkb/aJXtm2o9pha/+Ex8NfPb/557slC/Y2lpms9pYW1xZkXS1NFSvrJW6yzD3nnbvPPXCm4d199p6bo/DVR6VnurQfn77VebR29c6ZGpb4kKjonSs6NzcxPxlDgaGI4KRKZlhPLzI2jMvAoPAKBRcLg6BBI+J8hf4ZSTpCTkBn86GxhVJ40NoVFimNi49JI+VxmYko0iYxFY+AIJIRARBOIGNDkgsViyWQiiYzD4hBYPIpEwSckxZLoRDwNz0iJTstPz+BlJrNTItMiMAwYI51Aig6tPFd4cLDybX/hwPfs0PP00PN0/aN1e30i4F/2epZ//ThdWsIhU2AUCkIsLYiNp8Yl0u/cu7G+92li2lFVd6Ous/banfMXrp1MTY9FYyAYLBQMd4VAQ1AYJAaHDoOHh8HDESg4FoOIopMiCWgaFkaAHSOiQkh4GI2Oj0+Li0mOIZDweDyeSCRisVgcDofD4ZBINJFIpNCoYLoCjoCl0UlR0XQyBQ+BhcKREBgaGpsUo1ArpUXy2OT4v4Qdo8czTl48k83Jy87PK64oy2LlYomEcCgEg8PiCFgsHoNGoxEIFCQMGhYChYbA4GEwGAR67KcfIJAwGAIaBgkNDQ87ERoCQcBhWNgxyLFjYcdDw8PCwqFoFB6DJhLwVAKegsP9OxkCb57UvZi6vzpeszpeAw4mZ43XZgxXn+suzxqvgXRcBm6umKpeWG+/ct596bj3Yvw+qCNXLDeXzTeWLddXrDcWgCuLpquLxqtzukvTIxenRy7PaW8sGG/OGq9MGy89N1x6brg0bbw8A1yZMV+dtVxbclYv2G/OmK4/N159ZrjyVH/5sf7Sz7rzT4xnftafmhyrdGrKHQNl9v5SR1+Zs798srd8sq9sqrdsokc11a34uU/5dEj9fKx0yXJ+3nIOxOSM8dxT7alfxiqf6U5Pa8/O6s9Pa88+GT452V883qtydinsHTKQkcYmkbFJZKgXaB9wdfd5+lq+oZZvaZDYGyWWOqG5lmN5wLU+5FjrCh+3iKeaOI+aC3/p4DztLPy5Lffnlqxf2nN/aWXNdHGXeoUr/eK1AdGLQeGLft5KF/ttF/t9d+6HHtb7nqx3nRnvOlN/7WZ+7k3f6MsE5d1mf9ZmT+Z6V/qXzoxPXRlbA6yN/tytAdb2YN52X+5GdxZIR/DKB3gha2eItTPE2h5mbQ3lbA1kgwc39kZz3Jo/MJnp0+Z4RnK8o3kuTd7WQI5LUwBuaHzfIxR9t4BK/mh7+gBR0CQ8sIgOLKIDi2DfxAsYC/xAQcDKDVoFQasgYDtqzILLCb9Pqb+OF3tNkqBFfmBTgj5VMLX86F0MoOkUvK0oDAD8PzAGvvjALA2YRUGbZN8OKkVZ0KbYtxUFrar/nZHfMekBhF6TyGsS+czioEV8YJMeWMQBQPAH9QNGURCQBgHpvkm2b1H5bGq/o9wFKHaN8kNn+bfJctDX+m28FGTk75PlIC8PHSWHznKfudRvqzh0njp0njywlYI5q2Awnt8gBJ1KbiPPpef4rJLffy7xWRRu0J5qkh6apfuAEMyhDWi5Xi3HpxX6AfmhTf3VUb5vL/eblUFAGjQKwLnpgUkUNB5lC7jHuF4d328Sf9ffEtDaCgLyqAAZ6Gv1WRQBqzpoK/FaS9zmYpepdM9ctmcqdwFlblOZFyjzGEv39OptnXJzTL4xqtgYVayPKD4NST8MyN/1Sd/2yF93SV+2SVabxCt1krUG2fJD8fw97lIt/2WjeLVONHun4Mk11tvmsnctlTNVctspTg8vuSknupefNihKHZOlj8rThiSJOnXqxAX21NVC24XsLgm5TYBt4aHbhbhuMbFHQuoWE3vFRI0qok9G65bQ+pURo5XR1quxP9cwnt6PnH8Ys/Qw+WVd/psG4Ys64Upd4ctm9rvu/A99eesazvog+0tv9u5A7m5/9k5PpmeQ5R0u3B0q/NxX+L6P91lbvGU/5/ml+lfn9Q/jNS9NN2f7T810qydq8p8+YK+2cD4NSX4d4q52Z/5qyH+pz1rUp0wbEmftqS01x88p/0PrHcJjp+DqpR/u14S/WFZtfzj76rFsejBXe5XmrMpwGW//j2nt/5hz/K+3K/+8MvNhpH2+uaq7iH1LlHhBnawsi5VdY5bcY1e1KS7f4d2rVT58WHKtWnbyHLfsHK/iirj4Cj+/JJ2lYNJSSFBCGDEShyEhcERERBQ2PpEaFUsgUpAILOwEJOQEBI6hUiKSo6IzI2JzKNmiOJYkpkARx8wnx6fj4pnkdFZ8ZDQZR0QhMVAoIhRHRJBpeAwGhcViwUBRIhGPx2OJZAKVTomKi6REkhmJDEZKdGJOYrYwJykvmZpKIyVgojMIUUkwnanuILC0t/nIuzX51fMk4Jr6GpgOeqd3Nn8OBla/fftQdbM0Pg6bmEjLzE7MK0gnR2Iv3TjTP9alMQ/Wtt2tuFQqLRMlZsQwkmhkGhqFDUNjw8hUFI1KCA35CY/HYvGo+ITouNjIpNiIzERGRjQ5O5qUG0tJpCBx0J9oJGRiUgw9koLHY8F9DzgcDoMhMBgcBoMjEEhEMglc6scTcUQyjh5JiWBQiDR8Ho+VUZCJp+GxFGxCWhIzJwNHIVEZkXmFBbGJCXRGFHivA4vHwZGwkLATCBQUhgiHwWAwGAwajggLgYYdCw87FgoPh8BhYTB4WBjkBHiKKxwO+yHkp2PwEygKGkvGh0IhYeFQBBILg6JhUDQahYdC/5155Ltnda8e338xWbM2cWd1/Pai7ea86doccPWZ9sK0/tKC8eqS6fqS6fqy+caatWrNdnvVemfNee/lxL01Z82qtWrJdH3JfG3Zcn0BuLIAXJk3XJkeu/Bs+PzToXPTI5dndVe+M/LiM/2F54aL08ZLoKBcHr/1xyXkp/rLR2W4+NR04bHh9KPRyvGhMsdAmb2/zNFXYe8tfzx46vFQ5eOBk4/61ZO9yql+5S+DxU9HSpcsF0BAzlvOzwBnnupOPh09+Wys8rn21Iz+zLTu9BNN+VRf8USParxb6exS2DuV5lapoVGobxDo64S6hwJ9Ld/wQGCo5ZvqRNZ6kbVeZK8X2OsFtjqu+UH+oybhZGPhESM7Ch635j5qznzcmv24Oed5R/5ij2ClX/xiUPxySPSin7fanf+xj/OxN+99d+7brox3nRnvu9LAPirISHD9/28ZudGX86U3e6MvZ3swb/ePnuoga2cge2+Y5RlhuzV5Lk2eS5O3o2FtDeVsD+bsDOW6NHl7oyzPCMutyfaM5HhGcgI6tmeE5RrJdWnyXJoCMLnGPcYHo3CCJuGBRXxgBj0mItA46gNE+2bRgUW0bxbum/n7Jt6+iXdo439zCA8d4gO7KGgX79uP1tu9JtFvk8XfJooCVumBTX5oV4Ap5GBqOZhO/n27nxs08n0GLrhn4tVzg4D40CIDa98qObTLDmzyoEUKNl3B3Y+ASfFvBeadmmV+k9QDCL0mgdck8JmF4N9+tUn3zSLwCQBk5L5JBo45D23Ffqsq4Ch1m1W7RnnQXgxufXydKAUZ+W289PfJ8t//QOZEWdBW5rdVBG0VQVtZ0KIOWlVgKnoQEPuNfK+R7zcJvSaB28jzmYWHTqXfqvyDkd+s8kOzeF/P92sLgzqeX88L6MV+QB40q45yYp2l4MPE92cUccAoAhkJqnyQkWAdXc4C5H5AHjApgmZl0KoKWlUBmypgUwWs6n17acBR7rOVeqwVXttJr7XSYznpNpWBBcrKHX3xlla1Oabc1hVvaYs2RtRfhos+9qnedslet0peNktW66Wr9dKVB+LF+7yle5zl2sKVWt7SPc7srbzZW/lvmot2hi66hq+7NDf3Rm5t9F3f7L3uHbm91X9l6Z7i8bWCpzcLH11nWc6ljJYyhoqo/QpSnxw/8L2GlERdGU2jpg6pI8YqYkwXEx/dSnlemzhfF79cl/iqnvmxqeBTi+B9E+9VQ+6rptS3rSkfO5h7Q/nbfbmfu9NdGvbWUO6X3uw9g/BjX8GnMem25eSW8/L6RJVnrim43Pvtvf7DdO/K49anxltTA+eNDyVALe/nZvGKpmS2T+xsyrQ0pY73Zz02Foz2xnW2UJvryecrQlseJl6/ileq/k4i+w/1D8mB7Vpje5KtIdVSlTSkpgGV6fP3T3qAnoMJw6exnok75/vKuTdzIk5nEipljOLKOPHlpIqHBdfbpFX1kpoH8sbWkzfuq4pO53BUSeKK7JKbgvMPSmq6ruXJMmPTGbRYMjmCiMEjYmJpicmREQwCjohA4ZGhUEgoHE6JiqLFR0QzoxJzGTnChFxRbJ40NjmPHMvEJmbSUnJiGAl0ahSZQMXDUeEoLAxPQmPxGAKJSCSTcAQ8BoPBYrEEEp5EIWKIWBwZS4+l4yMJEckRuWIWk5MemRaRwGIksugJGfhHTwe9e3Oe7V9+D8wFdh69Xhp6tTLs2nq0s/lkd2fmf/7Tdl9PTUI8Li2dkciMikuhw/EhuVxmfdd9nUPTrW2vuFKSL2EJFIVsQXZaRkJsQgQWB4uMJMZEUVPiY2gk/PXLF3o7WguzMwrSEnJiaOLUWElSlCghIpuKTiOj2AmR7LSE3LRkEhELhYYjkXA4HAqFQkFNSSAQQsJCcQQ8PZJGppIwOCSJgk9Mic1mZ6ori1XlypjEaBgaCscgCFQihoBHYjFkKgWLx4FhdT8d/xG0rf547Ac4IjwcciI0NDQ8PBwajoCEwcNDIWEhoTBoOBaHhEBDQiHHkDgEhvT/MfZeT20vWp7vfzC3anq6+/QODgQhEIicc1DOOWdyxjaOmJxzEkiAEMpZIuOAwQaHbXs722RQFtj7nL7VUzO3ap7mPvywe091n7q3aj2oQBTSiz5aa33X9xseCgm/CA6Oz0mOSosJigr7FRQcEhFxKSTschAoPAL6y68X/+Ef/+t/zsjXax0AI5/PNwEHjo+NNx8bbz5QX3mgvvJIfRXA5Jbh5lPjraem2wAjz2U7xluPddcf6+ufGK4/0lxZV9c9UNbeU1SvyCqXJspXZNX3FLV/ZiSASYCRm5Zb68br93VX1zR1a+qr9zTX7mvr7+uuLmuqFuZKHdPFNnmxTV5inyp1yMsdk2UL8rIlWdmyrHRxonBhQrQ4KVyTS+7NFj021PyZkffUZWuzpauKknvKsgeqij8zEsAkwEjARkDVQZtrp6rbqOo2qqqFrG2nGTvp5m6mtZtu6aKZOkj6Ntx8N9XehXd04xb7ccsD2IVexEIvbLEPvjqAuT+M3xyjbk3QnskYz2TUFzLq8wn8uwnS23HM6xHk61HY2zHERynsywTiPPT4/PYfAeRBfh6FfxyD/2DkrgxznlQsB2I9UMczWOfSfg6AAAAgAElEQVQs/kSBOZzBHirQ+zOo3SkEEMJ+pMAdKXAnCsyJAnOiQDln0e45/PEMAEjcoYLoUjM8Ws6xkupSkd1qikdH8xkA/SfTqaUD54xOLf3HaNSrp/l0NL+BemZhfrOxT20sv4XlN7N9Fvb3no91ahec2gVeM8dn4vjNXJ+e5dbQnXMUt5rm/S46danILhXJpSJ9PyMhujQUv4F9ZuadmrgBI8drZAL6WED/6dazAR78H2wwcoFzSY+BdaKjAox06mkeA8NvZgdMLK+eDvSRbg3dqzu3RA8YeQGzyGMWem1FTpNoX8M50XMD9kJAp3NmLwRkO0Cd2QsDVrHfJgGSQNxGidso8pqEXpPAY+C49UxgqAtol9x6+rGWcqylnOioHjPPaWC7dCzgOQED81RP92upQPYyMPV1aTluAz9glXybLwEY+WPg/H0y/B2ZBtaPOp9+67huHRewZf8/QrsMQo9JDLzaE1MRwEinqexIVwgUQMpDrWRfLdpTCffV4n21eF9VuKeQfJIJ345yXw2yX/Qxnvcyn3WznnXRtzuoj1vwjxpRjxpRj1uw2+2Eleu5qzfyHjVhH97FbrYQn3UxH7fQHjVQV+tx83XwxauItduY9SbioxbCehvecT3XejXDXJ1iqEjUlMSqCqGqQqimOFpZGKGpiDFdybBfz5+/lb/YkHO/OXOjLfO37tw3vfCP/cRPA6QPfbh3/fC3Q9kfRzI/D+Xtj6P2x1EHMuzRLOmLgvh+hvRJy92xl+0v1QeeDf3bR43r2dTn9Ykn5t73m6pHa5PLC8NmbbNGXq8YLJnu5usGRMuKCv0AY7wZppVS9TOMwd6c9c1apZ5+pzWxqCj0TkMOgfrfaNy/MPn/dPMm9PhTn7w1q5H501xVyiQbOkaCTlDTdIXkSS6+jwJvxKTcRifUw6ANjLTblbCiqix2fVZhB7aijXCzm1V7C9/SLWjoFjNK8iiSbEYFvOgO9c54Vc9sE06ASC6Ij0yCxKfFxyXHxsRH5uVnJqfFg8KDIqGQqNgYUAQkLCoqPBqSmpuEIufi2QUYZhaKnpJPjs8hxGWg47MwqWmw5PjMBEgcJCQ8OCQ8GBwRCji+QmOiw8LBwcHBIBAIHBEWFg4KCrkcGgEKBgcFhQdBEiNzcbloOjoNmZqKjM/GJSBJSZMzjT7Xtu9kffedxaa9q5JfmxipWL8nPdhd9Tq3fJ6X/V1X8/NiMnPjMmFJ0KSwhGxoHi5jWNFjf2hQmCcElWyqiJCNTkORCthCOgKdOzjUo1ErKksKc1OTW+/e/sPr6m5syIqPxqYn4JOjyUkQWnIkJR6MhQbT06KpGXHY1DgBGZuRmnDx4q9BQZfCw8PCw8Ojo6OhUGhEREQ4JAKINQaBg5NTExDofCwBicbBcWRMPjI3OgEaFRd5KfTyTxd/DoNEXA4NCQoJvhR0+XJwEDgi/JcLP18KuvjrxV9+ufBzKOjyhYs//fTTT7/++mvQpeCQoNCQoNDQ0NCQkCAINCwk7FJkbERqTmpUcjQkITomMymhIA2SEZcMz84nolLycn8FhV4KBQeBwoJAoT/98s//vxj5xHL7sfHmE9OtR7r6de21ddU5Jr/3kXeeW5qf21t/m299Zms6Z6Tu+pbh5rrqygNl7f3ZmtXpyqWJ8vmxkkVp2ep09X1V3X117T1VzaqyalVZtTZXfV9T91B3dV1f/0B79b7myj113ZrmvFbVtavqqiVl+YKifEFRvqSoXFFWr87Wrihq7BOl9oni+Ykih1Q8Py5emBAty8VrM+eM3DTVbhhrNnRVD9Xla7PFy9OStdnSB6qKh+rKVUXJf+wj1d2M2XaKso0y105VtVLnWiizjQRVC9nQQTN3My1dNFMHxdBGMLTjF3po8z1ERzduvhez2Idc7IOvDCDXhtDrw4T1YcLGMPnxGPnpOPXZBPn5JOU3GRFg5JsR1NsxxMdx1OdJxJcJxGcp7ECOOpxCA7UnR+/KUICr6v4Ubn8KB/wEaCJ3J+Bfxgv2ZcijaRTQKR7MoA4VyIMZxN4U7HAGe6TAH88SjmfxACOds1iXEuecxR/PYI8UeCB/42SO5tSwj5XnB4Xfbzlobi0VmLWeM1LP+s5Iul/PCBgYZxb2Vyvnq5Xjt7B8JgCTXK+Z47NwT+2Cr3ZhwMLzGBgeA8NnYLg0FOCUELjrB8qlIp0oCS4N2akmuTQUj44WMLHOLJxTExeYtQLUcel+bEbZXiMXUHUCneV3RrI8BtYPSrn1dED1A/AV4I1XxwboCGDSbxL6bRKfvdBtEe1rWAdqpscsBBgJ3DiezRedOgpPbZKAVey3CrwWodsicVmK3JYij7XQb5P4bWKvmQfMdd16OuCV49XTnDrKsYZ0qCa5jByX8dwSCPA08OloAQMDOEQB1o0nGsaJlu01Cc/sRT6jAMi6cuvZQGcMTLnPZ8Uayo8CPBPOgz50HMCZ3WPku00Ct0lwrOW5DEKnSXJiFB/rJU5j0Ymp5NhYfGwsPjIUnRiKgTrWFx2pxftKwc4Mb1fB31OI9qbFX2SiD+O8tyOcN8PsV/2sV/2s3wfYr/sZv3WSt1owT5qRT9swzzswj5vzH9zOvHcn435D5r07GQ8bM7c7kPdvw5au5a7ehG11EJ73kDfaMA+b4Y87UOstsAdN+fcaclZuZc5fS7FWx1uq4mw1cYZqiOVa7GJD1moTfLUJvtqY/6Axe70p40V7zptu2Mc+zJdB7M4wemcMtjuZcyDLPRpFfOkr2B1BHU5Tvigob2fpb3SCl8ai48ftnx91fdmWHv6ue/dE+2hBPjXQoJhom1a2jysa+0brOruK+rqLBrrF8oEiw0zN1CC/swHV1Yru7ETX1Cdr7JUDMyxOGYTCCy+ty2MVxWPpl0XlsbXXUhuuJFczL15F/9NaC2XjLm2+BD7HzJaRMpsyIuuTwSXxF67Do2/CowfLsP136SVV2byb+azb+UV3UfVdDGFFTs1t4rUOFk6cTK/Io1XmUatzi5toJXdZ+bT0mExIZBIkKiEqKg4aFg5KTk2KiY28HHwpEgpJTk2JgsYEh4AioZD0rGQELhdBzCwgpuSTE+GMZDg9NQ0bl0lIzcZlxGfHh8WCwdFgcDQ4HBoRGgGKjI2CxkSFhYOCQ0PCwsFgMDg4NCQ4NAgSE3kZdAkcDY6IDY9MikJRkAXEvBREQi4hBUVKvXKd4zp6cup+8mx9etXaLR0oe/1Mdby/uvVI6dzfPPO9vn1VGA39KT0vLj4nOiYTEpMdkUNI4VfRtctTc/MT0+axmx11DDGJISAWVQioDOLwSP/CvBWLhF2rqehsuXurrjovJQmeGp8FCUHGheFiQ0kJIcyUcHpSGD42mJwCEaEy64R0GhEdHhEaFHwhChoOHEFCIOEREeDE5ARwRBjAyNT0JDQOTqLiyDQslUHEk9CQKPCFSz+HhYNCQMEgcNiFSxdDQkKCgoKCgoKio6PBYBAIFHLhwi8XLvwSHHLxl1//8tNPP126dCkkBBQaGhYaGhYWDgoBXYbEhEfGQ9JhaTgWIZ+ISMxLTyzIzCDCWDWScaNyyqIR1VZFp6dmwGGxaamgSHB8yt/xa337oPvVavtviy3P55u2bQ2bppvA/cam4caG/voj9dVH6qsbmmtP9DeeGm89M995bml8bm/986x1y3Bz23hrU1u/rrpyf7ZmbaZqaaLcPlI0P1ayIi+/N1u1Nle9NlcNxFStKqvuqWsf6q4+0F4FGHlfcwWg45KyakFRvqKqXp6rWJ6rWp6rWlFW/2DkgrxiQV6xJCtbmCxekBYtSCVLMsnytGRdX/XIUL1hrHlkqH6krVzXVKzNFi9NiZeni4Bx69ps6eKkGACkdYRrGeEbBzk/GKnqoKnbaMpmsuIuXtlE1LaSjZ10cyfV0EbSt+IN7Xh7D9XRTXB04xw96IVexFI/Ym0IfW8YszFKWh8mPBoibY6StsdIT6Wk55OU13Ly+0nyOyn23Rjm3Tjy4zjq0wT841jBh9G8fRnyQI4CalcGFGZPjt2TY/encPtTmHNGypB7k4gdaf7eJOxwCn40jTicgu9Pww9mYAczsP1p+JECdzxLABjpnMUCgHQpcUC7eaIkHCkJ+9P4wzmqU8M+UtHcWopHe+4GAHwQA5/RwEoSkNIApAwYmAED029knppZp2ZWwMT8MyMDNv6pXfDHvPirne8xMNwGWsDE9Oiofv15B+nV0nw6uk9H92gozjmiV0/z6mlePd1nYARMrICJFTBy/IbvQh493WNgAC6sf2YkQEefiQcwEhDceo1Mr5EJiGx9Jg6ASaAn9uk5ASPv1MQHGOkz8fw2sccq9ljFR3ruvorhNPAAt7lTR+HXheKvC8WnjsKAVQww0m3ie6yFbluhz14cmC/+ulB8Ni/xW3keExug+I87UY+O6tZSjtXkEx0diAE5VlOP54gnKhKgswUuUoBF6YmG4dQyXXqu1yQAcpWdGjbwNn9gEnC4/eG659JQPDqqV08/t9bTc//MSI9Z6DaK3EYRwEiXqdhjKXVby53mUre13GUpc5lKgToxFB+pxXuz/F0Ff29WsK8Q7c0Id+TCj1L+u1HO70NMoN4Osd4Osd70U192E3/rwr3swX4Yofzej91oSnvYkPiiJ+dpT+ZGW+KTjoz1ppz1xvzNNsTzXuyrQeKLPtyTDvijlrzHHfmPWnPWm7IeNmbeu5Oxej1lpT555Wby/caUlabk5bsZa015D9uQm+3IjZa8R43pT1syX3fmf+xDfR5EfR5GfB4t+Die/WEsZ3cM+74P+WEYvzPN+jDLfaUSvLJU/L588+2jrtcbI+tL/TZjr0HdPyPvbWu6drex9kZ7+a3usvo2cc0txt02QXMrr6tDMNQv6e/hd7ZTK6rSa6/lVt/IEVYlXuvEcquSkYxILCcBwYTmEkPZxSnVdXklXKgE+XM7C/pmrGJ3pGrrBnOtnGjio6YouQouWlFMmimn3EXFd3BzGiuRbF4cvTIdU5bIrM2qbacUXYGX3sAKr8LRggR8USqjOo91tUB0By+6QeLWkDBsRB4+LzopOhgcEh0bEwmNCg0NDQq6FBEBhsZEg8HgS5cu/PrLT+Hg4NT0mLTc6Dx8EpyWgmCn5dKTsynJ+YwsnBCbTy1IykuKz0yMSIgMgYSEhIeCo8IiIsNB4NDQsJBwSAQYDA4ODg4KuRwVHRkRGRafEguOAl0A/ZyLysIx0XBKLoySkY2IERfjtjY0n9/Mr9r6jz/Nbz2YePlY+eWdY/fj8qn7xfrqLJ2YlpcdGZUUDM2MSEHEQXPABfQMSjFavSI3PlQsPNFX3ZX0TrYNybo4Ilrt1UoGk5Kalshh06hUbFpqQjjoYkJUWHToL8nhF/JiL9NyotCxv6Kjf0LH/Esu+L8VEdLGmmta64tKCzlJyXGhoMsREFBUFAQwuImIAIeFg8IhYEgUGBIFjogCxSdFo3EFQglbUixoab9LpZP+8tM/hoCCQ0DBv1z49VIQcJQZAqRrgcGg6Oio4ODLv/zy08VLP//y619+/fXnkJAQEAgMRE4Gg0OCwZfDY0FxGbGpsFQCj8itFOH5VCSXguLThDeqZpZM+ofLVc0N+RTire6OQbk0H4vIQWb+54x897D79Vr7y6WWFwtN27Y7m6Ybm8brj003No3XNwz1m7prG9qrgGZ123Bj23jrqanhqbUROAJ5Zru7bbnz1HQbEO88Ul99oKxdm6lanCixDAmtw6LFiZKV6fI1RfmqsmJltnxZUbYyW35PVfNQe+W+pu7HAPaeum51rmZ5tmpxpnxJUbGsLF9RVi3PVi4pKhdnKhanKhenKlcUNSuKmrWZqpXp8kVZycJk4ZK8eGWm+L6m/KGuckNX9Uhbua4pf6guW1UUzk/y5ycFq4qih3Nl9xTFACOtw3zLEM86LDQN8LTdzLl2qqqDruliajsYcy0UZRNRcRc/14jXtVGMXVR9B1nXTjC04y2dJGs33t6NtncjFnoRKwPI+4Po+4PojRHi+hB+c4iwNUp+OkZ6Nk56MUF5LSe/myC9n8C9H8e+G0d+GEN+HCv4PFrwaTRvZ6xgd/w8l+OzFP5lAvFlEr0jw3yWwvfk6INpLJByfDiFPp7CHMmRe9KCQznscAp+MJW/N5V/oCg4nIUdKuDHSuyJkuBSElxKnHMW65xFu5QY9xzWqcICvzpSEg5mCEcqmlPLPFJRXBqyW4N3aYguDRFoJT2G81GnW88EruD9BnbAyAkY2AED06ejBwzMgInlNzJ9Jk7AwvNbeV4zx2Nie82cvy6I/rog8hgYLj0VYKRXS/tTH0n9UT4D3W9kBExMv5EBTHTP/4uJ5TPQfQaG38gEhpBuDfPfF4pGXsDIA/amQKfl0dGA5wNZkoDCBcifAppOv5kPTHEDRo7fzPeaeU4D12cVeS3CQw3zRM/x2Qt99kL/fOHp4ndG2kUBuyhgE3rMApdV5LSLvY5C/0Lx6WLx2bwkYOP7LNxzKuuobu13g1Yd2a2l/JmRJyqSS0PxaCjnidBAL6iluvVMt57t0rFcWs6ZvdBrEpzfNRr5HhMwQ+Ycq6nHaup3B1qKV0v16+l+I9NnFHhNQqB8ZqH/uy273ybxWQpd5kKnSeKxlAYclX57lcdS7rVXemwVbmu521rusZS7zWVOXfGRWnI0Jz5Uig5mRPvTwr0pwZdJ/vtR1u+DtPejjHcj1PfDlHdD5PeD5PeD5HcDxDf92N+6YG/6ka/78p92pGw2x260QLc6Y14MpD/ryd3qgj3pLNjuLng1gH4zjHvZj9rqyNvuzH/clrPZnLnRlLF+N239Tur6nfRHjelPOrLX2zLuN2c+aM7ZaIc96UA8ac9/0pr9tCXzVVfuu17Eu37km0HE21HUGyny93H0Oyl9V1n8QSH5qCr5YruyrSl/oCp7/aDz84up968191bGZ2fbp2d6u3oa62/WlVaLhVWUijuMqjtMSRX6egPzZgOjqYnV0cZtaaK3tjHuNhHbOhmV1/JFFamjs5VkcTy9OBvLS08nROaSoUhqjLgwu6EWLYJdUtbhXg2WuyZv/G2u9b+re57eFK1fFZ5M9/7PdeOeamBGQmylZlxlpzOpUAw/Jo8fhRUniK7Ai66hym4SaCWZxXdJKGECuw7GvJLHvJLPrkXxaolIRl42JjOzIDMlMxUIfgoJCQGHhYaBQkJCLwUHXfj1l3/+yz/8X6DLP6cmQ9IyI2GEZDgtBclJz6In5LLTMukpuEI0TojNJ+VlojKjkqGhkSGQmAhITHg4FAyOCoNEgaOiIyGQcBAoJCYGCo4Ig8ZAoPGRQWGXLob+HJ8ahaPBcWwkgpKZCYPyxZjZqZZ7C1LN1J01a/+qrd+qaX31VLv7fmnn3cqieUzCgcMLotPyobnEdDwPnklIzCTG5dASGJUY8Q1632zzldYSqab/0PdpViszWrQrqwuV1WW9w51cMb25s0EoYWZmxiYlhKXGB6PzooTUDCockgr5L3mJ/0iCR1yvIsqHrl+tZBWK6VnZqRGQ0DBwECQyDBIZFhISFBEBDoeAgkMvBYVcBEeEQmMjEpJjsnJTkJg8PAFVXVPOF7CDQy4GBV0KCrp08eJFCARy8eLF4ODgixcvgkCgcDAoGhoJCr0MVHDQheDgy2FhoSGg0AuXLl4MuQSKAkFTouKzYwk8PF5A4FTwr3bcqm6qv9HfJnPo+vUK+ZJ5etF6c6gHJxJ0T8sXHj+63taAZWL/c0a+ud/5arUNYORTe8MTy60n5pvb1tuP9Nc2DPWP9eeY3NRde6Krf2K4/kR/a8vc8MzW9Nt862/zzc/tjc/Md7aNt7aNtwDBztpM1fx4kbGfZ+zn2UfFAMwWp0sWp0sWpooXp0tWZivvqWruq2vXVDXfq3ZNVbs6V7OirJqfKl2aLVtRVq0oq5YUlQvT5Qvyij8zclkOMLJ4UVa0PFWyNld+X1MOOOw8VJc9UJWuzEgcEzzbOHd5WvJAWQow0jEusI0ILEM8y5DANMDT9bBUHTR1J0Pfy9F3sdRtVHUrRXEXq7iD0bQSjF1UYxdZ107QtuHMHXhrN97Rg5nvRS33odaG0A+GMA8HMY+GCY8GcBuD+O0xynMp5dk46cUE6bWc/FaKfzuOeTeGeT+K+DCC+DhWsDMO352A/5mRXyYQXyYQOzLMrhy7K0MBs9ODaSzQax7JkYcyxN5E3oGs4GAqf1+ety/PPVAUHCnhx0rkyRzuZA7nUuJcSoxzFu1UIl1zKLcK7dHiTuYwR0rskRK/P4sHlKhHKtKJCu9S41waoltL8uppPgPda2T+aWLJ9uk5ASPn1MQ9NXICBrZHA1wcMv1GZsDICVh4AQvPZ+Eea2kuA/OvC6K/LYrdBppTR/EbaW7teQQHMGUFOAHMHn0GesDEPDWz/EaGV0/36Gg+PStgYgVMzD8z0qWmAfIioB08NfHPR7KAGayK5NIA5uA0oAP+MW4FSAMw8sey89TEdRnYR1qGzyo6dRQCbgZemwTA5Oli8bfFklNH4amj8GxecuYQey18p0VwYhN57BKvQ+JziHwOkd/O91t5AQvvu4b2O/h1ZLeW4tIxgKMUp57h0tF8BoZXSz1REgBrHmC2/F2Dwz5W0/+6WBqwSlx67jkjjXygUT73HtJS3drvrgg6mldP95uEPrPoOyYFPrMQYKTPKvaYhccGwZFe6DIV++0VPluly1TqtVcCraTbWu6zVfpslT5zhdtQejAr3FcI9qYE+9NCgJS7E9zPY6wvMtbnSfqnMcr7YeLHEdKXcernMcq7Qez7AdTHIdT+JO6zFP6qP/XNUNrH8czXg+lvRuG/j6LeSbEfZYQPUtzrIcTLAcTrIdSrPvizztzHLRkbTWmbjWkbd1OfNKY9ac7YaErbbM1+0p6/2Z73qCVvoyVnuz33eVfedlvG887sl90Fz3vgL4dxb+WMjyrBB03J67kK34Pe3YXmd/Y7hw97Hyhr1QP8zYX2o0/Wt68M844Rg2lk5b5ROj10t72hqFZIlyCKrhKL6nAUXlppLebqLUp7p2BgqHRgqKS1nVtYklF9DVl7HV1dj2rs4goqc1GsRKwgGy/KzSXH5WKhAmFuBTezGAHuY6dtNPF3B6uP+uvOZE0v7hS+bK4KaEb/9+8PPAaprUbYQ827xcop4WeS+UlYSSpemILlJjIkmUXXcJwq2KS9HS9Jo1XmkCrSaTU5whs4Th0uAxsHTQ/PQmYXoGBJKclhYWFhoBBIBCg06FdQ8C/g0F9+/Zf/Avr1n+IjLuemR8cnBCVkhMTmXE7DQ5LwEbmcpGgUKJWckEFJTUUnpyGTYzKg0anQ5OyEhLSYmKTI6ISouERofGJMTGwkJDIMjUZGRoFjE6LCIi5fCPkpLOpyWNTFAlwGTYRDUrMyciFYfEpHS+n9xYnNVblq4uaSue/dc8Mf/mdf3i7sf1z97YmhrpiYkXwZS81MQ8XRi7H59DSsIBvGSWbVYEYMberVsbn5sfkN3f/63//m/npgWzJtPd3cfr45Z1TMGeVrm4sGm7KwlAWDJ1DImXxu/pVq0t3bLAoJIuSntLby797lXL1GpdAy6XR0Tm56TCwEHB4MjY6IjoGAQCEQSHhUdEQ4BBQRGRaXEJ2YEhsTHxkdFx6XCC2A5UAiw+LioUHBFy5dunDp0oWLFy/+5S9/+fnnnwFj2Li4mKjIiDBQSEjwxcSEmNiYyEhIGBgMAoNBl4ODfr70y2Xw5cikqHxCPooBv9N/u3ms+c7A3XZ5b/N49+ySWXl/XrW+onqwLFuwDWjmRDeutUjHJky6O71tVXeq/y4j39zv/H21/cVC0zPH3af2hqe2O1uWW49NN9Z1Vx9prgCYXFfXbaivbJtubhlufwfkv09cga3khubaI82V+8rqBWmRaYBnGuA5xkTzE5Ll6aJ7yrJVRcmirMghFS/KipYVZavKilVlBTCAXZurvq+uXZ2rXlJULCsqlmbKgaSOeVnpj1qarlhRVK3OVq8oqoDnLCsqVmbL78+V31OWrGsqHhtqHhuq78+VLE0L5mVc+zhnTVH4QFm6LBfPS4ULEyLHiMDYyzT2cw19HE0XQ9VB07TT9F1MQzdL18mYaybNNGBmGjDqVoKhk2LoJBk6SaZusqWTYOnC2LvRACNXBpD3BpD3+hAbg9iNAczjQcLTUcqzcfLTMeJzKfG1nPx6FPN2HPN+HPtxHPVxFPlxOO/TcN7HoZy9MdjOWAFAwQ+j+R9G83dkmL0pHHD4eCBH7cuQB5PI/QnE/gRsfwJ2NAU/nkaczMCPZmAns3CnEnGkhO9PFxzMII6VaPcc1qPGuFVotwrlUaO9GoxXj3NrsPsK2L4C4dJT3UbGiY56oqecqLEnc6hjFcapJnj1tFMz68zG+2oX+kwcv5n/1SL8wyb+ahH6DdyAnntq5HwzsoGha8DEOjVxAXnOqZUPSFsDFs5XOz9gZXtNDICRP9aQPyzcXGqCS004UeG9egpARGDiClwc+gx0v5EGXGQCuhi3hu5UUQE0Ar2mV8cEQj88Otp5l6ajuTSU/Vmix8D6tlAYsAm9Zp7b+B2TBrZPzwoY2GdmntfIBU5KTm0Sn1XkNPCcJoHfUXS2WBqYL/Y7ik4Xi/9YKv22WHLmEAfsIq9dfGLmH5t4LqvQaxe6rXyfVXA6L/SaOV4jE5gS+/V0j4bi15L9evqJhnKio3tM7ICNH7Bw3PrzraRbS/Ubmadm9qmZ/c0q+Nd5yTerwKVjufTcgL3QZxUfadlHaqbXJPCb+U7t+XEqcIL5vageHc1nFASsEr9F7DbwgSDMH9leLiPfqRd4TIUuU/GxXnJiKPRay7z2Sqe13GUp89gqAvO1Z4tXAo4aj6XiWFN4qBLvKwT7CsGhQnioEO5P83fk7M+T1M8y4mcp8eMY/vMYaUdK2R0jfxnFfxnGfR5BfxlD7dl7W6gAACAASURBVE+iDuSoL5MFn6Q5H6V5n+WYnRny3gzli5z4eQL3eQL3cQz7dgj5W3fui66cF105zzuzX7RnvWjP+q0j+2Vn3rP2gqft8KftBY/b8jZbszdbs7fbs591Zr/szX/Zm/9yEPl0ALs1TNk1X/32eNC3NX72Tu9+rT54Ov3Q2PjM0bluapnpLVw1tr3bmtu8L3dYBueXZCa7bHJuoH+yq6nvxq324vpm/pUG9rVGTlEl+noD826b4GYDQ2/uGJ2oY3CSeKKMwtL8qjpsYTm8rA5LLczOJkbC6EnMEmTtLW5RIbKclXmNnNTPSZ/mpj+6Rv3YUbJ1jfe4Xrh2Vfiq+6ZfL/Vqpes3q/oIBXWYlEJyGpWVCqPGZ+MiiZx0TiGsuI4kqMUW3qSwK+EYYTK9KptYni68gSu5y8gjJ+YSUgoIuWnZKZnZaZDIsIsX/iUcdDEC9HPwxX8ABf9XCOgfooP/EZ4WmRD1c3TUXzLywODEf05BhSF4ybGYkGhUSDIJmoyPhTOzUhBxcdlRmciULHhyWl58Zn5yRExIWmZCfFI0BBoGR+XRmZToOEhkNCgpFRoK+TUxIzII8lN6QSyVh6YL0MlpoVxuQV9XtWyk3qhs3b43FTje+B9//O472dh5t+jaffB4dVpASUXlQ/KQUAQtHcVMZ5ah8OJsWllBdSuvYbhicVu19FRrWlM8/n116/WDIWmPWje7sGwZlvU1dl1v7rz57tNT+8JcUSmFwcqtqqXcuMMeGKuquIKcNTQ0dwvqGqj1TWwcPZUvJMMR2VFQcBQUnJKaEB0DCQm9FAEBxcRFh0PAoWFBkCgwNDYiMhoMgYZFRoPDwMHR0IhISPjlSxcuXbgYFgoCg8LOfWIvXgoHg2KioyCQcEhkWGxcVFJyXGJCTER4aFQUJDj48sXLF34NuhCdFB2dCk3IiYNT8/k1vE5555hOKjVPj+jks0tmw+MHS7//Nru2NLOyKHfYuFdqG4YH+2anhmYn69uu/38w8rfF5meOu88cd5/ZG7att5+YbwKMBI461tV1m5qrwOoRmLUC9dTauGW4CSwsH6mv3ldWrykqF6RF5kGusZ9tGeLZpYIFmXh5umhpqtAhFdvGhPMTkiV5MTB3XZmtXFZUAJhcUVYtfqejQ1Zsmyi0SYts0iL7RLFjsmRBXgZgckVRtTRTvjhdtjhdtjRT+lBd+SPrY0NXuaaUzMu4NinLIeUuyYUrU5IlmWhxUrwwIbIN8fTddICR2m7mD0bqu5i6LpqqhTjTgFLcRWva8cYusrGLZOwimXqI9j6SrQdn60LZu+AL3fC1fuTDQfTmMHZjAPOoH705gN8aIWyPErdGsE/H8L9NEF6NoH8fRb0fQX8YQXwchn8Yyv04lPtxKGd3tGBnJH9/ArEvQ34Yzf8wXgDkcgDhxsCe8lAG1HlyMsDI42kg0wd+qAAYCTuaRQB0dM0hXXNItwrh0iDdWoxLhzmaQx6qMS4jxW2iH2rJR1qSW0dwa7AuLd6tJfkM9DMLG2Ckx8DyGDgBI+/MLDgzC34w8q9m7jcj+6uBdWZiA9wCxpsAI/1m9lc7328GGMnw6Kh/Vuv86Le8OrJTTfDqKX4jw6unubVUAJNAI/v3GPl9xXh+v+8CpEZqMmBfDuRkufXMr/OSPxaLgFwRQBl7rt/RMs69bPRsn4V/apN4LaITPffYwPPaik4XyvyOEmDv+G2x9OtC8Zm90G8T+ucL3TaR0yJwWYUem8BjE/isAr9N6LPwPSa2x8DyG5l+PcOrpfoAL3Udw21k+a28M4cwYOG5zl8nFZAmnZrZwHeLb1ZBwMg5VtNdei7QCDoNPKeO4zML/WY+INn1GFiAK/qPculoPrPQZxZ5jAKnjus08IAITI9ZCBigu40iYOJ6rJe4zSVnC9X++epjc+mRochpLvXaqry2Kq+10mutdOlLTrRFxyrJoVJ0qBQdzAr3p/m7U6ydKfLOFGlnkvhZit+ZIOzJSAeTlD0pYXcUtzuG3ZViDuW4QzlmbxLxeSL/0wRsdwa/pyTvz5J3pgm7cuLeFGlXTvw8gfswgn43hHwzAH8zAH8/gPgwiHw/gHjTj/ytE/WiA/WsA7bdnvu4Petxe8Z2e+bTjqw3Q/Dfh5FvxnHPx0hPJ/mfrXcO1kZ+sw+831btf1p4/mhmXt+27hhYt/cpR6pH28S2uWbdzN0l+8j6+tyDDZ1srrtr7M7wTPukqrOugd85crVXWn+1gXezVXi9mc8pyr92h93RX8HgZzIFWQRqEomewpfAJOWoAjI0MuOfCyhxpfWM2uvsqjL8nRJsMy9bUYGeZCYbBVn3KnD3KqnH4y1fRluNZWxTCctYyBrHFDRlJ91AZVSQcmiUDDgxMR8TjyAki0uIeEbG0GyTsI7AKkVgeMlYSTKlKotYkk4qzobRk9JR0dDkkIS0yIzMxJgYMBQSlBgbmhh9MSs5BJEbnhb/LyxcMiEvOj8dBMuJyMkHx6VfQLNSYKwEBC85hRSRQozMZiSi+Xl51LQ8UlpcNiQpOzIHlYTAZ4VE/AKNBSWlQtOzEvkiZgEiKyEZmpWblItIzUOlYml5mfBYBDGdwMyn8xFsLryv54p2tnNquF42UOf8vPqv/uf/6n/+1bvtPX70ekszb+i+WUXCISH5yAgUNYlTimaWwEtuULhVKEk9obCeVNcqnLEN9E81d0kbx5R905rxexuLauNMS/fNcVnXlKL//Ycnm4/tet1wXR2j9ir1egOzsZPXPVbaMVpc10hp7BWXXyeiKUmSEiYWB0tMiomLj0pLT0pOiU9IjElJTYDGREVFR0ZCwyOh4eEQUFhEMAQaFpsQBfSFIcGXL174JfhyEBgUFhIU/PO//HT54iVQSGhcbHRiQlx4RCgoLCguHpqVnZaSHB8FDY+MjAgLB4WEh0bERsAIcHYxO5eQhRdgEWw4vYzWq+yfcsyOmxWae47ll0+XXj43P3708MNb+9Mt/pXaxtFhw4NlhV3fM9n7d3Wtr9c6Xq+0v1hofuZofOZofGptAFxYH+nq11VXNjTXNrX1G5prm5prgEJny3wbcKF7YW16YW16amrY1N7YNt76wchlWbFtRGAa4JiH2LZRnmNcMC8VOsYF1jGeZZRrG+fPT4oWZUUr06XAknJppnRZUQY8cMgKHbJC+6TEMi40jQpNo0KrVGKfLLJNFM7LS5ZmzrG6OF22MF2+NFP+UFX9UF35SFu5qa/e0FasKcTzExzbGN0hZdvHWQ4pd3FSuDIpWRwXWgY4ui6asZ9t6GMZehjaTqqmg6Lroum6aJoOiqqFqLiLVjQitR14Yw/Z2EM09RDNvYT/yMhHg+jHQ9iNAcxmP+bxAH5rCL81hN8axjwdxb0cx78exfyZkZ+G874M5++M5AOM3JPC9yYRH8cKPk3A96fx+zPYnUnEvgy+L4MfyBGHMsSRHAnUgawAaCWPpuCHU/BjBfx4Bnk0A6wkkT8Y6VTCTlRwlwbpVCPceqxTg3HqCR4zzWWkHWhIhxqiV0/x6ogeHRkg1qmZFbBwTq18YNbq03NOTeezylMj58zE/cPE+WZifTOxvprZwCUisL8EjFv9Zu5XOz9g4fjMTL+F5Tcy/ryJ9OnOD0j8BqpLQ/TqKYCTACB7AW4xAwZGwEgLGGl+w3kKIxBZfGrk+HRM4Nb+1MgCsOTRUHwaik9PcavJTjX5/KbTwv/X5XK/TewxC1wGtsfAOZcd/fB707P9FtGZvdBnFTsNvGODwGUp8s+X++ZLfPZin73wbL7468K5k8DXhWL/fCFg9ua2Cn0Oid8m9ph5fqsAYCSg4HVrKS5g8Gtgec28gE14ahcA1nqAQtitofsN598qAgb2qZHj1zOcKqpLy/GahH6LCLBK8JmFPgvfZ+F7DMBW9cd6lQmImHxmkdsoOtHxj7U8oI90mwROA89p4LlNAsAG3WUQH2sFHlPx18WabytXXbaKE2Opy1zusVZ6rJU+W9XpfK3XWumxVLgNpU5dMeDCs6/g7ylYu9OUnSnSjozweQL3RYrbkxEPZeSDSeK+FL8vxR5M4I7l+EM5bn8StStF7EwiDxS4PQVhZxr3ZQq7P008VlJPZulHM9TDacqejLgzgd+Z+O4eJyftTBA+DJHfDZBe92Fe9sJ+68n7UW9HUW/G0G8mCS9ltN8UxZ8dbW8sQxbpXfVsy/OXZp2+6+kTtcPU82hxtL9JUMbNGO8q0U/fteg63r+xf/y0fG9zTmHs1cyP90kbrjWXDs+0tw3duNVVXXVHRBUjcwhxjCJM++jNsuvc0noOgZWbi4kns2F4ZiavAkEWpRVdJbYPVNdcodEJ8YWEuJ4imKIUrhZnGfiZFmHuYinBKes8nh6YE1J7kRm9BWl9WSkdOekN6NwSVBYOnpAPj6cw4Dmw2Hx4PI0HL7rCZJdhibxcDDuVVJJDqcrBSlKZVXBhHQ7FTI1OvZSWB8nOi6XR4dGRP6cnBTPJaSxyUlVhvpCWWF+Cri/BCumZeCQUDo9MTr+EZaRSxLl4QTqSm5xFhWZRYwjiPJwwD8/PT8gLR1MzhKUkAiMvKiEoIvZyWNTFrNwkBpsAiQ2NT4XkoVLzMCl4Rh6OlZuLT8gnJlE4+UXllLpajnT4tkreapxts6k73Tv3Tk82//A8+ep98rfTZ0c7yx9+M2hkN2mE6OS0n9NyL/VJr9Y383llMKo4i1laQC3KpZfABLXEjvEbrcM3eieatbapKc3o1sv7x643208XH6zp/wh8+vD7/YmRO1Vl+O6u0q6+4r7RsgnV9bZBSXOfqGO49EYLH4mPgyFSU1Jj4+KjklPi0jOS0zOSk5ISYmKgIHBoRGQ4JCoiHAICgYPDwkPCISBIFDg1JSkmOioMFAIKDYaER0RBIiPA4SFBwcHBweHh4YmJ8ampyTGxkZFR4KTk2JzcdMAbNiEhLiUtOSouMjQyNDwenIPNohWSYIxcOCufX8eR26ft24v2rVX1qmXz/avtT+/XXj1/8vn9gzevm0YHR7RzmjW7zKQcnBn4O57my60vV9peLv27jcC25c4T062n1oYN/fUftx+b2vrH2nrgzOOJ6RaAyZf2lleO1hfWpi3D7XPNzlzNvdmqZVmxbfTfYzpsozxAVmoe4ZhHOOeYnJAsT5UAXFycLlmaKQVqXl50HmU1LjQMc/VDPNOoEIhHtk0ULkyVAn3nsqJiSVG5PFt5b7bi/lz5A1XZuqZ8XV1yb1ayKOM4pEz7OMsyQreNsRdlglVZ4fwo39zPNvQwjP1sYz/b2MsE0AiQUtVGULXgFY1IRSNC044x9hCNvXhTD97cS7B0483dGHs3eqEXtdyHuteHfNiPfNiLeDyAfTyA3R4gPB3Ebw3htkewz8bwL8fxv49h346i34+g3w/DPw7DP4/k747C9sfhe2Ow3dGCPSl8dwL+cazg8yRiT0HYn8F+/nePctjBJPwHJvcn8//ESOTRNOJ4Bn08gzyZwzhVaK8G61GjXXNIpxJxokI61ahjNdKtxzr1OJeB6LXQnUbaoZZ8rKX4DFSfngQw0meg+78vIwMWntfIBhj51cL/auF/NfO+mjnfDMyvesaZgfHNxDozsYGtIfBR7tYzAxbeH/PiUyvXb2YHLJyAhQNoWf/MSJ+e4tWRXRqiR0f2Geg+Ax3QuAKMPDXRzwGppwB/BbjzBAxsv54FrEJPjSwgoNGnowV0lK9Guk9Hc2spPj3rREM70bL/ulj6x1Kp3yZ2GzkuA/t8SGtgnhpZ57eSZtFXR9Gpo8htkZwYxScmic9R5nOU+eylPnvxqb3k60LJt/mSM3vh14Xis/kin1V0YuK5LAKAkS4jz2cWes08r5HrNbI9WoZTTXbOEV0aisfAOrcHsvB9Jp7HwALuTV1qmk9/rt3161kBA9uvZ3i0DKeGDQhcATEtwEi/VQBsJf1mLlDnG2IjB5CwOvWCEx3faeC5jHyXkf+DkV6zxGMSH2sFByruiU7stZadLdX5Fmo81kqXudxtqfA7as4W6s4W6k7nawOOGp+tym0uc+qKDrWiQ7XgUM3bUzD2Zqh7UySAkbuThEM54UCGP5zEHkxgDiYwh5PYAxl2bwK9P4k5mMbvTWM+y1EfJxEfJ1F7U7hjJdU1R3cqaSez9GMF5WiGeqygOJU0p4p+Mkc7VtIPpzl7MvZnKfHTOO6TFPtJiv00jvs4hv08gXs/gX03hX8zw3ivLz9c7XlnH9IP37Qa+5Ta9p7eipnpBquha2bi+khn8dUy+N2rxPG+8uHe0nsr47+/sRnt/ab5IeOSdGSqo7H3eudoY/PArZtdV/i1TBQnH8nNR3LzS2+L2ZVUUS0Lz0FkY5LhpJx8QnLVHUZdM4NbWsAvhRcVoQT0VHZ+SAs7dYSTPF+Dmi/Od0jyVyrIW3fKnrXectQUjxILpIR8JRk7gUU1IvLEOcnwtMjsnLicvIR8WHJ2bjwKl1FylYNlZafDIrCsdFJRTgE7voAVx6tBlNwg0yQ5cEIMgZZaAIfyeDAMPIbHyLx5hXytEtHVSJvskxDzLhazkos52QxiAouWgcUmEOkZOEZGGiIcy0nD8tKziVByEYxWikSzM5NhEAIrq7SOno2ITsuDZBRER8ZfJlAK8DRYbAo4F52KJGVhmXk0EQrHyUXQU9klGMO8VKsfbGwo6m6vsOr6jLNtlrnW44+Lrt3V//m3l//9r7/97Wzrb2dbJ/tLG6sjGsWtykp0YupfpPKbemsvHAdBkGNokhxeJYZTjuKUY4Q15GutpR0jt4Zn2pv66gcnmuY0g8NDt+emu548MKw5ZppvSjqbi0cGa/oHy/rHygeklY09gsYeUd0tankdMSsvPBJ6OTwiKC4+KjMrJTMrNSMzJTExPiQk6OLlCyGg4LBwUFg4CBIVAY2BhENAl4J+hUSAIRHgcDAoDBQSFgqChEdERkAg4REQCCQ8PDw2NjotLSUlNSEpOS45JS45JS4lNSEtPQkaExWbFBcRGxGRAIlKjYJT8wvrxQX0rAJmdskd8bhZattybH5+9vjjc/vD5e13rzdfv1h8sm5ZXx3TzswtmKYsKplxelw98nf8WpdafltufbnU+mKh+RyT1oYnplvbljubhhvA7cemtv6x7vpjbf2mtn7beAvoMp/Z7r5ytP6+0P7S3vLU1LChufZwru77rFViHGDqemlATId1hG0b5VhH2OYhtnmIbRnmWEe4dqlgUS5ZmS5dmS5dnir58WBRLlmUS+YnRdYxnmGQqe9n6Yc4plG+aZRvmxDPT5UuKSp+1PJs5epM2dps6f250vtzJQ/miu7NSpbk3PkJlmWEah6m2UdYKzLhyqTEPsw19bHM/WxzP9MywDL3M/XdVE0HSdNBUrURlC24uWbcdAN8ugGmakXpu7GGHoyhB2PuxVm68ZYerL0bNd8DX+qDr/XC7/fCH/TAN/sxW/3Y7QHc9gBuexD7fAT3fJzwSkp4PYz+fRj5dgj5bgj2YQj2aThvZ6TgYAx2JEXsj8P3JxA7UtjHsYIdOWp/lrgzjfk8kb8jzd2dyNubzAcAeTKFOplCHU7Cj+XI4ynUkRx5OIU+UWAAPwGvmujTkPxasleNd89hnUrkyRzKqUKfqNFuHcGpIzl1FLeR4TKxTgwMt5ntNzL8hnOVqd/IDJjOm8JTK99n4gCtz1cL/8zMOzOxz0zsr3ramY56ZqD9mZF+A9tn4gB95DeHCGhDfSaO38z+0fP9mLJ6tCS3hggwMmCin5oZf9pK0gNGWsBI+Y+M9Onop0bWNwv3q5kTMDD8enrAwAgYGAEd5ZuJAYiATk1cp5Z+rGGdOgr/tlIRsEuANC5gQntqZH01c4A7EK+BH7BKzhylfkeZy1x4qBe7HeWe+Qqfo8JnLz21l3xbLP3rYtm3+fPMLL9F5DRwXUa+3ybx2iROM99t4nstfL9V4LNwXTrG4RzRqSZ59XSvkevSc4H7Rb9FFLAJ/Wa+W892qRkeLQsYFwOOCn4Nw6OhA+eSbj07YBGcWoWA8tZn4XvNPOCB3yrwWwXATzwmLjBQBVgImJi7jHygm3QZ+S6D0GUQnuiERxr+iU58Yih0mku99kqPtfJIX3xsKPHZqwPzV9yWqtOFutOFusBCjc9R5bGUn5iKjvWSY4PoWM0/VnMPlYzdafKunLgvJxxN4Y+msIdT6H0ZsA5H7EoRu1LEoRx3PEs4nMV9mUZ9moB9nkTsydGHM4STGeLJDPFginikIB4rqSdzlGMl+XCOeKwmO7X0EzX3UMnaV1D3FKRDBfVwhnY4RT+Q0w6mKDsy3JcZ3EcVdc9WFtjsPn4wfn+uZWttcml+YGVhUKNsaG9kM0hRJeKMlgZ6cwO96Q59sK90cLDcMT/YM1CpM/c6VuSONXX3SPOdzvqR2d6K20V4IZpSRqZWkMhlBIwYmUfLRnFgucT0VHhcGiwBSc0QVKGvtfNIgoyU3CA0GlohhtXQk9u5qeO8JGtZtlWUNi/KWSkjzZey1q5VLtZVjJMLZJQCHZM4gUM05GUV5aQg06Iz06EoVCYClZGdnxifFsEuJsJIqShKGr+CAGOmYMVZaH4qlp/EKs+hF2VwinJq6kkicR6ZFNd8hycbrW27Tbldk9d5Gz07Kr5VmVPJT62V5Jfx8nm0HAY5m89DwZDxCGwigpRE5GWnIMDZxBhqEYxUCM8jJ4oq8RXXaChyIgwfn4uKTc+PRJMzMwvi8tEpOHounJzGKMIwilEkcR5JnNM8VO0KvAoEfp+3jt2+xraoOm3qTvX4jZNPS19dm//29dn/82+v/++/bv+v//F7wH3/5ZbsZMex99lRV40pL4dvbavw5NiM/CAiK41bgiqsoxTXMxnFKFEtpewmp6pBwK8i8ktxZTW08kpqW0t5S0PxYPeV9oaiW1dZVZW45nZRS4+4fajkyl1a7W1G1TUKk5OTVxAdFR0EiQTFxUMTk2JjY6Pj42Ojo6MvXboUFBIcDomIioZGQiHQmKjY+BhIVMSloIshwZcjIeHQKAg4LDQ8PDw2NjY+Pj4qKiopKQkKhUbHQpNSEpNTE5JS4hNTYuMSoSmpCSmpCSBwaFgkGBIHSStIzcVl04vI9FKyoI7FrqZVNBU3jzUNzA1M25RbH589fvVkbWNVa9frF0z3nj1ceLJqum8f1YyNakb6pjr+Tn7kYvPLlbZXy20vl1p/W2x5sdD83N64bbmzZb69abhxPmX9EyOfmm4/tTY8tze+cDS9crS+nm97YW3aNt7Z0FxbV115qKq9r6xcmiwyDbJ0vRTjAN00yPjBSNMgy9DPMA4wzUNs2zh/QSZekhcvT5UAjFyeKlmSFy/KJQsysV0qMI9w9AMMXT9dO8DSD3GsUpF9UjI/VbowXQbU4kz50mzZ6kzZPWXJ/bnSe8rie7OS1RnRooxjG6ObhymmIbJ9hLUo5S2OC21DHICRpj6GuZ8JMFLbSVa3E1VtBGULZq4FM90Ak9/OVbbAtJ1IXRfC0IMy92MdA0RrL87WhbR15s9356/2wNb7kBt9qM0e1JM+zFY/9kkfZmsA82wY+3yc8HIc/2YU+3YU/WEE/WkE8XkYsTNScDAKP5IiTiZRB1LEgRSxI4V9GoftTGMOlKSdacyODLY3mb8vKziQw46nUCfTaOc02jWDOZYjT6ZQR3L0kRx9PIN1KQnuOaJzFu/X0AI6WkBH82lI7jm8S4lxqrCActWjI59oyUcassvEchk5Jyaezyo4NbNOTXTg5PEMMHIzcTwGVsDC+8HIUxMX2Lr59fQ/jIxvRuqZgfbVSD81Mn26747kJo5TS/ca2d8cooCFB8R9uPXMMxM7YGACc9EfjHSpCT8Y+dXKOjWzfAa6R0fz6oFJLBnwvft+KALofahnJvZfbfxvFu4PRn41MgMa8lc97czAODWyzsw8j4nrNvB8VtG/rlaezRd7TQK3kQNQ/KuZ81cb/8zM8+k5bh3XaxKeWov9jjKXqfhQL3Zayz2OKv98tddefmov+2Ox4m9L5UAreWqT+MxCt4HnMvK9FpHHKnZbRB6z0GsRnp9R6pnHaqpbS/WZWD8Y6dJz/RbRV0fRV7vYb+Z7tCyg3Oe2fDTPHNU5R/FoWcC5pNfIDVgEACM9Ju55J/q9AGR6jHyXke8xif3WIr+1yG0SAIz02yTnmDQIXQah2yhxGyVuY9GJofBQK3Fbyz3WymNDybGhxGur8tlrnaYKv6PG76jxz1cDb9ltLT4xSY6N4mOt6EQjOFZx9maoe1OEvSncwTTmcAp5OAU/kMP2J/P3J2A7UtjuBPxAhj6eJbg0xH0lZncKAfgg7snRBzL0gQy9K8McTGOP54jHc8T9WfyuEnugJhxpyEca+qGKcaAiH86Rj5XUk1mGc5rrlHNO5NQDGX5Xgfmiwu8YOd4Htz3rfa9sHfaZa+bZmwu6Jpv2blcTs64yr1iS0trMaO/g3LpDae8UFJUVVF8hSOU3Z5TNE1NNs6pBg2VqSjU0ax6vuVtMFKOZlRRKOV5wnY0U5MNYWWhuXgElIxMVn4WIowngxdfJxddJtML8AlxMdnYoAxtzjZMxWJw3W5ih4ScsSDIWRFkmbp5VQn10s85eVTJOzhvGZcxRUCPI3Dt56ZWIbHhKVGx0UHp6bHpWfGIqhECHw8lZFAEiDxufg47OJiRUNP6/dL1ncFwHlqX5d/9t7E7Hdk+bkkSJIAzhvXfpfeZL7z28J7wnvPcmvTcvHQB6ShRJUKCTNy2SANJbgFJVV8VMz0zPzLb2x4NY6t6uiBcMgJHMCAAR/HDuveccoeQaqYZ6lSEvZclLWNLinmGgt5/S2owY7CUbVR2bc5zuhvzJ3qqZgdqtOdZoJ6pTVitjVcrYKAEd2dksHBlqo9LglbAMmgAGCGswrBJACqM3YIvQKcImNENUyRTV4OnF1ZhMOh9B5cKx1Eo0pRxFLasigcqcpgAAIABJREFU5FHEcCy3DM0rQbDzJzbaAtFnv//52386/2ZjsX1+VOLQjdtVg6+/dP0UefQ29uh//8u3Z7GPf058+t//y7Pz8J144Oa//rfvvnlpEfOLH9zfbW7Bp2f9p0p4SiUqjS6E08QISSdN2kUXtZP5LTiKqKp1mNszKZG3UZraqCIRcmRIYjFMt7aQm9oIXf20+a2Wln6yvBM3PCObXGju6ubh8KVZWUkZmSmZWWnpGSmpqclpaSkpKSnvv//+lZTkrJzs/MKCzOyslLTUlLTklLTkKylJqSlXsjLTszLTU1OuZGVllZWVlZWVZWdnV1VVFRUVFRTlFxYX5ORl5uRlFpXmlVUWFZfkF5fkZ+dmZeVn5hRn51fnF9bml2IKqXISt5XOaaN2zbTOKCeNt40Kp2rTuGX3GA9ugXce3HDdAlXW3SXV4ppuece6Mbc7MTDb9h8z8mhv7PmNiZc3J1/enHxxY+L5wfWn7tEnjiGoM/LQ2v/Y0vfI3PvI3PvY1PvQ1PPI3A1NYp95Rl56xl96xiFGQpc7D4wdnxha7yjr3es8+xLdvkyzz1Ndy0yIkbZFmnmOYp6jWhfo0J7yYFd8QyG5qZDfVtXfVMj3tyUX9zWbfMcax77Csi4xzEsMyzLTucl3bws9CqlHIfXsyveV9Qeaxtv6pjvqhvvauvvaursa6R216LZKeLDDdm0ArhXAuUxxLtM9a6z9db5nletYZFtn6ZYZwD5PBRdotjnAPE0yTRFNU0TDBP4dIzWjtcZJhHkaYZtDO5fwe0sk9wLOPYPyzMBuzcHvLSAfLqEOl3GHC9ijJfzREv7JAvZwEQMx8sUG/usN/LebuB82cD9uoF+to99sILybKP8OOrCLOd1GQYz8xy3EsZbgM1Jfq3FvlMgTBfwUWjoq0X4VJqjGBtXYoAofUOK8CqxXgQ1oiBEDEDEAQS0pYqBFjdSYiRYxACE9KaQnBI3EsJkMLfz8JsBrogbtvBDI99v5UZcoDrLOQAiQ7HMX98zJgRgJmfETIPfMwUs42BAj4zbGT3bGuQ2ApGTcxoAMCVEbI+bgBsz0KMj7aV8adwoCZiaUQnAGsmNWxoXrwwpAy8iIhRIyk0NmctRGhXRkyAxANvmoFYhbyHELELcAEOxjJhr05ZxZmT+BnLd29pmNcW5nntuZZzbGuZV2bv1V1NrYUSc/5hQF7byfbjac7cshhkH71LdO7u89gjOQG7fzwlZe2C6IgpKIuy7srPeDdV6wPuRp/i0jf77RcL4n/2lPfuaSxB3iqEN0odUcYqiEOeQSRpzCmEsQc3DDNlbUxoiCnKCFBdVBByycsJ0fd4kTbknMKQpbeUELK2RihkxMSERGDLSggRqzcd9hMgryEi5h1MkP2tj/JovVIQg7BCGQHwL5IVAAHebE3fKoSxy080Og4MIf6RJD+jIMSsOgNAzK/Tap3yYPOOpDzqawqznkbAk6mv3O5qC7NeRpCXlaQp7m8F5LeL8p6KnzOiQnFoHXKPYbJT4971hDe6MkvlFhT9ToYxXiVAU7VdWeqmCnKtibndrX27DjXdSpBhM0E3wG7IkWdaLBnKjRr3dRb3aQJwr0sRJ7qsZ5dQSvDvdGi3mtQ73WoV4bsCcm8qmZ4rVQfBaKz0j3a1hBJT+4ywsqGN5dvF+DfqNDfKtFv3EIfDd7v3P339e07itavrq3tD3LUa5LGmQFo+OkuRXBzLJ4fF4wNMmpb8c2dRA/fWz64uubRuP84kLv7Vv62/dMdvf20s5I67BQeo3BaycB9Ug0twzNLiEJqnCschS5gMKs4MpQbaMcHK+4DHu1CpOJxuaSEGktlLwFYblOWmIV5H7SXHsgKLHQyuwc7I0mmaNOsEapmkXmKkm1S8jy/qrCRnhZVc6VpCv/Oa8grbKmMCsvKaPwIzhQVkXIzyx+vwSWVkHIE3ezOM2YSnIKq76cJs6jcK7KmytGxqnzc7yO5pqZUbJmTTA/jJgbqRpqz5vorV0cpY12kmSMcjkLTYaV4qpL5QJGV4eMxcWiySUMEYIqQVSRcukNeJocMTQrFTTAxM3oxmsUHK2IyCwnMCthhAIcvQJBKcEwKwj8aiSnCM7JLyJckfWSvaHDUPDJT/GXH9/cnuznLY9J1Ctt3z61JAKf/PMfP//ll9ev/xF88XT3PHH3l1/+8Zd/+eJPZ4f/609fDXQSlNtdO9u9JSW/yy38+9TcvymoukIVIfHcShSjCJDWMOphdf0ApwUpH6LTG5EMOZwmrJE1ES2OxZnFVrqwXNKGXtL0MBqqAUnF2ELT9dnmgSE5Cl1YVJRRXJKXl5+VnZOek5OVlZUBTU2vJKdmZGbn5OZDQaxJyVeupCQnp6Zc/uhSSnJScnLy5cuXU1NT8/Pzi4qK8vLySsvL8gsL8gvzCoryM/MysvIziysKq2HlFZUlRcV5peVFReWF+WV5maWZRbCCclxxNVBKFCFbxuV9i12dk63LuiXXp27XPcfN2/ZPHniePr9/6xOnyryxopyb276+qJyY3R7unW74jxn5mXvk2f7484Przw+uP9sff7o39plz+LF94KG177F94Ilt4NDaDwHysan3kbHnnqb1oenaETjwzDn0wj0GMfKpY/jdzc7H2ua76rqDDR64SLXNUywzZMcifW+N41xl2eYAwzTRME02z1Fda1zPBt+zJYDOXG+r6m/syjybops7MoiRznUutL+0rbKtKyz7GsexwXNsCV07YveObF9Zf0vbfM/YfltVf09Tf08jv6OW3FYJ76gFNxQs9ybVtQI4lgD7AuBYpHtWuXtrPMci2zQFmKbI1lmKfZ5qnaVYZsiWGbJ5mmSeIhiuY1VDtbv9Vb8yEmWfx7iWCc45nGsWszeHubmIvbeE/nQZ83gJ+2QJe7SEe75KerZC/GwR+2QJ+2wN/3yL9HKT8NU64ZsN/PcbuB82sK/W0a/XkcebyJMtpH8HfbqNgmatP24jfXpSwEw/1hJeKxAnCjiESa8C5VOi/Up0QIUJqQl+Fc6rwHqVuJCOHDHTImZGSAeEdEBYT40YaGE9NaQjB/RkqHopZmVEbQy/ieY10cN2ftgh9NuFYYcwYmdDI9aEgw3pyAtnpJ0dt3POnfyf3MJzJx/a552BrDMbLWEhJ8xAwkqF9NyFpcHFhfaRf7gpO/cIgxZaADrmtDGhbJ2wCYhZ6QmQfgayEiA9ZAZCZnLECsTstIiVFjCSgwZyxEyFBsUxM+UdI+NmetRCD+jJF/EFNmbcxoQGvzEr/fcu7rmdee7gJBzsgJkZdfJjbvGpiQkZKmJOUdwljjsFcTsHGtWegdwzhyAOWQzt4qhTDhkkvDZZ2N0U3WuJuBri7vq3B40/36g/80h/f1B/7pYmnOK4Sxx2CPxWbgAUQC6RkEsITVwTLmHCdZFU4DPSQxZuyMbzm9k+Eyto5UKpqmE7H8qci1iYcRv73MY5s7JjVlYC5IZtLL+J5jPSI3bumVsUcwkCVtYFI+38X9F48YQdQiiaNeaSvZOPUZc47pEm9mRxtzzikITskqBNHLBK/BZx2Fnvs8oC9rrYXlvE3XJqqTux1Uf22wKuJr+zIeRqjHgao3sNYY/MB/KPTSy/SRAwC4NmvlfPONVQTrUErxbr1aJPVTCvGubTwP1a5KkS8Xq75vU27EQB9+uxXi36VIOCemaOdxEnOwgoJdGrxXq12FMd+sSAOdajX+tQP2pQp2byqQ0I2GkBO81vYfp1TL+GF1Tzwhp2UA2EDcRTHfrrHdh3GvKxXfYj2Py9s/PI1PL6/pTiOsmhbupsLtnYEO2oGvpGcY0dFd192O4+/K6ye+/m+v/7S/TxkVOjmVpa6lbrZyzOFaVlZmSpuXtaKu0DuO1YXiuGJCwj8sqw1HwUMYsnhDN5laI2HKOutpaSn1/5EZZYgEOmSkmZs7LKXUkhKCv6uKkKpGW5udUGeu0GCanmUWfRhaNlKZu4illESUdptrg8ryL9w4zU93JzU9KzLpdUZJXUZlXjC4vgaaWwlJyyD3DsqlqgqJKUVU2+ymmsZkmLubIiWVO5UtO+tiq2GLunRokzowTdlrCjPrNBmNLVUDTYiR7uIvGohRRMPromp6okIz87iUpFNTTxiIya/ommJeVYFSGvkpBNElTNrreJmhAkduHUSou0hVCDz2SKkXBKEZxcXE3Mp0rRKE45mluG4BZlId5HMXP3D9b/6eyLB54N81bfQi93poe9Nil9+rHy5/gRtIx8/Y39+Ht7Injrl3/99pf/+eUv/+2bn70fD7fjBzoJL4/MAn5lYcnf5RT/bQn8CopWyJQhM8p/l1X9HoyWjWYXUOtrRf20KmYeklkgaifTRbXXF5rvPNZK2/DCVszkZlvrGBvNLGzp5bZ08wB6LRJdWgMrrq4py8vPSrt6BQqiu3LlytWrV6+kJKekpULtH5nZWWlZV5NTr3yU9OGlD95LvnL5ampaampqSkpKRkZGUVFRVU1lZnZWSlpyWnpqZl5GZl5GTmF2YVl+SWVRbkFmelZKeU1pFbKytLYoJTe5EJZbjitm1lHYzVRRN1vQxb420zG0MjinnlvTLdsPtAbrun1fZd9XbWnnplcGukfresfrR2ZbusfEf2EfuTcKrSF/+xx5hg/B/sf2vkNr72NLz6Gl5zNzz5Gl96m171Nt+2Nz9xNL/2NL3xPbEFSVdeQaOQIHHpqu3VM331HJ76tkd3b4eytU2wwBnAU8yxz3Etu5xPIsc0xTZPUIzjQFmGZotgWWa12wtyXd35Yd7MhvKupvqxpv7tTtbYica3zHKg9cZVuXGMY5sm6aYFigWFbo9jUOuM51bAj2FbI7upb7xvZ72pYHxraHlpaPDfW31Pz9XebeNt29SXWt0+zLgHWObJsD3Cucgw2BZ5Vrn6fbFhmmWcA0S7bNAaZpgn4cY5zAgXMk8yTWMI7SjSK0I3DdGNI8hbMvkF3LFPs02jNPuLVMurdCvr+A/2QB+2gRe7SCP1rCPV8lvlwnv1wnPl8nPF8nvNgmf7VL+XKD8NUa9qs17LdrmB820K+30Cc7aK8CG1DiQlpiQI1/s4N8vYv26oinGtKPu6g3O/DjndrTXaRfhQlqcEENLqDG+5RYrwITUOODWtIbBcanJUcsTJ+O4tdRInpKRE+JGGgRAy3yay9j3Mb81Z4IBI20oJUbBsV+UHJiEYQdAihtFToMiYIXiQFxOydmZUVMrDM7/2ePJG7nBY2sqIWZsNIhkRezUeM2RsLBgjx/ULZOwALEnKyfPJyIjewzYEMWYtBAPrcz3zo5CTsTSg9I2FnQn9AAFlorRszUmJn6FmRF9OSLx0iJmakRMzVkpPgNpKiNDnk3405OyMqMObhnbkEU5EAyNwpyoiAv6uRHnMIQyPeDvKhL/Md7rf/1444zjxQKsUuA/Hd5CHGnIOYSxJyimFsS9cjj+40nJrHXIo3vtb49aI65ZD8d1P3pTv25R3jmFpx7xOf7kvN9SdwjirpEIZcQunGFvJIxtzDhEiZcwgTIh4Jho1ZO2MYJ2tgBC8dnYYdAftwjiTj5YWjFCH2H7ay4jRm1MaIgKwwywyATCiqKuXgJl/DMLQpbf42as/GghIGgnRd2CMJ2ftguCNsFUYco5hTHnOKIXRyyChMuecIljzvr4s66uLMhCtaFbbKgReK3iIM2acRRF3U3Q4vJoKMxADYEnQ1BZ13QIY04JDGnOO4QxRz8KMgJWdl+EyNgoIdM9JCZ6tMTvRq8T4fza9BBHTasx4V0WL8adaqAn+zCTnZhx7sInxoT0uKDWsypAn68U+1TwEJaZFiL9qsRp4raUyXCp8P49fhTNe61En1qppxYaCcW2qmV7reyfBa2z8T2GTinappPR/cZmD4j/URPf62jvdFxf9Rzj538z/X0Iw339hZXM01VLwvM2matSj4xghjtKVcu0RVLrNFetE7fF/r9y0dfeq4vtF4b4A9MyDvHBNcmxP3z8uZxdv9ynbiXJO+jSDsJGFouHJdGZRS1twFMZhlDVEFgF5QhU7DUQoawtqD4bxtEZZ2c7M36Ymt94cP2msNWhIdXuUMqGajO6irNmKzJedjfoKChJpDlPfAKcWUxuSQvL+XDnIzLeXmphaXpGHIlDJdfDk8vqfoITcnHsUqLkMnVpGyapAZLy61CfUjnFgikpdNz/KlptkrZeuvmlFrR2teNAUiXaZQUDiO7vRnZ2Y4ZHmZhsCkwZHJ+8fsYYnFxVUZ2SQqNj2/tlb4OfkHlwxGkfEkz/vpcXe8oG0ZIk7Xhxxeba4jZlYRsAr8ayShDMct751spMnQ5KaeclFOETaslZDSIEZa1PvNsp6JfrB2pG5GiWwU1T+4r//Tz1+fRoz9Enj7aX3t5f2dxmB78Afzlv3/9yx++jH3pHqxDyJn5P35lb29FYfHJaGIKlpYFI6Xy6hFoRl562d8VopIqyNk4QSUgR2HY5ThORWMviyVFUAWV+x/v9k+IaMKKzmFe+yCPX09s75MI5HQCFVFanV+DqiBTsWgcXFYnhiFqr6QkJScn5eRkJSVf/ijpw8upSblFOZdTP/rd5d9l5qVfvnLpw0vvZ6SmZaSmZWVkfvThB5cvf1hUVFBQlJtfmJeUdvkfLv19Uvrlq7lpuSU5BaV5xZX5BWU5mfkpJTX5SGJNObyoCltaDMurIZaXoAuqKGU4IZLZDAh6uNJBkXxEWjcqWzBO628plnRTM1tD06u9w1MtPUNiFg/W1slo76L/hVmra+iZ5wKNn7mHnrgGn7gGjzzDTxwDh2D/E1vfY0vPE1P3E1P3Z8buI1PPI33nY0PXI2PPobnvCBx54b7+zHP9M+fwobX3obnrY23rPU39PYX45ibHtUi2T+HBWWBvmeNaZDkXmM4FpmGcsDuA0o4RDFOAZY4BrvCh8mTPpuQClluy/U2pe0PoWOXZlpmWRbppnmKcIxsXAcsK3brCsiwzbatc15bohqrhlqbprqb5vq75vr7xrlZ2Ryu8peYe7NI9WzT3Bh1codrmgN8wkm2fp1oX6OY5qnWB6lxigPNU4wTOMIYxTWCMo0jDCEI7AteOwPXjGMs00b4AOBcB2yTGOYPdn8XemMPemsbcm0Z+Mot+PI95sUZ6sUZ6uU58x8inG4Tn64QvNwhfrRO+Xsd9s4H9YQP7agdzuoPzKXE+JTagxntV2Dc7yDcKTEBP9mrJr3ZQr7dhxzu10EUrNGuFAOlVYPwavF9HOlZi/XogamWd6il+PRDWkcM6clgLBPRAUE8PGhkhEz1socXM1OivjAxbeVGnNOCQn1gEQacgfLH6+jeMjFlZMSsramYnbLxzpzhs5vi0jLCZBZ2SQlPTOMg8c7LPnJwzJycCMoJWqt9Mijrobz3MiI3oN2IiNmLIRIpbfp3KmmlRC/3dbSrkCYnbGGc2RtQERE3khJUa01NiekrUQImbqAkrHZKqF4evDua5h5/w8MIgN+YSnO2JYy7Bu1SdkJ0TsvGCdl7Axj21ssMO4U83G/54pwXKDY+BwnOnOAHyzxyCMwcv4eLHXLyYSxB1iSJuSWyvDioljrkazveb4i7J+b7kDzclZx7uuUd47hGe7QnP9oSJPXHcIwq7BSEXP+DgBp28sIMHXe7EHHyIkQkb77eM9Fs5IZcwfiCLeIRhtyDi5EO9KHGQFbcxY3ZGxMkMORj/BpMOftwpiIHCGCiEDCEXFdMgP+J89zeC8LtQOrs4bBPFnbKES55w1Sdc9e8YGbJKA2Zh0CIKg/Kwsz7iagq5GiFGhlyNIUddGJRGQGHcLojbeW/t3DOQHTJTvQYy1McSMgMBIzmgJwX0JCj4F2JkQIP2qZCnCvjJDuJ4G3myg/IqMF4FyqdA+BQwvwoWUMP9aoRXCYMYCQXr+9S4NwrMazXujY5wYqCcGoETA+VYTz7WAycG6rGWcqqj+wxMr55xoqW9UQMnKuobDfnUBvxoAV5ZhC81woNVzsGOfF/bbNzgKucJnl0uuEIZr8tYHsKY1O1Gx4T5xsrofLO8jdI2wG0eYIm7yPJeQNJH7pgWMBthdHk1Rw4jsYtw5FwOp7K3myuToRncMq4cVo5IqcFmNffwAHYpl1vU31w1wEzVN5buyYtviUtuSuFbxIIRZO4aF/d4pP2Lqf4NGmYCX9uPQ/DLi5CZaflXPirMSs3PTy8qSUdiy2Do/FpUdmllUgUsuZaUU0XMAoQ1/AZsFfpqXunfw7EpfHF5azu6vQvVdQ2zvCbX6vs2t9saGlFUWj4Oe7WhEUWhZnYPAXVtCEFjTWMPpRxzFU0rL6jNJLLR0jb+J0d73548kTQTx2cbWq5RphYbBQ1IKq+C34DlNuCLkKkoZjlRAMPya4aXujDsyszKy6XYLDynurD8Qx5QMtPGWKinbrewzIN1W53cXglmbbbp57MvEuGn/yXx1W3zrH62ebwR9d2nu/8afxx4bNhf7tzf6uWhk++75qbG2CRyCpWVzRQW0kXFSCCdyCuGUbPgrIJiQjpFhhxb7SHx4X2Tzc39Agy1mC1D3js0b2lHqbwqnhzb0MFqvsabWR5h8IgViOLc0gyehDW/Ot3cVo/CwqAak9LS4g8+eC83P+dv//6vk9Ov5BZl9w33IImwSmRZZl56SnJSekpqbmZWbk5WXm52RmbqR0kfXM1IKSovzC7IonGpSemXL6V8kJaTmlecUwErySxMLazMQpGqKWxsBaIwvyK9qDanDFlQhs6vpZQTRWheB10+LJKPikQDXHY3vWO5bdE2O77VPzDbOjTeeK1HeK2NJeLAObRKCQf2HzMScnE884w8dQ8/dvQ/AvsOnQOfuYcgl+Q7Rh4arz0xXHtiuPbEdO2RvuNTQ+cTa+9z1+gL9xjUt/zE1vfIcu0TXdsdlfzWlmBvleFcoFzoyCUmxEhwjq4fw+8OIFTDaMMUYJ6l2xfZrlW+Z1O0tyX2bIo8myL3mmh/U7q/KXYsc80LNMsi3bJINS8A5gXAskg1LdJNi3TLMtu5KdxX1N1QNdzTttzVNN7R1N3RSO/qRHe0/AMlw7kBOFYB2xLFNEs2zZIdi3TPKtu5xLDOUmxzNMsMYJ2lOhbp4DzVdB2nH0bqhhD6Ybh+GK4dRupGUPpxjGkSb5ulOOYA5yzBNYvzTKP3Z9C3pjH3Z1AP5jCP5zEv18kv1kgv1ggv14kvN0kvNohH6/jDFQzEyG828N9u4n7cwr/exXp38X4V3qvA+JTYEwX6zQ7yVI0PGQGfjvJqB3UMSclt+MkOAnrNBSOVOL+aENADp2piwECNWlnHWpJXSw7ryCEtKaSh+HUU6OY+YKAGTQDEyKCBEjLRoyAv7pGGXHKvTRRxCqFktbiTlwC5CQf7DGSfOzi/DjbZZyA3AfJDJqZPR49Y2JB/MWajxu20hJ159qsvHkoMCJpIMTvtrYcZA8lBMy5qJ0FOjz+nqZmpMSt07HMRTRe3Mc5stKiJHDWR4xYgYaIkTJSYkRw3URJW6oVX0k4LW6hRB/OnfeFP+xfuiLM9cdwtfOeLCIPsMMgNgdygnROwsaFQVujiJu4QxR2ic6f43Ck8dwrPnfyEix93898xMuqRh531PqskDMoTnoa4R5rYE5/vC2Ju9plbAL044REk9sSJPTGUthN08t4xEjqriTn4ECljNi7EbKgAGWJkbF8a3RPF3ELod5E4yErYWXGQFQaZIQfzHSPDIBvKbY87BXGn4J1vMmznhx2CiyshpwiKEQjZ+CEbP2wTRUFJzCFNuOTnnsZzT2PcWRcFZRG7PGKXQ4wM2qQBuywI1r/rzAqC9UFQHrSJAxZu2MwJm1kJCyth54TM1FM9yasjXsQY/fpj8qrQPjXGp8b4NdigFhPUYgIatF+FgTpN32yjThTogBof1OEDWoxfg/apUV4V0quC6r6xpxqMV4U9UaBf7SDfKNCnapxXgz9V405U2BMVFvrUryMFDZSAnnyRvAjVhutwJ0ZawCp6pZc+3xW/NLQcWdpubPE8q5S7W3T7OELbX7O/Jn6yN/nlc4P7YHV6qXV4umF8sbV7QtzYxxB3Epj1MFk3uWWYJWzFcmUIPDW/Gp7KYJQP9otbWmgcAYwtRBSUXs4svCRqZIibATK9oKcDPdZQviYvdjZX32tFakg5Y0Xvz6KLprHlK8TaFTKiv6pwAF3Tiqwh5WYWfPhe5keXMlIuZ2WnFZZk16BKqpD5tdi8Slh6YdXlEmRaKSadyK3iyDDVmMyymqScwr9GYpPbuggsfkFrO7rtGq6xFb283ra6cW12obkGnlRec0nSAG/uJXaN0QbnRYaDxY7rQqIARhai+S1MYRtb7dj4+V8Ca6qxwWk5ipjVM8yfXGrlylD8enz/dHMlPrcCl1sIv9o8JN4yLRYh0jPKLiNpZTkVSTB0TqucuHO9xTjabO6vt/TIHeNt6z2iHjnRrJ380++/T/iO9nVT19jViiH+M9vs/kqrvp87xqm4tdU3Xo+e7aMr11t5nHyhuFzejGi+RkSSM/CcQrKkHC8qQ/GL6oY4SnB9YKb7+Q+PBmc6aHz0mmrC7No0OtbZYgxTiBq43jS11De7Mkzn4WH4MiIDNToz0NRVjyUjqSxKYXFe6tUrH3z4u/TM1L/6f/6vlLSkj5I+WFidO3r5RFzPL6jIFcg4BDy6ICc7My01NeVKUWF+YVFuSloSloDMKcwqrigcHOuvQVblFGZnF2QVFOXmFedUo0uw1FqAi6VwMBXIgpzS5ApMQWFtZjk2r5KYj2RVAnVYbhed10OntRJwdQh6F7V/vbtvtrVzQNbTJW6X0tt4ZDkAB6pyWIjCv7CPdA4euYaeuoePXEOHzoHHjv5D58AT1yB02vpbRh7quw71XU9M1x7q2h/pO47s/c9dw8+cI1Dszgv3yBNb3ye6tps7soN1rmeF6VqgOeYAcBZwLdDdS2zXIsu4PnvJAAAgAElEQVQxzzBNkDSjWPUIRjdBNkwB1nmmc4Xn2RTtb0sgTDpXBHsbIs+60LbAMs4BlkW6dYlmXgBM8xTzAmBcoJkW6bZVrmdHcqCsP1DW39e13tc139M13NFIIR25t0sD18j2ZbJlgWScIRmmibY5wLnEcCzSrbOUC8vHBMk6DVyEso5jjaNo4yjaMILQDiPfYdI8RbRNk9zzpL057N4M5mAWc3cO++kC7tEi/nABe7SEe7qMf76Khxj5bJN4tI7/bA33jpHfbeFfbRPeKHBeJQFipFeBOd5FHe+ivBpCyEz164FXUGGyEgVl60CM9KtwPiXWp8IHNMSggerVkAIGatjMeKXCH6sIkI4M6YCAHvDraQEDFYpt+zMjzVSIkWF3nQ8URpz8XxnJgWgHrfoSdtYZyIZyA86dwqiVEzKxo1bOuYN95rhwMV6MSaG0VRsdYmQcpP+8zz5z0cNWQgwkx+20sJkcMlLiNkbCzoxZ6RAjA3qSX0cMGSkxK/3MRotbgJiZkrBSz620cws1YQZiJiIEzqiJDFE2Zmf8fl/4h5uSuFMQcfBiLkHCJYTObiEFHAV5F/efDh6ESch3mHCK4w5RArwAJMTIhAtipCDmFkc90sRBU8AuC1glUac8sSeLe0RxNzfm4iRc/JiDC01B4x7RO0ZGPMKIRxhzC6MuAWTPgMwbZw5BAuRfDH5BQQjkQ8kDECbjHlHUJbjQ6yAr4WD/lpEhOytou4g7h4h70RD56/1OxClMuCUJtyTukkQdon/HyDN33du9prd7TQlXPcTIKFgXtIiCFlHAKglYJT6rzGeX++31AbDBb5P7bdKgRRQw84MGdsjEjphYMSsrbGb4jBSosQTKP4LG3T41xqtCnypRPjUmqMWEdNigFhNQY08V2JNd3PEO9lSB9WmJAT05oCf59ESvjuDTE6H0YK8We6JGnypRUNQw5F8KqLEBNdavwf75bXX4sIEYNhADWtypBuVVoY/V6GMt4VgP+PS8YzXvh13+K2P995bGz1T8L02SBxuAZwx+dx54sF13S9F6F5zccy1s7A7s6KfmNnu6RoT9k9LuMaGoGdfUQ++flDZ2UXkSJBqfV1qZxBOg5+eujY40yOspOGJJaXlmXlEqilQt6+BRuNXSenhXXfl2P97YinA0IhwS5EJt+iq+fJ2KHEeWDSPLr9WWSYpy8FevVFz+IPuDD/JSU5I/+uBqenJhWX41sry8Nr8cllNRm1lUlZJV9lFm+UdVuDyKAI4kF+FoJem5f11U+TuOqLIa+YGsCV7fimIJSnFAjkCOPA58duOeuqDyfRSQ3dBHbh6kyHvxM4oOpWeO107pmW/rnmtvHJIqwJVH39wyHmwOzDRggILWa0zwxk5LD0fWRu8erZO0MfJq0nIqkgem29sGZQhKGYxUUosrLIVlllalNteRd6c79xeHHq5OPFoY+1y5/EA1r1/ou94rshnmPn8EdgiQG72i56Y590Sja0y2UYdrQ6SaxqTO1S45kG/Z7WuuQ3Z1kZvaCA3tBEkLhiGr5rWhgfpqVjtC3EdtH23+6viL//HLP48vDkmbeZ671tWdKceBzuJSXhuqm1zoX1fMtPVI69t4ND62rl0gbxXhaRg0GbG+u1xQmpeankShEucWpiury3ILMnv6O/dugO09zfJmcXZh2gdX/qG2poJOA8rLSrJz0i8nffA3f/dXPCFreW0+rzinElYub5Ki8Iicwuz0nKvFpQV5hVkZeclIUiWNj0dTqkth2WXwHBytBkEpqyUWVhPzayiFSHYZQQIj1SMIchhGUourQ7VM1ncM13W2iwaaRd1cRhsJ34RCSGuqJIiqv7iPhAD57oEyBH67j3ynIw/1XYeGzkeGtkNTx5G97wgceGLr+8w5/GL/+hf740fgwKeGjruqhjvbkoN1rmuBbpsmg7OAc57mXma6l5ngPNUyTdKNY1XDSMUgUj2C0U0SzXNUxwrbtcaFUngcy1zXKh9c4pjnqBAjLYtU4xzZOEc2zVMsi3TrEsO+xnFvC6E4ntva5nuGlo8NDXd1kltq/oGC5d6iOdYp9lWKdZlinqOYZsnWBapjhQmu0MEFmmmCZBgnmcbJ9hmqc57mnqM5pim2SYJxFG0YQekGkepBhHoQoRtBmyZI9hmya5bgnkF7ptE3ZzD35nGfLuAeLuAezaEP59HPl7Ev14mfb5BebOCfbuCg58sNwtcbxG83Cd9vE94x0qfCexWY0130mx3k8S7KpyVCjHytxJyqcadKDJRC9ysj8X4V/lSB9yoJfh3Fe1GYzHqlIp6oiaF/w0gAYmQQyqMxkS9itW2cmFscdkkDoCgEciMOVhRkRezMqI0RtdEhW8UZyDoDWZCahM52olZO1MqCLm4u5J2VDsnBkJESsdLCFmrITE44GH+4wX3rYUbtpKidFLNRQyZS2Ew+czDeulhxOw3ydUD/e4ZMJGhsC8nNuAV4a6e+tQIJCzlmwkcM+LABHzESQiZCxEKJWGk/7wn+cFOScAlDVnbExo+CvJiNHbMzY3ZmFGT9SkoOVNcVsnMidm7CJXzrEkF56GcOQdzJS7j4CRc34eLGXLyYWxj3SBJ7svObLWGX3G8RhuwiiJFRNy/h4Z25BVBoe8zFS+wLzw5EEOcuukE8kpgbEnbCmFOUcIqh6L64U5DwiKAzn4CDH3QKYvvS2L40sSeO/ap94yAr5mBHHKywkwUVp0CMDFpYQQsrCvKiIA9K3oH2jlGXOOoSJ9ySM4/0fE+ecEshNRm2iSJ2cdQpTXjqzvebzvYaY666iEMWBuURx8XE1W+W+s1Sr0Xms/57RgYtgrCJGzZzIiZW1MKMWllBCyNgpEClJSEzNWSkQL/Q+LQEiJSQoPSpkF4F6lSBPVXgL1pOlfjXasIbDfFYSzrWEk50RAiWECO9KqRPhQyqsX4FNrCLCqgwYS0+pMX7VZiTHYRPjQpoMUEjPmjE+/XYUx3Sq0Wf6HEBK+NET/eqGD4l/UTBOFZzftTyvtVwXlnE9r6ir9WiL9T1DzbqPjMNaRflNsOoSjs+s9rdNSSQtZLrO6idg/zeMcnEYlvfiFjeTGLxYGRaGRydwxNiR8aaevulHD62GpZbAysuqywoqS7m1nNRjBoMo1heXzs3RNnswGobkAcddCMf7W7gmuUcc7tsjkftwNYQ0pMqLv2uNPmj/JSUnKtX09JSUjJS84pzS2tKymoKCsoyCkuv5pelphV+cLXkw3J0Lo5ZU43Jx9HLC6suoym5KGJGTvFfM/hl7QOMpm6AwCipxmQ2dLFvP7I29LALEZc7JwSNQ1RqQ5WgB9e9LG+fldaNCoz31Zb72oZh8Zxq/NYRuPfQwJagZE1kq2e7Z6SOK8WLGmnWPWX9NWFrr3RyaYAtIZXBcwYm2uvbeKU1WWhccVMDdXm02Tk3/Nqu/dPHN//5s4/jD29EX3z89aGnrY6yvdC7NCi7vX39lXvni92JJ8s9t6aa2mEp9ol61/I1CSHXtDVwfVBwfUTS1cVg8at6hvn1XWRAUkGUlvK70cIeSutgw7/88j+DicDqzsqDw49jP4U0JkVXf4sV1Da1idZ2Zz//7pG8hcMUYitRuQ2dgh3j+pp6GUmBdQ22l9UUpWReRuPg7V3NNfCKsYmhg1vuvsHOmflxeQM/tyAtOy8NBq+srCotLSssKM65nPxBNaz808f3pY3CtKyUWlS1rF5UA6/Iykm/fOVSRsbVtIwrqVkf1bcKR6d7uBKgFlNUjsgtqc0oR+fCSEUIagmKWYrhlWOFlVhJJV5WTZDDSHWY+j5+YxunUUzr5bN7AVonHNNWAeuCYXoIxL+Qs7M/BlVcQbEA0MeP7X1QfyR0sAPtI58Yrj0xdj3StR4a2p+YO4+s1w4t3YfW3s+cwy8PJl56Rp86Bg8t3Q+NnQ+0zXe2Ja4Fpuk6HpwFwFkAYqRtlmKeIurGsTv9tdt9MMUgUjWG1U+RLPM0+xITXGWDq2zHMhdc4tgWGZZ5mmmeapwDjHNkwyzJMEsyL0DIpFuWmfY1jmND4NgQ7Cvq7uiaPjY03NNLb6p4+7vMvR2GZ5tpWwGsS1TzHMU4Q4IwaVui2uYA9SBKO4SzjJOdM4y9BZZnng5Okc1jON0QQjeE0A4g1H0w1QBcP4qxTFGc81TXLOFi0DqL/Xge9+kC7vE85vEc6uki+uUq/otN8pdblBcb+M/WMJ+tYZ5u4L7aJH69gf9uC//9Nv7VLvGNAneqwHuVOGjQeryLeqNAe3XEoAnwGoBjNe5E9e8Z6VPifErc8Q72ZBfn1ZC8GlLIxAxZ2W80ZJ+OEtAQA1pCQEP06yg+HcWvBwJGStBEgQRZyEgJGMkBMz0E8kNOSdAhDDs5USc75mDHnCyoqQoSfAk7M267SJJ76xK8dQmiVk7YzICiAC72kTYGhElojgoxMman/f6A89MeK2qnRGxkyBAZsVASIP3cyYzbae8skiETCXorCJAhEyloJJ5ZKecWUsJCjJsJMRM+ZsLHzKSElRK3ABEL5ScX7483JedOfsDMDJov8sohQQY9MQcbomDceRFSAzHy3Ck8cwjOncLfMjLu5sbd/LhHlNiTnt9sinrqfWaBz8yLuSWJPXHMwz87EJztCc/cAmjWenYgOjsQQVtJ6FoHYuS7GLmYU3QhJV3Csz1xwi0JOwR+kBdw8MNuUcQjjnugceufMxaiTnbExX7HyJCdFbKyQ1Z2zMGPgryL93RLzzyyxJ4s7pHGLzApO/PILjBpE4WswphLFnfLE56GhKcBYmTEURdx1EXBuohdHrDI/h0jA/Y6n1XiN4l8Rq7fyA0a2CEDK2hkRK2ssI0VttAgTAaMlICe7NXgodGoV4WGGHkxcdXg/Cq8X00KaIBTFfmNkvijkvBKQzrWAz+q8a80uGM17liNPVahvCqkTwX3qxEQI327GL8SHVITQlq8T407USBPNRifDuc3EPwGwqkRe2LAnBqxpybSsZn5Wkc7VgJBDT2iY/q19GMd7Y2R/WwTvzdS9qVK9MkS9+6q7I/fu75/orcaxjd2BzqHBV1DgpYeBpacjwcKuwcFC2vd3f18oRRNoBQDjAoUvgBPKWML0BwhhkyvQePLqqsLCwqzi8oLiRxyOakczqqgSaqk0oqRRviksGKVV7POhLnbxJsc0nUmTgYvIeenll76u6LL7xUkX85PT8vNycrIykzJTEvLScssyKiAlRRV5BSWphdWZORXp2WUXS6szazGF+dXp9UQCmCEfLYMiWMU1hKuAoLS9kHW6Hyz677m5Y+fNvcJa8klndfrG/q5zWO8KVV3x4yw4TqT30sc3mlvmRF3zjcOrF1b0E1u2BYtdzXPXz9YU10fvt5k29vV29fkrSwEoVhlXB2c7Fjemrj/2CNtYpVVZerNG7IGJolaSyJX0oGqsS6xerTj1tzYjyZl/I7rR7cp8vz+HwPffHN0Y26oYbFX6lkaeOPc/UE9+2i6c29YPkor2+liGSebmxiVyoUe5fpwXxevsYHK5NbOr15b1wzzW9HMxhpxP35kvUXj2PUl/Dc/vjE8OfzjyT/+71/+18uvX1id5q++fdnW2dA73PH98cvGDgGGUo6ilAxMtyusm9dXRvone7h1rKt5V7IL02vgZTQmUVYv8BzYJ2dGhsd6TVYVngRPSvldRXVRSXlBSXlBanpSeVVxXmHWvYe3lPrtCljJ5dQP2QLm0upceVVxTl7m5SuXLl16/0ryh8lpl6YXR6YWhllCEp4Ko7CQNdgiFLmsCHa1llRA4FWRxTU4QSWSV4zkFaP55YAcw5YTeFwMlwCXI+FtcHRHObqlENZaCuvF/CVGukeeOYeOwIEjcAAi5SHY/8jWC1V5HP6GkYfGa4cXjGw9NHU8NrY/MnU9sfc+dQ8/3xt94R557hp+CvYfWro/1bXc3pK65tmWSbJ1hmyZJjkX6a4lhmWaZJ4iGifwO301uwMw1TBSN441ThKMMyTLPGBbpDlWmI4Vtn2JCUUNWOZpukmidgpvmqdAjDQv0IxzgGmealtmgutcxwbvYEd6R1N3X19/Vye5qeIdKFj7u8y9HZZ1mWJZBIxzZN00STuF188QDbNE0xRR2YfSDeAtoyRwguqapjkmAes43jCE0vTDtQMI6FEPovSjOOsUxT1PPZgn35jH35jD3p7DfTyPezCPPVzAPlnAvFjBfb5G+GKL+MUW8cUG/mgdC2Hyiy38N5uE3zLyZBd3qsB6VdhTJeZkF/NGgTnVkPx64FRPOdHgIUaeKNCnSoxPifOr8D4V0acinirwpwq8TwP4NEDYzArbOMcaqs9I/w0jSQED1W+ihczUsIUaMZJiZlLYTPYbSKd6is/CDICCoEMYdXLjLvaZk51wsBJ2JiQQEyAd2jhCu6iLy1UzA+ppgpgXs10kCZzZaO84FzAQwmbyuYt17maE7GSIkdBbxe20BEhNgNSYjRI2E8NmYsRCgv4h1FEcNFECRmLMQkhYCAkLIW7Gx0z4uJlwZiWd2YCElRoykc5A9j/dEL91CcJmFsTIBMg9d3DeOrnnLm7CwYaSEKCPYw52zMGGXJ7nTj60jEy4+GduwZmb9ysjufE9aNEoS3jqfGbesZ4VcoriB5LonuD8hvjiWscjSHgE8b0/P2EHL+oSxD2SuEcSdYmhbPG4SwwxMubgx93CuEsccQqDTkHQKfCDvJBLGHOL/5yHDrIjDk7UzYu4uBAjf91HQvi8mLW+Y2TcLY+5JTGnKOYUxV2ShFuacEtjTnEYFAdtwrhbHnfLY666qFMedcrfMRK63wnZ6gIWmdcihXwgQbA+vtcactT5TaJTPdurZ/uN7ICB6dfTQiZ6xMKMWJhBI82no0AhAKdaAoRJiJTQDU5IT4gaSO9m+z4t+VhFeqUivtaSj/XAay3xlQb3RoWFDL5eJcyrrPWp4F4FCtqp+9Q4nwrv1eC9OqJXR3yjwR9rCScG0omB9FpPeK0nvDaR3ljoX2sp3xtob9SAT0uOGICImeq30L127pca2ule66frPPcM+5Gu//S59ekDlVozPLXSMjhXPzxb39pHR+AzSqovsQXV7d0MoRTN4tXAsZl4oBhLLabx4AwRisqHs6VYnoyAQJUUl2ZVIypxTByShcbLsFnwJDKvWMwvptde6iTl11ckt1dn9xGqqMXJyLzLpSl/l/y3/+fVS3+T/MF/zsxIySvITk5PySnKyy7KTsq6UlpbVFiZU1KVU4MtKUfnppdeyqlKqSIUFiEyy7E5GEY5VVTLaUCJ2nBYVgGWUyi7Rhtd7jj85s53gRed482STs709tDgcrvtU8UGONExL+5elncvyxuuc/hdlNYJqcK9tmFbvP3cffupU+9Yn13tt7i33be1a9vXG9s46zsTy9vjesva6tZ4/0ijvIGu1My3dvBxxDIUMh8Dz7lWR98caNrokNmGOw53Fm6sTv5wF/z59IufTr/4/L6tT4yflhDvznc/Xx280S/blBPmZdgpGWFnWN7MRmwv9Ot2Z7s7RRhUMYuLnl3qVVvmx5ZbeC0oqrysfZy3ZVjqH7/W2tPUM9z9/evv/vjP//Tt9988e/H02++/MVl1WrPy/J9CK9vTNZj8hi7O5Grfqmauc7z1kxd3h2f7ckrS2GJaY7uURMeYberltWkGm9g/1LGtWB6b6IMhy4gUNAxZVVCa90HSe3/zu79y7FuffvUYTYal5SZlF6aPzwyvby3nFmRmZqWlpaUkJ13JyLhaWVN658GNgbEeGKaiBlWCIlYWVabnV6Rkl18ux2ShmaVYblktvaCckl0B5NTSC8jCWgqjik2FsVEV3JLixvKarkpsRymqrQx+DfkX+iOfOgafOv7ck/zI1nvxmLsfmbv//4x8rG97Ymx7ZGj7VNfyqaHjKdj/wj3y1D38xf74S8/oM8fAI1PXfVXDwYbIvcR1zrFMEyTjBN6xQHMtMawzZNssxTpDVg7ClUMIzSjaMIE3ThL0UwTDNNE8R7Et0iBGQkGv1gW6ehynnsBaFqmGWZJpnmKapxpmKYZZinWJ4dzk7+2Kb+zK7mjq7unq7mjF7xjp2WaCqwz7CsO8QNPPkLVTeN00QT9D0E3ijSMEyyjFOka2jVNs4yTbOMkyhjMOozX9cN0gUj+E0g0iNUNo3QjWPEFyzJBvLgI3Fwi3ZrG3plF3Z9CfzCIfzaGfLGA+XyN8vkZ4sY77fJPw+Rbx+RbhaBMHMfLrLcK32/jvt/E/7hBe7WJPdnEnuxifGudVYY+V2GMl9kRN9GrJJzryqYZ0qsZ7VVivCutT4wJqQlBDDGjIAQ05qKX4tOSgnu7TUaF2i9cawGugBbWkoI4Y0JMDRkrATA9BBn877R0jfXrisZZwYqT5bLygUxCyM8J2eszOiNroUA4O9MRs1DMHI2alR8xUqFE5bGaEIcloBaJWIG6nndvp53Z6wkqNW4CElRqxUHw6nF+PhxLmQjYgZAOiNuq5kwkpyLgdOHPQEiA1aiWHTISwmRixUMIWSthCDdloQSs1aCJFzfi4Gf+OkX/GpIUaNhDP7cw/Hoh/cgsjFmbIyo6CvISdAx0ZnYFs6KuAqpsjVnocZEXszJCVHrWyzhy8CzXpFpx7hOce/pmHG3OzY242hMmYW5zYk3nN7FdaasDBjx/IYvvis5uSmIef8Ajibn7MxYu4uNATdfNCIDfqEiT2pGf7srhHChVUJfZkZ24RtI+ECBdxCiNOYcQj9to4AQc/6hJFXSIoSefiitXDj7p50HD417tWbtzJ++2sNe6SxF2SqFMaBsUxJyRbhe+8HxAjE566mEv2Kx1l7xiZcDXGnQ1he33QKvdZZe8Y+cf7fW8PWsM2ic/ID5h4IQsvYuaFzRy/nhY2M6DmTp+OAmHSqyNCobshI8WvI76buAa0uIiWFNYQA2qCV4k7VuJfK3CvVPjXaoLPSD3Vk47VF4w8VdR4FTUnu9XHuzCvCh3QEvwaPHSw49OTAmbqGw3xjY50rCe/0ZFe6YivdMRXBuC1ifGNDnhtZZ0aacdKbFCHD1sofhvtDcj5wS55sMkI3Z/95acnZ1/tPburdNoW1abJ4YX6BVVPyyCDxC0ic4pwQA4Cf5VILwSYJeIGDIVVQmQW04Q1DT1McRtA4FWwGzCcegwSV1ADz0NjKzAUOEFEqGHXFJJyYMx8eQuWRs7Al71f9P7/UZv0V/C0v81P+k9lee8VZP5D8qX/OyfjUlrae1czk96//Luk9KRqVFUVpjo550pBRXZOSVpJVQ6WWl1Ym55eeqkMk03kwWrJJSWoTCy7HM8tJwnLEPQcAr+ELCrntxEJ/OqWYcmDL279EP5mYK5ny7x048hhva8CP1X2LtWN77R3zYllg7TW64J5zeiGdX7v0Pbsx4fmGyo9uKk2L7lvaxc3h83glsG6brRtKLTzjj1Ve5eQTK3e2Z3+7vvHyyvDpWWpJGIpEVPAJpYON7Lm2wWrXZL1btmIhHKgnP/5+MUffF/8dPz0mzt67WDdFKdWISO6BkTKTtaEBLMzKBttpDVyUKr1ifXl67PTA8PDHeub07uq+S3l5M0Huum1tu4Jwdhy09B0a0OniMrFb6pXbn28rzao9g48Dx5+4nQ77t6/ZXdbjwM/OA4MFBZyQzM1ONN2fWXw3vNbxj1t21BTz3gHX85AE6u7+lt2lCscPoAnwRtbxA63sa2zTixjkwBUNaLycuqHf/O7vxoY67n3+GZ9u6SkJv9K5qXkjEtrO0vXeltLyguKivNyc7OTk668994/oDBwb+hk+PpgLbqyClFSCS8sqc4uqs4oqLlaic2FA8UwoKAcn1WMy6gC8tGsMjK7nEQpEbORUhKcV1HaVAvrx1B6UaRBAtBLIv8FRoL9R/a+z2y9j63dj63dh7aeQ1sP1Bn5iaH9kanrM1vvkaXnyNLz1Nr7mbn70ND+UNv0QNv4UN/80Nj+2Nz5xN771Dnw1DP03D30FOx/aOy8p2jcXxPbZ1mGcZJhnGCdITsX6c5Fun0OsEyT9ONY1RBCMQDb6avZ7qtRj6CgnAHbHGCcJFhnKXtrHM8G17ZIM86QtBM4zXW8cYainyHrZ8i6aYJ+hmiap1iXaI41lmuDs7ctvK2W39fX39GKbyi5BwrO/i7bs810rDGtSzTjHKCfIf/KV7JpjmQaJZqGSaZhgm2c4pyiOqeo1usEwzDaOIIxjmBMo1jTKNYwjDUMY20TZM8cdW+W6JxAuMZqb0wiPp7FPlzAPFnEPVshvFjBvVjBPV/Dfr5J+HKH/Pku+dk24bM1zPM19Feb+G+38d9t4X7Ywv24g4F05PEu6lSJ+XEb+Y9biBM10aejHGsppxrSsRJ7qsScKjFeFdarxHmVOEhHhk30iJkRMjBCJmYU5IWs7BM9/UQH+HWUsJ4SMtIuRKSVHrHSwxZK2EAM6rARIyFiofj0pFMj7cJvZ2NAzoqIlQZNUBPWPz/QPSp0yxOyMuMgK2ggh83kmI2aAOlvQca5nX5upUEvjpkvuiGjNuqZkxl10INWSsQKxEE6hMkESI3bgTMb8BakxWyUqJUMpe1ErLSwjRG2MUI2WgKkRs348P9H13s+Nbaf+b5/xKm698ycOWN7j+3t7d67cw403UTlnAOSEDk2OTc556Ccl7SWpLWUyDk2NHSOxAZlCXpve87Yvp48+75YNPa4jqt+L6CKgjcUH57n+QYDNmTCR8zEkAkfNuIjZmLUTItYaEETNQKxf+OSoG79CJwS/eI1DIOss8x01JcSsbHRuoyglRu28yNwSsgmOHaIjx0pUYQfdfCiDl7EyYs4eREHPwgLj91pYUfqto7uR0R+RBQeTY2OSj+PpkWdYjQZLupMOXGLI66UIMIPISkBuyDolJyMZ34ezw67MoKOtJBT6rfyglZu2C6MIqKoIzXskKBTph8W75u5+xZOwCGOOMVBWBiEhTCWX1YAACAASURBVMfu1LBDFHaIwkgKSs0QzEf1RCgjUYtkyC4O26UhOD0ES4+daWFYHLSJwvCXamWbJGhP9UEiL5hyCIl9dmnQkRF2ZYUc2SE4MwJnReCsoD3DB0mPLJIji8RvTQvaM0Jw5g9jhb8dKwjb048AgQ8UBEChz8zzmVh+gP0lOY/lMzGODLRDAxlVfqGHyU9f8PZJjUFTn7wqPKq1PtAQ9tX4bSVmT4PfUSRvy5M+qTFeLeZIk3CoittXPNhXxR1ok/c1mB1l4r4G4zOR/CbqgY7gN9MPTdQPSjSCkXRoYm5rqNs62g7Aeqclec3MQx3JZ6QcmqhHDuFrgLvtyl9WSz+4Wv6/nYkf/3h0cvjUYOrp1zY1DxdWdErY2Q8xnMus9Pu8jDgC62oi+XxeCa22La28UZRWTJYWkbIqGZzs5GuYn7Ny4wQFSUnEC0mYK0TSvdj4Kw8pdxMFcd/E/+IO7VLhY2FqHi4m5itMwq9JmCsP7v7y8sW/IRCuPYg7d/7i3164/JNvL/7k2p3v/var//H3v/ybBPJDUY7gJ7/+24t3zl2J+S4Of4chxCTT7166/4vr8b8mC+Ox7PsPSNcIwhi84A4x5U4y92oc4wI/D0OTxlPE8ZIi9tq7uYVn01NPxmo7K94cPZVburWO/hGweWNnbNjSUN2dqUW6hkwtMnPn2Ip99dUsMgU6JgwzK8joFOAY1RnNfbBTOSRrsMIy2KlksuMwuOtrq04ElqenUWjUmPgH51nke8S4C7Tkq72NuZV5jKYSQVMxX91Z5ns995uDpz9sr7yfMS0bOjzdj8bacrtTkwaKmLrWXF1nUZ4Q01qbOz9jBwHVwcH7f/v33//44x+PfO+XVj12lxKw9XUNl6qA5tLH0sIqcXVTvtrUb7GpAVA7MTU6vzhng60ftt8uPVmAHMDMkgcZAxY2PLUdxaWN+fPPp7uVbf3ars6R5lsPL5XW5KqNQ72DzfPLo4jbVFqZwxPSOrobCooyGGzChavfnbv867Q8CTxmzSlOvxl76VcXf/bNpa9uxlzUW5Q1j8tS01Mw2ITr169eunDxpz/96Z3Yu3nFBUweIybu7vW7lxNw9+8mXH2Iu3k3+XI8+ebt5Asx+Mt38ZdiaTfuka/eJ17CU65QyFdJSRfZSTdyKcmFFHwuFpOPx1VyWXl0wl/ZtSI1G/YqFJMoHdG3aC6eNRQsmopWwbJVoGTNXPrEUrYKlDy1lK6ZClBMzunzFowFK1DZBlK94ardcNWuw1VLQDHKSKiNbagnaWux5haSrZOOCnZMTQTdY4ymNklVnSCveDhcFquoitc34IAWkqmZqG/Age1URx/H3sdGT4m6Jry6HqdrIhraKMZ26tltEuikWvtYyBDPo5BMatNmdBkTWrFHKXDJOU4ZGxlmO4Z5tn72l7mTDHRSzN1kcyfFUEc01ZDOGGlvPWUkOkF+eRh9NcbymGhvIXs6iO42zFgbdqoDN9eBXWhLWu7ArHXjNvvwW/2EzUH81jBxa5j4dIS4ISM+HSG+UpDfKakfVJR3CuL7EewHGeajLGl7OBGl4I4Cs6vEHuqpBwbqrpaypyPvqXBnc+SRhnikIaJz5JGe6jPSjwwMr5EZtPL9IPfAyDow0A91FK+B4jPSjww0tJUpYGH4AGrQRD5jpNdE9YIcv03ohfg+CyNgoZ8xMgTSTiMCzNSIheYzUvwmKtok7AfZQSv7DKURK+MYYhxDjNOUcws9bKYGjCSvkeg3UyI2ZsjORifUM0aiQ+QxRDux0sMQNWgh+82UgIUegFjomtEPMiNWRthCjJjJxyD5BKJELaQoQDyxUENGcthE8RvIIQvjB4cwYuV5zewoIjzz46NNIBGIFbUxj+1ouAEnbOeGbBy0BTqKiFBDRQQWoIyMIOwIwg472CGEE7Tzoi6J3yb8ZOYeWvlhT1rYkxYZkx67UyOOM7eJ6MQtjrpFYafw2J0acYrDbmnUk3E8mh1yZ/iRdJ9dErQLUB6jjIyiGLOL/LD4EBIcWvnoxhVlJArIiFOM/ghUPfslzEEQtPL9kCBgFQatkpAtNQSnB+2pJ670CCJBh0iUvkF7agiWBu2pfqv4yCrx2aUBJD3kzAwiWQE4M+rMiSLZITjTb01D1a1njIw4Mo8dWWG71A+KvGah3yIIgELUBxK0cIOW095Nn4nhMzHQafJQRzrUEdF3pCf59IQjFcanwfi1eN+pTpWwr8TsyBLRtnBUrerT4w41yZ9U8Qfq+H1NwrYqfl+XvK9LPtBiD7RY1A2CBkIdaAheA21PRTjSU/dV5AMtdUdH2dWTD/VUr5G+p6PuAqxtKOW1NfWHzd5X9qqZoYJXyMDv9zf+eLL37PnCkL6jpEUsKcdLSrA5tbT0MhKBfw3HupJTTqvvzpSZ6lqHC8tbU0pbRNzshATWJWpGjLA0ifcojs67xU95SKfFXL3x1Z2kC0RJ4i3q5RuU85JSBiczKZ5ypaBSWFibmpJFFqRjCko5hZX85p6i5u7S89d/dif+0rmrP/v7b/7nxTu/FufyMPS4X1766Vfn//Zm/EUc6z5NlBhLuhxDuEjg38eyYxLoN4gp97C8GzjBDZL4DiHlVnV3ps7VU9f7KLdGDM+Y3h2+VFlG9JDC4tY/eTMPjqqcc/pXBwt70Y1nu1PWsRGDva9bVmdxKmeW3UvrU6Mz0IsPSwAkG1G1avTdJkv/zv761vPJiqq0uzHfdHWWWcz9XE5CmpQ8PqYn4W/F3vyFlJ9UUsiSy6qEwoeFBZT6KhGkbvr0fMr3avrDom3G2LFkbFsH2l7aOqBmafcjen+NWNlRONBaOOnRfXi3vrW19C//+vs//vM//fjjv/z2t6GJCVtxibShucBi6++XVSlNLYtb8KvtRfe00YpoV9an3m+/XH2ypFCNfNx593H//eKT2akFjz+6F/h+t2OkoaG3pl/fXdNRPr811TbYkJrLc02C/fK2x02lrZ01Cytj7d11Dc2VPf0tPCGNxiHduHuNwadPLo41dNRcvv3dtXvnL98+d/n2uYfJt61Og2sUGpL1EEmYn/7s7/7+f/+vc+fOJeNxDB7rys2rd2Jv3Yq5cfX2+Ys3v4nD37qHuRZHunU7+cIdzMUbSd/FUm/ep9yIwV9OxJ0j4b+jE65wCDf4mNu8hJvC5HtScoKYFCdlJf2VjmXn4y179bqtct1WuWotX7KULJqLV6CyRXPxjD5/3lC4bC5ZMRWvmIrXzKWrQMk6ULxmfLRsKFg05M/p8+YN+ctg8QZSueGqfequ20Cql80lM6qc/8bIZoq9k2XrYFpaqKZGkqGeoH+M19QmKaviZeUP5BUP1TWJhgacqYkANBOhTirSx4J7WFAHzdxBNbaSNA14TQNe20gwtJBNbWRDC1HbjNe1EMxdVFs/2zWcMqYQT6ukE2rRqEIwquCNKgSjCoFHLkQGuGAX09RGNbWRgQ4y0EWydJF1tVh9Nc5Qg7c0UOytdHsr1dJA0NUmmx5j9DWJusoEfVWisSYZqMPaGsiOFoqngzjWiZ/uJs13E+c7cQttSUvtyetduM0+/LMB/NYQ4ekgfmMQsz6EfSonPVdSX8iIr2WkNzLCGxn+gwy3rcDtKDAfZUnornVXiT3UkfwA88BA3VaTdrWkPRVuT4U9ZaSWgN4afTrygYZ0qKMcaMmHeiqq8jgwMT4ZGYc6CpoecGRgHJqYXjPTb6b7ACqabx4wknxGitdE9Vt5AXvKAcAOoJ2OqCUDpJ8B8i8YGbVzAxAnaEWrj0+7qyIWStRCObFQj0Fq1EIJm8kBI+nIQPCaKCGIGbJxQnY2Os9FreyojfnZxjix0o+h00TWgJniA6gBCz1k44RgftAu8EHsgIUetJAjFtoxRDuBaBEzOWImRy2UsIkSNlECRkrQTP8M8yM2DlpOErHyIlYeug1G1UYnMPszwonYmGeMDMF8VGWKNhiH7fwIzIsg7IiDGUYYIZgehJkBGzto5x1auAF7yq6JHfakhdzSoCsVVeigMDu9SjqEEYfwxCM98UgjnrSwKy3syYx4coLO7CO7GI1vRZmKMjIIi0/D0O0iPyz2I6KAQxxwiP2IyGsXhh2SqEt66vVEBGFEgOblosEIPpDvhwSouyNoTwvB6VGHNIJIzpSuQVgcRtKOXZkhZ3rQkeaH0wJIesCREXRmBhwoI7MijswQnB6wSb2g2AuKfdBpoKsXTPGDopAtNWRL9UNCr4UfAIV+gOsHuGiurM/E8plYPhPDa6T7AabXdLp3/XKkJBxosYcqjFed7FWjAQKJhyrMgSJpdyR+T5ZwoEr2G8hBE/VIT9pTYbeVybvq5PfKhI/qpEOA9EGVuKPC+M001CV5pCUEjJSAnhwy0rwqQkBL9qmJAS05oKeEAdaRhuo38ba17G1Q+taW82m67p/fG5EWvqaQ9soysDNh+8Phxx//4w96YLCsVVLUwi5rF6aVE1IKE3NqqIWP2RVtoqoOSUkT/1E9p6yFX9TAFebFc3Me5DfQ02oJROk1tuhWfgFJKHiQhL2AY9xOZt+hZiQy8nDFremV3bmMtGRpOad6uKzD0GQZHxnQ1IwY6vX27tknto6hqpxSAYnz4Hbc+Z/86n/EYq4L0imX7n39Dxf+5tK9r1lSbCLtxn38+TvYc8msmwT+fTzvLkF4N45+kZ4em8y9/JB+vqCeb5uWOxcMiy/GFp9PvdrZAGCNFhhZ25qze4yuSfPUkt05qfuwv/zqw/T2p9Xnb2am56xbL+bMoPLt+w27U2+xKUyg3D0OyFVtMnnLH/7o399bF4vw5WUS0DKQkU7lcRPz8zgKZVt6KjldiKsrE2fmkHtk5bXtmXThXa22YXXeNAkNbozr5sABeKTW1JXrlpXOaqpcg4Xa1nS7svrpjM6sbXqUy64oyxgebreAOrvNPDc7sbI4NT2BqBRdHZ1VLo8GgodrW7PsY7LID+8+7K2OTlrU+n4bbNh4uiRXDWkNSpVeMaIeWFibml50D2t6Sh7ny4CBXnVHSUOBY9Za1VrUNdxg9+hTs9k3Ys7fvH+hrCa/tqlUb1HWNpXfjr1++eb5nMIs94Szqaueziedv/5NPP5eAvHe33/9/yRTYkdn4bc7z2GnhS9gXb128Ve/+uWFS+c5KQIyh/63P/27b6+cuxFz/V7CzZjEGzdiv7sRd+FWwoXr8d/dSrp45eG5WOrth/S7cZQb8bhfJyZ9TSNd5jHucIg32YRbPFoMh3ZPzE9kMmP+KiM3bVXrtsoNe9UaVL4AFC0ARX/OyCWgeMnwaNlYhDJyUZO7pM1Dpa0rwKNFU+EyWPzEXr7urHnqrtt01q5AZTPavNEhqa2Da2qkGOpJlhaqrYNp62CCrTRzM8XUSNI/xquqkhSVcSgjVdUJ+nos0Ew0t5As7WS4l4muXv+CkfpmkqGFqG8maJpwuhY80Emx9TE9Q4JxmWhKJZlSicblPI+cO6oQjClFYwqxc4gPdbOMrSRDC9HYhjd1Es2dJH0dzlCDN9YSLM0URwcD7mSALWTDYwxQj9VVJ2gr4nWVCeYaDPQYDzdRXa1Udyt+vB033Ymf6yIsdOLQY+RGD3arH/d/YyR5cxD7fAjzYjD55XDS+xHsroqwp8LtKDCHGvyBCrunwnlNVDQ054OauKsl7apxe192rYca/Nk0ua8mftKS0cvlGSMPTUyvgeY3MQImth9go3fKoIXtN9P8BmLQRAwBqH2N7LfygrD4k5kTtHwZv6xsVIBzdl88hv6k2TlBUKs+O2xlhSB6CKSFzVQUYMdmyrGZgn4cAig+E8lnpARBRsjGCdu5ERsnBDFRDJ9YmSdWesRCCQEklJF+E9VnYYRgftghOq1EtjBC4GmwQMTyJ0Z+hpjHFnoYjSCwc8N2Lhqhh0pyojZ+xMZB/ZonMPt7BzdqZx3D3AjMC8HciEMUdUmiLmnYIQnBf8FIWgimB+20EMLxWzl+Gz/gEO8YWV5YFBxNC30xbJySEhGEYD76oi7JsTs15EoNINKQKysynhcey/cj6VFHath+2tqBVkKi7RwBuwjt1UIxGXRK/IjoyCYIIeKwQ4Jmr6MOk7Cdf1at7IcEXxyQaSE4M4xkhOyoz0QSdUjRO2jUmfH9aE7EnRl2ZYRdWWFXVtidHXJlBZ3ZfiQz6MhAj5R+a+oZI9F6kEOz4AgQ+EFRyC4O2cU+UHBk5h2ZOD4TB617RJ/XSPca6aiK58hIQcWuR0bKgY6wq8aioQGfVIm7sof7srhDZSKKzAN54qEK49OTfEbqno78QU38oCF9NNA/GBivtJSPZvYLBeGNmnQE8rY11F0tZVdFQnu1/HqaX0cO6ih+DSmoJgXVpKCOtiMn7xtEe9a8HXf59lTD8QtVZF0FN4na2DHuhoKn+qHdubEfDrenJsCatrTmkRzXsmxyQ69ztvXpK2p70qu7pAV1LEFugrgQk1tBzikn5VYSC2upxY0sZtZdRvrtsjpWdQ2XxbxJpFxliGKxnJvZdbyq/tw2RdnoGtBvbEiv5leMlCnGBkfXjDJzQ7+utmmgsKE7v7YtN78ipbW/vLIhmylKxlDvibLoeHbslftff3Xx/8Vx7lOEsYn0KzcTvr6L+zaBfi2JeSOJff0++dsE1iV6eiw/P1lUiCcJ7yfRb7YP18mBvpfb63Oro/Or4z/8LjQ2CY9P21fWJ8enzDZEvrBi3/+08fmH7d/+4+He/os3bzb+z/+J7H96C7uMK+tTz14sjsjalarOzacTz7amrNAIbFdYoZHKinSJmMRiJ/IFhJbmotbHeaWF3JxHLHE+WWVrb5eVjqhqEGufbrAG1rSpu0rsqnptd/6Yvg7qyTZ3ZmhaUlecPVPWjt6WzKoSfld7aWtzqVLZ095eV19bJhvqtlo0dqvGZBhaXvFYrEPNHUWdQxVzyzb3hN5iU4woOxWqntl5DwBqtQa5e8yuBeSt3fVPni3aR4Hi6txeZXuXorW2s6Jf3VnXVtI13FBUmZGAv337waVk0n1JJndA3gE5jHnFGecuff0g8b5r3Ln0ZFEDqBMID7++8NXd+GtkTvLXF3/CkVCmll2zy6PtvY0MNul+7O0rVy9cvHyhd7i/vL76m4vffHPxV99d+/UDzG0aH/eAcOtq7K8vxvziWty39/DXriVdeEC784Aeg+Hcx9CvJhG/ZXBviyVxfN49iTghTZpMp9+kc+6whPf/74x8jtRu2qqeWivXbZWrYNmiqQidI5csJbOGgnlD4aKp6M8ZuaDOW9TkLxserZiKl41FC8ZHi+ZHq9bSNaRiw1W95apZs5XNG/LH5GlwD8/cSjc1UszNNEsLHWxlQG1MsJVhqCepqpLk5fGysjhZWZy8PF5ZmaipwejrsYYGnL4RC3WSrV00SzsZaCHpG3Dqehw6RBpayIYWoqGFaGwnmbuo1j4mPMCeUqbOqtPmNGkzKvGEnOceYrkG2Z5h/rhM5BoQ2LpYQAtJ30zQt2CNbXhzG8HURDDWE0wNRLCV5uxhu/q5tk4a0EzQ1iSqyu8rimNUpbGGinhLTbK9nuhqpoy2E8fbcRNtmKk2DJpCt9aNQxm51Y/bHMQ+HcJuDuOejuCfygmbMsJzOfGVDP9qGIsy8myO3FNhdxTJu0qs10QNQ9xPRsYHFXlXS9nT4PY1GPShjETfJy3xSE8+0JI/6Sg+C8sLsg5MtE9Gms/ADJjYITM/YOb5LfwAxAuBnICFETRRUZO+z0jZ15COLOwgLPaB/KCFHQZZZ00aaJlGFGSeWNmfbZyQhRkA6FEb/zOSgjYGByz0ACrq+cLIiIkQMRHCRmLETA6bqQEzJQDQ0DkSHePQk2cYZH62sT7bWFGQesbIAEDzg8wQLAwh4oA9xQvxQzbeab6djRMFmVGQfmyhn4AMlJFRkImmqEdgXsTBP1O4HNsFpzCGmBEb8xhmH8PcE4QXRfhhhBdxiiOeUxd/GEmJwIKogxd1so4RehShhmBqCKYfuwUBG/vEIw04xAcW3g7ADo1lRCYyg05JxJl66v2H+UE7L2jnhGAuqoYNuVL9cGrQmRkZL4iMPfK7MqMuacQh/PM5MmAXoQXIEac07Erzw2IfIg66pAGn5MgmQDu2ThubT/NaT40rIRvPDwkC1pSgVRK2p0cc2RFHZtAmCtlFUYf0xJUedaWFHakRRzo6R4ZdGSFXVtidjTLS68j02tMDSPqXMhBJABKfPmuK18JHZ8dDgHvaiwmLP5k4PjMvYOb5AS5KSq+RiU6TaA0kephE83d8AO3QQDoykg8NhAMtdl+Z8EmV6NMkhfXYgA53qEz+pMTuq/F7OuqOnvHRwN0BxbuOrM9PWvcmaw6mqvfHyz6Nlx16it6aU7ctqR/0vLdqxkcNY1/H9BrZnzTUAzXlSEXyKfD7MsKeju91Fn//dOhgbWh/S32yjewvKueGi3u49zuoMcosnr4yH+xvMak7ekdKWobzHPMjK28ReE7WrSl/1MDPrKBxM+Npkju0lFtUwbXUnPiCcuKjClJjp5jEu5ZbQX/ckpqVjeXx7zF5d5KZV+hpD2jS2MrO9EFt9dwTCzyjqO7OzWtNb9HVtchK2hUlJY3i8hZpU29ha19RRUN6SiaBLUhkpSRh6XcJrPtkfvwDwrUL936JYcWQ+LGJtGt3Md8lM25RRHFEQQyOfzeeceU+6RxVEpNWShkBGqFxRedwtdzQY7DJXn1cW346sXPw8uDo/c7umyfrC+tP54PBnbFx89i46enG6P7eetD/7v3bJwe7r3/zORiJ+rf33r14uf7qzfra2ozdrjMZhuxW9cHeM5dDN+o2vnuzYrOrLKBsYLDZalNOug12aLih41FRgxQYHZEZm+qbMg3qFsNIg13fZda0QNpGzUCxU1dr68sHWqW2nkxTZ3pnGaO/QaLsL3bZBlob8oYH6of6mprrS3s7Hw/3t4y6zYBxeGwc3Hox5xzTd/RWDSmaO3pqRuQdGt3AiLzbatdPTCEa/fCRf3tsxqG3KLUWmWvKavOYptdGoVGjYxqafzo5s+pSmwdauqtyi8V3466U1uSOzsLLmzMDyu6K+tL0vDS5Tmaw6BdW5//jx39r62n6xXc/jU2+xZFQLt76ZVo+D5kwN3ZU0rn4h8kx31741fmL52Li7vWrBkvqyy7dufgAH3Mz7sq1B98l02OSaHduxJ27cO8fbiWdT2DcuUe69oB2K4Z6iyxJxgvuPKSex3GuM0UxTN4daUZyehYWR76YSDjHEv+VOXLTVrVlr960VW1AFSuW0iWgeMlSgh4mZw0Fc/qCBeOjBV3BkuHRKlCyBpSsGoqWdYWLuoIFXcG8Nn9Wl78AFK5aS1fsZevOqi1XzRN7+YKxYFyR7ugTQB0soIlqbqaZm2lgK8PazrK2swz1JEVFkrIyUVGRoKhIUFYmqquTNTUYbV2ypjZJW59saSdCnVRzG8nUTDQ04jUNeBSQ+maSrgmvbyYY20mWbpptgIEMsibl4imFeEaVOqMSTyr4niGWe4A9OiIYHRa6BgT2braljWJoIepbsIZWHNCKNzbidXU4XR0OaCbC3UxHL8vaQTU14TU1cfLyGHnRPUVxjL7sIVCVaK8jOJuIkx3EyU7CVBtmsjlhpjVpqTN5vQu33o15NoBHGbk5jNsawW/KCBsy/MYw7qWS+EpBfCsnvJZh3slx2wrcrhK7o8DsKJJRRh4ayH6Qi2oWdrWUAx0B7U/4pMMdaQl/enqy10A50JL39f+NkV49w29kBcy8gJnnM/P8IDdg5vgAmt9ADhhJIYByqCNuK3B7WrrXwj8y8/wAMwDQIxZGFGT++UMZGTQzfEYqWgAStPK9ZqYPoPrNFHQTG7VQUEaGjfiQgRAGSBHgvzES9fUHrdwQxIrY2N/bud/b2SdWZsRCiYL0kIURsjADECdoSwnCIp9ddGQThGB+FOEfw7yIjXMKb5B1AjKiZloIoIQsjCDI8IPMiIN/4k5B002jiOgzknJsF4St7BDEDFsZUTsraueEYU7QzvHbuUFYGHKlhtxpIac06kg9dqScMfLYQQsjtDBCi7q4QTvn82ia1y78ZBW80dMOHeLQWEbAIQ4h4hDyJWoV5kcc/KhTEHWLUEYGnGkBR0bQkxvw5AfcWcfutKgzJeIQRRyiY6f02ClF2zkCdhHKyAAi8SHigDM14JR44RSfXRSExSG7CO2MRBmJYjJk46EJ5kGrJAJnRJ05UWdW1CFF/ZEoI9E+rBAs9cOpAUSKblmDzsyAI+MQTj+ypQYdqN5VGoKlETgtgqSGYQk6NaIRBIcA9wjkoyOp18L3W/h/wUgUk+g0ieZRoIxEVTYfNbhdHX5fiz/QYr1ajF+bHNAk+ZRJXjX2QInbURI/amnvjfwdKO1wvMS/2PzDB/C3B57PH+2+La1/Qx7ZlB3Ot72yFb2zF7wypX20pO2AqXtm0QsZ+Y2cvKel78qSX/bEvdUJ9ifqgq/0GwvD89ODy7Oy13OKp+bmxa780SqxLotVR48v5eG7G/IGR8o6hx+1Dz2q6cworOMVN6XkVHHw/JuxxHO3E7+S5uNae7MGRgpVmtKurrSKKkYS/tv8EnZqOi4u7uu0TJw0j/iA8t2jRmFqKalLWQp7+sxQO4R0G5HuxpHSqr78Vnlpp7Kitiubm5aQVcSobExraMvLK+ZIs6gsfgKNF89JxVEECbeTL1yL+/Yh+QaJH4uhX48lXEqi30xk3IynXcdy7yWybrAzEonC29IiSoe8DPIo4DHN6tbM6+2NxQ3P6tbUyvrU1Kznyfry6tri7s67d++efXi3sTCHjI8ZtzYnlxc9r14sj7ts0xNuq838hz/+Pnoc9PkPIpGjFy9WfYcfBvubFbJOg25Qp+lfW5va3X3x/uOmQtXX1lYN21T/9eNvXu4stQxVDupb5Pq2xQWr3TKgHqoHNB3jo+rBgdKBzjzjYPGcodHTXzA5s4DswgAAIABJREFUXKCtZRpaxeOG2uEWqVFWNdBZqByq1Slbq8rTLcaRMRcAGEfU6r6dvec//vj7F29Wm9urKmsLWtprB4c71NrB3v4Wg0kO2XTtnY9n5j1L61Mmq0qm6xvW9NhHAcc0tLA5tfZqYXpt1Daqb+6p0lmGIKeGwcfPrY7+64+/W96ck+aKa1qrV1+szazNdQ/0eEO+py82mjvr61orOwYbKhoKsbTY8vo89wxYWJ4Rm3QjDnPv3KWvv/71P1y5ealzuCO7LPPine8w9LhkemwM9urtxPOXYn5+OfaXF+9/dRv7XTz9ViztRhzjzj3Kde4jenodP1l0N5F7jZOVkFtBb+zIqG0S88T3sNTvKLzrf4WR1soXSO1zpHYdLF8CilcspWe61hl9/qwuf95QOKvLn9MXrJiKV03Fa8aSJW3hvDp/Vp03p8mb1eXPmwqWweIla8kTR+WWq2YdrvhzRhobqEAT3dzMAFtZtg4u1MY2NpCVlcmqKoyiIklZkaCqTES9FrpaLMpIcxvB3EYytRDQfkdTM9ncSkXXrbomvK4Jr2/BAx1kqIcKDzBd/VxPP3dyJGVGKZqS80eH2WPDvEm5aGxY6BkQIr1cWxfD0kYxtxHQp6vHqmqSldUJunos2E61ddPNbSR9fZL+caK6+qGqNEZV+oWRj/GjzeSJdsJUF3GmAzfVkjjVnLDQnrjehdvowT7rwz0fJDwbxm8O454OYdeHsOsjuE0Z4ZkM91JOeCsnvJFj38lxO0r8gYbwSUvcUSTvq3G7atyBjuizcI4A1o6W9oWRmC+MxB1pcahN7UhP8hrIBzrivp7kszC8IGMfoB2YaId6us/ARq9KXoCLdhZ6TVS/gYyeMw80hG0FbltF2dMz9/RMv4kRNNLQykmUlCcg6wRkHUOs7+3cM0Z+7xCFbAKvmek30wIWtLiKFrVQohZKFCAemwghAyFkIgYNJK+R6DNSgiDzNEMV4vhBdghiha2szzbOZxvrVOMDsSIQKwKx0Y2izyr02sReW0rAxkdLSMJWdtTK+WzjfIbYUTPaGk0Lg8wQxPSB9KiL//2o2G/loIxECzqidi4qEYraWWGYE7KzAza218r22/hBpyTokgZd0mOnFGVkxMGMwrQoQo0i1IiDHkJYYQc37BT6EZEXFn0AWNsgN3AaIJeKMhLdhZ4xMuIUh1ypQVd6wJHhdWR6nTlBT27EmRpxCFFGnuXGhWEJ2vgYdqUFHak+ROxDxEcOsQ8RB9BaK0dqxCEKIykRhzAC81CdETpH+iHh2RwZdeZ8dmeg3zOC/KkzMgRLfXaJH071I+l+JN3rQF+mH0kPu7IijnT0688slWehBwGr0GvheSF+EBZFnNKoQxoABcE/w+QZKVH9zhHAODTRD03UI4DmNdO9IOODlrCtJ+3qiQc6gleH9WuxPmXSoSzeryEeacg7Wvo7LeeNQfTenns0Wxd6ptx/7Qn4tnbez7595nz9BHy9ovu4pl1BGl6ONj1DKt6PVb1zFm0aJK6mhzPdmFc65mtZ0nTTjbFO7II5f9TZoNBV9SjKhlQV6oH8RePj1eHi9d7Ctf7SVn48487PC6X4+sfi3qHiPll5W/+j3HIWNzNJXEihimPvYH51O+EfVMbHH/cm19eNSwtyxWA+jXj+xrW/Z7MS2Ky4mze+YnBiJXkkkiimVVUKTg64Z0cmJ4ftlrb5GdXzF46nb129mmoF1FrZnlVYm0ITxtL49ymsO0TqrZRUbFoWFUe+lUi8wRJjkukxl2O/uXz/3B3MZSLvAZZ+K55yI5F2K5l5N6tcoEX6nAu6xZdO27R8O7j+5LVnbM4MuVRzS56ltXFkXL/2fHLxyeTswvj8wrTL5QiHAqDF+PbV+uHBa6W8/eXz+YUZx5PliUkPrBwZBABganp2bW3tP//z3w8/7ep1ytcvntpAfWtTzcSoDQQ1JpPC5bLoDCPtHQ1VNY+6ex4vrrj3Aq97lE29sseQbXh92fFkAR5DVICpd2rObEUGJsZl755AP7wa3R8bfm1tiCzJnlkbx+SFtpHCwSZJbRG9vyNPPVKLQENTHiNgGFApuoaGW59uzf/bf/4u+jmoVMuKSgoqa0rbO5qmpkedLshs0eqNso6uegBSTsw5tj+9Al26EV3P4tNJrVUBjZq04Ehb/+MRXRc8btQAA2pTf21r6ZOX8zveNxaHobyhDHRD//rjv7/YftXZ1/W7P/xT+HPICOq33j5p7Kp6VJWVWyrpGKyFx/Ultdlx+DvJxIdXb1/86uufnrvyKz2sremquBF/GTWnYlj3YkmXLz/46mrcz+/ivn1AvRxDvHSPfDmefTeGej21RpjWJL6fcvse67LgEb6sWfS4I72shp2Sdp/GucJLvft/Z+SWtfqVq+Gls34drFgCStagijVbxZKlZMlSMqPNmdHmzOpypzXZs7r8ZWPRirFoUVMwr8qbU+YuaPOX9IWLhvwFY8ES8GgZLF2HqzadtU/slfOGwjF5BtLLB1sZ6mq8oY5sbqRaWuiWFrq5maarwykqEmRlCcMlccNFD+VlceqqJF0t9pSRdUmGJpy+EaurxwItJHMr2dhEMjWTNQ14XRMR3bXqmwnGNiLUQ3cOcJx9HHcfd2JYOK1ImZQJRgc57gH22LBgbFg4OpjiGhAgvVxrJx3soKDP0IjX1GDQCyjUTrV30cE2sqEBa6zH6msSNeWx2rL7+rKHpsoEWx3O1UzwNGOmuoiz3cSZtuSp5oTFtsSNbvxWP2GrH/diiPhCRt4aJq73Y1f7MRvDhGcKyjMZ4aWc8EZBfCPDvxnBfJRj91S4fTV+V4k90BH3NaRdLQlt3N3X03Y0xH01muOFOdRgjzTJZ4z8pCcdGFDVH/XQwj4EmXsm6oGJcahn+kwclJFnxfc+IzVopnt1xC8bWuqelr6rZ+/qGAGAedrJbGagh0l0gjyxsr+3c0MWpt9EO7YLvndLInCKH2SHICbakxwF6RELJWKhRAFyFCCHDISgkeDT4o+0uCM9KWChB63sgI3tN9P9ZvqZMgjdnUbNtM8Q88TKjlo5YYjrA/leMOXIKvHZJX5IELYL0fXp94jgN86UH2DesYV5YmVHQeaJnRuxsX0g/dgt+H5U7IOYqJ3js0v82ZVyDPMiNjbaF33s5B87BBFYELTzQkhKxJMWHcs8Hs08caceO1IiMC8MsyJ2esROjcKMY4QZdXC+HxUHYN7xWEbInXbkEG9bOMHR9O8ncj6PZqBujRDMD8HcMMILI7ywExWmSsKutKAz8xBOP3Jkhsdyg7AoBPPRlHM0bRW99p2m5DilIVeqHxZ77UIvnOJ3iENOacSdfuLJOHanRZyohpYfgDjoVdIHcX0gPwCJzxh54s4JwVK/VRywi0KI5MyXGUCkAUQaQNJ9cJoPTvM5swLunIgnL+zKijgyw0haGEmLIulo0Cta/nwalf6lVCTqkP5mLDsMS8I2ccgqCkLCL7z88ltkYqDRFgcGstdMD9k4EYdwz8zct7D2zMx9I/VITwoY8CEdxq9K9utIh3rqvoH1Xsd+qeW9tmQdTjcEn2uDh2vvt9cXV9xvP6y8eD7pggeXptVbS5qVsd5lV/PrmfZnropJGW+o4BJQe39FwfwA8iY6YoyNDx2adJU8t2eksG2kSG58rJaVIYryqaHiDWXFlq5utDe/o5DKw19obZDKZFVNrVnFFVye5AGNeyu7hCrMTLwR83cY0ncKTaXT3SUfylcM5T0uJ1Oxv0x68HVczK9JhJs3rv8sDnMhp4wtKabk1vMUYCPk6jSbG6cnhmcm5TDSE/nNK9Az0CGr6FBUCnMILEk8lnYTz7hNZcXiyLeS8Ndo7IdE5n2aICGBciuOcvs+8UYs8Vos4UoC9TqOHZNMv/uQeDOrNAUcVU2u2QyOIR08EP7H7ScvJp68mIJgzfzS+O//+L3GMLC0Mbm+ueAPHTzdXJudnZ6fm0JgELZpNzdm1Kr2Z1tTa8ue18+XbBbNYF8nYDLAMPzy5fP//K9/fflqc2lpanV1dm5uDDJrXz5bs9tNNpvR6YIGhjsU6kGTRTU43CpXdZhs8obO0txHPAs0MOZUw+ZBo6ajv68KgodnFswQ2Dnvlj2xD6wZW6PL+h+Di8EV9QpQu2pv7a1iNRRR2mqEoL5pyqMGDf1Wi8wGKUpK01rbq2YX3Z/8+2qDqrKuor6lrryqGAD1NgSAEbNCOdDUUuVwW9582LDAWpm2B7CrrB5Dl6ylX925sDltGzW29T/2zNqKKrOaOqtk2p7ekRazXTM2h6w9X9x89xSZdOhtBscosvp0bXp2wj3hBGz6AXnXUWj7yfO5ssf5lY2PuGn0GMzNh9g7F278+vy173hp3MrW0rSSlKtx315P/PYu/hKefz+ZcwvHv/uAepksfoBPeXCbcOEW8UIc785d+lVpbUpqo4SYR+CXMmr7Cxv6cour2PklxMIyctYjbFbJX8kQeOFo2ELqn9rrnkDVT6DqdWvNKli+BBTP6fMW9DkL+qwFfda8Lntel7ugK1jUFy7pHi1qCmYVObOK7BVt3oI6Z06dvWR4tAZVPEUeP3M1bjrqVy2Vk6ocexffUE9RlycZavBQEwXuZCBdTKiVrK/HKqviZWVx6mqsqgqjqsLoarHaGoy6KkH3GKOvx6prk4AWkrmVam6lAi0UfQPB0kZDP9DV44EWCthOt7RRrJ10Rx/H3S9wD/DGhoVTCvGUQjw6xHf1c9wD3AmZyNXPRYVCYCsNaqNbWqjmZor+Md5Yf3qShFppjm6Ws5Npb6Wa6rDainhlyX1d2UNTZRxQFQ/WJsGN2NF2/HgXYfZU1IpZak960ond7MO/GDoN2UFLPzYHiFuDlK1BynMZ9fkI6eUI7s0w7oMMt6PAoVmXB1rqjoa8raF6LbxdHf3QxNzVUnZVhE9a4ic1Di0eOlIleLWYIy1uX0s4AJhvtdS3euYeJPpkTdk1sQ9MjD0d9cjE8QNc9E9b0MI+qzj2m6heA8VnYhyamLs6+r6J7QVTvBZ+AGCGAUbIwgyCTPSeh2pcP9s4UZD52coNWZghkHPsSAnCwohDiHo/vnj/qQELNWgiB4wEvx4XMOADBrxPhz3U470mkh+iBaz0gJkSNJHDZipK1rND5m9g1meIeQyxIhA3AAq8oNhrTQsg6X5IGAJ5YYgbtfHRaPXPNs4PMO+zjXOMVjqDzLCVfSpYtXHQw+SxQ3DsRO0c3GOYe4Lwv3cKT5ynS0v0NHjiSf9+LDPqknyR3nAjMC9kZ4et7BDEisA8NL417JaGPek+V+q+NWUH4EbcmVFXWtghCSL8EMyNOHlhBzdo5xy7RGiGQMSdHnSkBpxpQVe6DxFHnOIQzEcXp1Gn+MSdGv0SjoMWPkddkrM6ST8iDLqkQVd62JVx+hypYRi1Y/K/aGhFYVgSgMRhe+ZvJ4qOPYUhR64fTvPDqaiPM4SI0awfP5wacmaGXDlee7oPzgo6cwOOHD+SHYCzg0hWyJH9ReMqDcJiVGcbtInQq6TXwg/bxN97MgOI1GeX+CCRzyr0gXy/hR+0cMMQP2RhBwCm30Q7y6gLWBghG89nFeyDvI8Af9vA/qSj+LT4gCbRp4r/pCW8k2P2jPRdgPVSQT2wZf92vS/yTP1uHTg8WF154nn5dvnw6EVfb6VWWW+ztE9PKR22Vpu2eMZStApkQ01JyrIYdy9lC5SMDhNHau7aFKJRa3lHq8AI1C0tG+xQu93YqOnKA/sKXPLSGX1NZxGek/QP2eKHtZX82ipeURGZSPw1i3WFTD0Xn/iThw//LhnzMyr5G6n4Znsza6CLV5xzm0X5GQXz1f07/zP+wVf37v2MQLleUitpHykfNjWMGOoM9pbe4cKeoYLnb116a4cCaPngX4cm5XpnX8tgGTUlLoF0PZF8g8i8H4e7iqHdwdLvJlJv4zixWPb9B5Tr8fRbCYzb/BwiRRhfUJ2qMPdWtjwa1nYvP53qHWmqbix88nxmahFZXB3bern0cfflyQ/hj7tvh+W9gyPdO7tvQmHv7t779++fb24uzswiCKyEwAGXQzE+qh1zaxdmbZB5BDTJ3Q5wesL56tWT9x8319anX75etcG6uYVRt9s6NgbrtAqdTlZUkpWSyhBmMEuqs/qHGoflza1dpfXthWxxohHqWd9yjo+rPC7Z7KR2clQJW3qmXIoJeBBSNKy55O7huk1bz4K+dt3WPKasaMklyJskS+6+95vIiw33xvLo1IR189lEWYWkobHQAAw+eTmPzFgLq3OG9QMNHTU6s2pmaWJ0Amlsqm5orPrw8eX0rKu+uUyh6Z2aQ1q6a5p6awf1PVNPxqBRc+dgy8TCKOyxzC66TaCivDoXgGQfDrZmVzxLm1PwmNniMDgm7B/3349PetweRKkaGZ9wzy1MT8+Nv3i3qYGUWGbytYeXkumJ9zB3JLmpjb2NHYoWogh7Ke4bXj41vZIjKqax87GU9AR6FjatipdaJUgUxMYwbsawbpyL/3lea+YQPNAgr69ozy9pyGjvLeoZelRQSkrNefiojlbdmfJX5kikfgupf2qvfwLVPoFq1601a2DVElC8ZMxbNGQvGrMWDJnzuux5Xfa8Nn9em7+geTSvzp+WZU3L0peU2fOK9DlZ1oI2f8VUtmatfgo3rTsaVi3V05o8Z4/I0sQw1OCBWjzURIHbqUgXw9ZBNjXhtXXJmhqMpganqMCMlMbLSxMU5Q+VFXGa2kRtLVZdiwFaKKZmMrpl1TcQ0E919Xh9A8HcSgXb6WA73drJdPTxPAPC0cGUCZloRiWdVqaOj6SMDvFHh/jjIynuAR7cxYba6GArAx1hgSaqrharr8MZarCmOjzUREHamUgrw9pIMVZj1WUP1cWxurKH5uoEsDbJ3oBxteE9HfjxLsJMF+EvGPlsmPh8hPRcRn02Qnk2RN0apDwfoD4bor4YoT8fIb0cJpwxcleJ31UR9rT0bQ31o5bmhQS7OvongLmv+RMjD5XJXmW8T5XgVSceaXG7WtIrBfGDmf8RlLw3i96bBNsmjg/kByDekYnjM/OCFm7AzAqaWSELM2ymB4yUAEDzmqh+gHkIcPb0zAMT78gq8YIpQYCDdjqGreygjRW0scJWVtjKOoZYEQvjjJFRZ0rALggi/DDIPE2eA2l+iOYDqQEzxQ+QAwZ80EgIGQg+Hdarw/rMRL+V4rdSQgApZCKivVchkBYwo6JWyomFGjGTwyZaAKB7Ae6hOeUQTPPZ0n3mL3S38tBkgLPj6ImVjSbEoiHmEZSRCDfi5J0GAiDcMMyJ2rloHN0Jwv+S2iqMwClRR+qJ+zSIFdWmovvMMMQNQ9zT4HJYHHKlhl1pAWfqgU20a+aFXRkRpzSEiIOn8h9e2MENIZyoMyWMCCLO1GN3WgCRBJ2SoCvVBwvCTmEYQfs4hRGHKOoURx2pqMA1DIvRHexZYkDALvA7JD5nWtCZGXJlhV1ZIWd6BEkNIykRh+hLvk9KGBYHIHHQKv3e8+jzWHHYVRBwZPkd0oBDHHCkoAHrYUdq0J4acmaGHNlee6bXnhlw5PjgLD+c44dzgkhOyJEbduaEnJlhJCNoT0Uxic64QSjFbxEEoZQwLAk6M72OdD+c6rWl+EDBkfnUBxIGOREzOwDQfcbTgLrTICeb8JM1ZReS7lhEnwwsv44U0iQFNImHBtK2lnhgou0Z6e+V5ANQGp1t8i71b00NPN+wrqw5n71aWHniGRyo1Wtbu7uLrMiQ1tCgkxWMmh6tWvLgdqKy4iHUTtqwZzlHqMrmBJtSOA6W9rZwZYO5sLVNJa+AwfYJVx9srOuv53dVkNsKk6qk93jE8yzKpazUB32d0rJHmAzJbRr5F5jE/8Ug/7KqFFdVnJSXfrOq5GFDVXxx7jUx9+eNVbiC7Fhc0ldszi2bs981oW4fKHPPaXXW1h55UdtAbnEtu7wpRQt35lYKPEsWg2uwuDGVIUkkC+L4mWQ8OzaBeOt+8pU40q148u0HpOsYVgyWez+ZfQfHi0lk3iKnPEwv4dZ3lzhnwekV967v7X/9+IfjH46m552Rzwfb+y+co+aF5amF5anoSejgcHd6Zmx+YSoS9W88XXG5oPX1ufWNaYdTMz6mMxo7nMgQYGzXqFrGPBqtqgMwDNgsKo8LmJ1GBodbjeYh15gJdhkdHkClGtTpZLMz44WPsh7E3bwXfzWBeEeURa9ryC8tl+QWckqqRCxRXL+yZuOlc/dwadQzND0un3LLXJbuGadixqNxggNLo/oJXe9wRaqtt9AxVDhSwR2p4k8Z6n57NP982fzhxdTa0phS3iVTNBpMnXpdJwAOueet42tOy6gBHDOqTCNWN3Dg34n+JqjWyQeHep49X3v+clVvlIFW9cSUrU/WCrjUc8+mnn5Ygyet24cftw8+2B1mpwfsG2iG7EoIVjlGdVrzIDJmdE6Bs2ujOlC+vDEL2QEQMq2tLtsgq1w+MiIfjHwf/s0//5BbkYvjYNNL0no1fX3qAUGWQAUri1oKeAXMss78zFohNSORkBZHTE+UVgtrRipym7Mp2YRYzt07zBv4jMR+W5dzBR5fcz95M++aMvQNVbR25TyqpLJTb+F459MqsH/lHgk/3oQfb9ge/zkjl80lK0DBsil3yZSNMnJOmzWnyZvT5M1rTxk5NZK2IM+ck6fNjmTOa/LmtY8WgbI16PEa/HgNrJnTF44OSG1tHLCRanlMNNcTrS0kewfN3kkxtxD19VhtLVZdjUUZKSuJl5c9UFbEqarj1dXJmjosOjWiE6SxiWRsIhkaibp6vKGRaG6lQh0MlJFIL9czIBwbEk3KxTMq6YxKOiETjQ0L0F2rZ5Dv6EFHSQYKSFMjBV3qGmqwxlqcpYFka6HZm2lQA9lUg9OUx2lKHhgq4s21iVA9BmnCeTqIf87IxXbsUnsSao7cGiI8GyY+G6FsDZM3hyibA+Rn/ZTNAfLzYdqfM/KjHLujxO+qCLsa2p8z8sDE+AtGHn5h5IEWu6MjHY9n/fNmfXS2bBfO2IUkB5DwCOQdWdhegIv+7+8HmAGAGQDoQRPVpyeFLAwfQAuYWV4L78DI/gTwvbZUv1UcMnPR0uOIjROys8MwB3XfR0Fm2Ew/gTgoIyMOod/GD8C8CMRCJ8IQRA9Y6X6IhmaUh0zEMEAKmYgBA96nx50xMmwmh0zEoIkcAigoTVFGRkykoJEQ0JN9RuqRifMJ4KOMPDJx/QD7jJFoD3PIctpVeWzjoG1cQZCJdn1EEG7YwT0DJDoXRr60Wp51ZqH54CFYGHGKv2CMj4aeR6y8M0aG7KKgUxJ2pQVd0k928T4oCDkzw0haCBGHHIIwwkPj68IObsQhDMH8iDM16kJZJQ44JV47P+QQnA5/Z51ZaI4rOk0iKWEkJWgX+K08v5UTsAt8iNjrONXaoIyMOqRRpzjqFB+7RGFEELQLQnZRABIHoNSoI++HidKo51HQmR1wpgWdkoAjJegUhd2SsCstgEjDrqywM8cHZ/ngLJSRASQ3gOQG4OwgkhNyZKOMDMHSU28lLEEvlH5I6DPzvRZ+wJHhc2agefd+SOi18HwmltfIRDu3wyArAND/5AABGH4b3wtLDpGsT/a0IxPHryOHNNiQFuc1UA5NzEMTc89A29XQ9s3CfeTRe0/Dy9nBmbGhrecTH/bWDUB/R3uxRtVUV5PaO1jZ3pXb1yaxyrNWgLzxAY7hMdbcQvSMMHUtcbL6eGU7Wd3DL819kJ8d31An0KlrHNbOZ0/Ms+6eoaaU9lIc0C0x96YVpz7gEs5lcG8YhnM7G5i1pUm1Zcn1lbiFyfYX6/K+NnZJ7p2BTqZBLhrsIJflXXVZSty22q5WUWUla2Ze+ymwMbUMzK6ZTUinyvy4plVc3sDPKqWkFVNzKvjpJdz0UjYzLZkuTqKmJFAECfcwV2IxV5PId64//PZWwoUbCd/eJ1xNYNzG8WJIotg4+tULMT/LrhBmlvCLH+c099ToIcXTZ0v+8M4n37t/+Y/fBiK7AKS0O8yecTgQ8oajAa9v/+WrzWDoaG5+Uqsd8XigmVlkds7W1VlaXZ0KAB1GY5te2771dHTcY5ieAMfdlqUFj9kky8lL6el/bLbKJ2eRyVlkcLDTbNb87nefx8aR7FwxhhzLEOKausvLKqXZucyCYn51Q0ZWEaOqKV1lbERcgwMDpW5kYGvFPjuqNmvaAHWr2zrybAFZsisdg7Wbrn63oqSvhGXqyHFrqtfGBpbGFWtz4MKM43Hto6KSFMg2ZDL2mKFhi0c7uoKMLjn0iEoHKh0T1qcv197vvR6bdPUOdDpd0D/+U+T9x2cG04gFUk4vuZBpsxwcmlj1LD9fOAx92jvamV0Yr60v7e5tmJiG+oca+0caekbqZdouC6JxTYKTi66ZpTG5asho0gb83sNP+8Gg//hz+PWHV/Zx27BhOL0krUfd+88//oscULKl3KU3y9C0pVPT2q6q5xfSY2hXcZIEYSkH+f/7uremNNI0DuDfZD/BXmzNxexOza5lNlEjEMSgIgcFQUUgJDHxAB5glHhWDqKC2jQ0NPSB7gbEAypOopOoEzU7mVSSSaJy6AbiTs3U7uzhbqv24nWsrama/RS/ep7nff//p6Q3viDqEJXLromNde02rYOyr57ED9/tn7w//Os/zveerzzsVSharhkeCtX3bsgMZb+/9ZtfNfKAtDzDLf/HyB2/IQ3rtyHj1vKdHfjBDnx/y2u4MnJ7QZeGjFvL99JI1254cJcY3Av3pwOdydk2clyG2cSo5VZggIcO8fGxWmJChI4IYWu1p/eGp7dy0cyDBvhQH883UAX1V3rNf17qq/JZ+aGR2uXBasjCC4+Jg49EYMsKjAyPia+MjM5IYw5FwtW8tqDa8Ko3vGowRyZm5YlZRdwlZ+xyclISGa0HQIZstwNWQcAqQAb5QYvze4xcAAAEx0lEQVQgMiwCRuLDtWGr0N9XCfdcR8wV6GBlxHqTHKpmRvnAyNSkYHuC9+U478nEZYDAgYt/OCs4dNcczAr3XTXPnMJDe82+QwiMfDEv/Ms8/9U8Dxj5FhK+Xb79CyPfLYuAkWeQ4GypGhh5vlQBjPxbuvM/L8Y/MPpvQsozSsvFtRlMcYZKrubIXKghi9TlguI8Upv11xQiDcDIbERxGpSehhQZvC1PqH/NSNA3+b9GZnF5lrjMPb8yMo/XgemwEKoBX0HyyK1cQJBFhVlMlMNri+FaLigEvYCXSXU/G5kPCHJwDTDyDG0CRmZC8jwqvdq1gphQFq0DRl6QshLeCB5VcpikQMqAkUVKVqRkINmHwyQcJgGzJovLWPyytTiHNWUxWZFpKcaUBaqJJeUcIS+QihKhKOJycLlkCWWebuGYVjbWek5pzggVS4OpS8XRTUX654hXRl6km1lSXqDVReZy55ljlBlSwVKKIt1cYlqKtArksnKkqkRrLmJtJVpzZWQWk10ZeU5pclR7ntZyTMcvjAQNXxypYnF1HtNwpB4YycUMbKwdGJmnlVyspZTQckx7Ma4vxY152sAydwrxu3nawNJGYCTYuLK0tkBpC1QbeO8DjCzRrSyhyoTkp0HpOaE5i7ZedsLgyhzWxIZluVBjPtRQiEhLuLQQkYADMxtpyGPSLC7P0epc3JihOzIhecZXwy0LCrAgExDnIrLzkOS9X3wWbHiPKr5F2o/xnvWQeTPp3tjwJ9aD03azukUgqS8b6Gvpt7abB5pGLVLEqd72aVfn5KhNiAzzkZHKxS/KApNC9zBvzHyzVf67htu/vWvguZ2djsk7SXoGh/unBupt9ytJtw51tM5+oejpuG7SVyBzepuJPz0kptDudcb6+gT++8XWTnJ4Pz3xIxf78O1ikrjrHhet4N1+j27OoZsY1dhdD1a3ofV0IJn2raSXHItdbp9peFrbP6aRtN2Qdwiq6j+vbvxc2FRer77JbyzjS65dr/msQvhZWdUn5YJPK2//sVpSVqusaGjnqx+KdX2yRl2V5kE9mYJHZ/v0Pep7Jq1taoCkg/nC+9fvjn7698fvTl9EYwjkX3i8t3l6/u77Hz7+8OPHg8O9D6dv9g92McxPkgEmhhwdbx0frUcidpJ0Tk119nQpSdydYHzbKSKdoo++3hkbMesMTSPjvWHCG0uGv9xbpekwBM0lk9HD54/nFqY6TR3GHk3fozvGezKdod42YnQvWv3hCZR20itzBOXwePrhJWs0PEOH7UzEtZmAktRS0DOCuWzJpUeUu2sVMqX8Q9G57ifUVO5lfH/bf/w0dvrdyfSkZdpuJqLzVNSzvhmhUujKLhWKwxDhWQ4t7DxLQUFvOIogqG8Rmk+skD/984IrfoBgF0YsP3+5mz5cDSbgIfugG3ZSyeiz51893tvEo4Hdr9bXUtiM0xpfQzDKC6GO+Aa2lqbeZr7Z2luzu8YR1Le2uvLm9SuWzT3d312Evd3WrifHT5ywo3fEtLq35ieDk56Z0r8+vim9Zh5Ti1G38mFjed0fmrullnmzyWnSD+v/1FAu72q2ky7qa/r44uTV9y+3jlKD472dfW33TSpVa7Vad7PHIm3trBRpPuW3fPJfmJM+2cR9nWwAAAAASUVORK5CYI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mEAAAGzCAIAAADoiVelAAAgAElEQVR4nOS955MbV7rmOX/r7Ozevd3qbrW8RIkylCiSovciWd57g3Lw3iO99/C+UJa+zH54EwenElUyEffGdM9mPIHIPJkAyYgifvW87vyP0/MORWEUhVFVVtM4XRN1TdQ1SdckTZc0XdIN2TAVw5QxKaalgqy89rvKF3Ski55BH2haqmUqpiGbhmzokmEIhiGYpmiaIpwbBqfrrKYxmsaoKq2qpKXRpkoaCmEohKFmDTVryhlDShtS0pCSupjQhLjGRzQ+onJhJIUNOcUEZNovkl6QQHi47BabWRcya3xmhUsvc+llPrXMJZfYxCITX+CSC3xqUUovialFPjHPxef4xLyQXOBjc0J8XkwsCPF5PjbHRWdhhQ5MMsEpNjTNhqaZ4BScc+EZPjrDRaa5yDScMKFJJjTJR2fY8BQTmmTDU2x4io/aj7HhCTYwxoVG+fCYEBkXoxNidEKIjPPhMS40KkTGpdgkWnFcorfAJRscgc+B94L48BgfHBVCY0h8cBQJLXKBES4wwgdHxfA4/gz+LjE8LkUm8AeE0JgYHhdCE3xwXAhNSJEpKTIlhCaE0IQYnoRFMTwphifRInoAXcrRaSU2o8Zn5ei0FJnCF5XYjBydxtfhSVhHd2ER1pXYjJZc7JeeWtKSi2piQU0swCWsKPF5NTavxua1+IIWX9ATi3rCvmukl430spZZ1jLLanpJTS9pmWU9u2KQK1puSc0uKpkFNbOsZVcMwmUQLjWzrOdWDWINpOdctrIrenbFyK1a5Fqe3MiTG2Zuzci69JzLJNctaguUp9152m2SmwbpNilfnsHlKbDePOMrsP4iFyrx4TIfK/OxEhctcdGKkCiJiQKXMNmYzqYMPmuIpCbSRUstmEopr1UrhZ1O8/Wr/ZPjt6enx+d9Zxz/pv7Vjj/8dzuxX05OT49PTo9P7HM4Xr86PNjvbLdr9Xq+XtFrFaVWkWsVuVES6kW+XuRrBa6e52oWW8vTVYuq5emKSZa1XFnLVY1c1chV9GxJTVd0oqzlSmq2pGYrOlHRibKWKanpopICldR0SUuVtFRZT5f1dEXPlrWM425RTVpSzJJieTleUBIFJVZQYnk5mpfjBTmZlxJ5KWGJcRBcFpUUnBTkZEFOwjqcoMfgFnqvKcQMPmoKMfSAJcZNMYoEfwdTjOp8GK2YYtQQIjofNoSIIUTgQ3QuAh+FLpHQHwG3LD5isCGLDee5iMkEQErOLWQ2iPiyb310aeHp5sZoIDS3tjk+OffkxuPL1598c+Xe59/c/MdPjz+79uvn39394MeH/xhauD638dAXHU9kF7JZVza9SmU2WGKTSC5R6SUm6+KIdYHYELPrQmqdS7jk9IaUWv8f5/5gSBIhy6SiMIiRhi4buqxqIjBSN2QHIxEm/ywj+4UzEj7ZMhWESVumaJqiZUmmKZomjzDZz0j7RM3qSgYACYxUhYjCh/uFw1JmAiLlQ4AUCA+fc9uMTLu41CqXWuVTq3xqFTDJp5aRhOQCn5i3GYmfxOZAQnyeDk0x4WkuPMOFZ4CUcI64CFCkgxPASFiESyAlE5pkQuNccBxnGxscAdqxwRE+PIYTUYxOKIlp9GQ/VoXIOAh/AAekGB5HAs4BHZGAfOgWOmH9w1JkQo5O4pjsfuwEFxjjg+MOHHKBMcRItI6A2s9IeMwBSOCug7JKbEZLzOGwBEaCEAuV+LwSn8ehCFxEJ/AMzkj8SSO9rKeWcDqCTGpVyy2pmWU1s2wQLpNcMwiXnltV0ktadkXPuRAmDWLNJNcBkGZuLU9uFKjNPLmh51xqZsUg1ixqI0+7LWrLpLbyjCfPeExqy6K9Fu3NMz6L9prUlkltWbQb7hZYb5ELlPhgiQ+X+HCRjRSYcJ6L5rmoToblXECh4qaQMyVKFShTEy1TrVYKuzvbb9+8Ojk5+ldl3p89/hy/T05Pj09Pjk6OER2Pjo5ev37dbjVazWqrXmpULWBktSyVi0KjJCBM1vNdTFps1aIqJlnSc2WDqBpk1SArOlFSs3CCBBAtazngUw+EarqsZUA4QYtKyqagHO8CMlFQ7EtLiuF0xBmJcIhA+BuMzEsJ4Jnjc4pKClhoCBFESp0Pa1wIeAkCOoIQ/JB0LqKxYZUJaWwYh6XNSzEq036DDRXEmMkFVcqrkB4+t6mLISK16nWPzy08mZh+ML3wZHLx14HJe3eeX3kw8vONZ9/efPHt7aFvrzz86MeHH94a+HJ48ZeFrceB+GQiu5DLrZG5dZZwc+QWmVqmM6tMepVKLjOJZT7tEtMbfHJNTK6JybXfYaSqspoqIB+paiLC5O/6yN/wiL8LSNxHIkaeIeUFjASZOuYjFcJQCF3OaXLakNLnMlLmQg5GykxQZoKIkQBIYCSX3RIyGw5GgpvEBVwEcfE5EBub5aI9sZEZNjJjcxETjkY6OEEFxoGRwE4qME4FxuGubTFDEwh7tH+I9g8xgWEgJS7EPMcKLgcj7beExhyYlCITIERKJC4wghCIwMn6hxnfEIIrutt1kxNcYAyICAgEXiJGAuSAcwiQCJ8IioBDXPAAspKwIken1fisnpzXk/OIlGp8VkvM2ZfxeSU+L8fmpOisFJ2VY3OATAQ/HJBybA4xUk8sIkYa6WUzs6KnlpTUIjDSyK3q2RUts2ybyPQSGEc9t6plVwCZDkaa5LpFbZiEyyRcFrEOJtIi1vWcS8uuAiMtasskNxEjLdqN7CNiZJeOvhLvL/FBYGSRCxWYsMmETCas0yE5F+DSfomK5RWqoIuGKqiKUCqauzvb7969QUQ5Pv7/HSOPTo4BkMDId+/e7e/vt1qNVrPabJRb9UKzZjZqWq2iVEpiOc/bdMR9JDDSZComWTYInJGAQ0THkpotKpmikume2HTEGekAJGJkQU72A9KSYucCEneW6BwhEHB47iV6Ei4LchI5RYRJcI0IkGgFhH8mzkiFDiJGImQafNQQIjLtV9mgIURU1i+Sbia9lorMZxPL0ehcKDLv2hx+MfLLvedX7j376cbj726/+Onms+9/uP/F0+lbL+bv/PDg458ff/rrzE+Px79fdD/xJ6Z8oYlAaDqbddGkO5tYJZIrbG6Ny66RiSU6viRk1uTsFp9cExKuCxkpyyTOSE0VNFXUVPEiRpqWapq6ZRmgfN78Hf0eIJ1MtVSkM7w0xbNBV0HXeV1nDY3SVVJXSU0hdJXUVZuRIFVKKGJcE+IqH1O4qMJFZS6EMClzIYkNSnRAogPASIH08hgj+ZxbyGzw6XU+vc6l1oS0S0i7+NQql1xhE8tsYpmJLzDxBS7WExubBTHRGfs1MsNGZpjwNBL4SFsYI+GEDU8JsVkhNsuGp6jAOOkfI/1jsM5FpungGBMaZ0LjdHCMCoxSgVEmNM5FJtnwBB0cI/0jsAKXVKBnNJH6kXlm8SwFESaV2BT4QjCISmwKVnCziAKtyGLimIS7ED5F8ANGOgKqyAvywXEEPyQHF9GnOWylI7hqpBb05DwKsaIHILja7yP7HaQcm0MEhcdwRhq5VS2zjBgJJlJNLympRXQJkVg7Bpt1GVmXmVuDUCqc42g0c2u4xdRz6ya5aZCbOrFhkJtgFi3abbI+k/WZrMdkPQbjNlmPxbkLgrcoBopioCiGCkIwz4VMJmDQfo30K4RfpgIyFZKoiMqn8jpTMCVdE0tFs91uvn379gSPN/Zijf++x5/2kSenx6enx8fH71+/frm722k16/VaZbtdbzUrrXqhUTXqVbVWUapFsZznawUBVM3zNYuvmlzV5KomUzWZikGDqjpd0aiKRpVVEgTnJYUoyrminMPirjkkiMcW5DQIUIpoiniJnN9FDhIJQAXnKP6JUxAnGc5I9PC5MVgHWREFQQ704m4SPgSFXuHzVS6ksEF4lVmfwvmZ7HrQMz47e3917cW6e3Ro6s4vj765M/Djw9Fffn787VfX/vnF1X988uNf7o1cHVi4e+XhJ9/f/+jWi0uPxn5Y2Hrqjky4Nl8srfy6tTUc8E35NsdigWkiuSIQW3xuU8xuyoRbTG9QkSUp5ZJSrt/3karCqwqvKoKqCBggFcOUTUsBOdBYKFi/o6IB+u2gK6hQNHBG4qREjHTA0tR6mLQlE5qU1eWcrmQAk5pgY1LlY8BIkMQGHYzkCQ+Xc+NWUsxuIkzijGTiS0x8iY7N07H5HiCjtpUETNqeMjrLRmbgFRjZi7j2gqi9WCswElKSwEgwl5CzJHzDpH8EWEgHx9jwBB+dEuMzbHgCwAmLwEjCN9wLonb9Iu4sETXBjAIjHdFUxDnES2CklpjRk7M4KXFkAhSRB0VwlaPTOOqAcOciEJKUuEfEhQdjgZFgGR2YRDFYPNyKpy0RIx3kQ+c4QRFE8cylrewKnolEUtNLenYF3CE8Y1/m1pAuYiRkKMFfXsRIg/GarM/ivEh53lMUfcDIghDM8wGLDeqUTyU8MuFmUps84ZXpqMonNCmnyZSmcZou7u/vvnnzCtHx6PhMNu7f+fizjDw+OT1+//7t4eF+p9NuNuvNRq3VrLaalUaj0KgatbJWqyi1ilIrSdWiWM3zPdmAdGISMdIhhMyySiKviUiJiIgwWVKz2K10PyMBaejcgc9zGQl5Sgdccf7hCUXAGM5I9Pl4NBUBEqxhP31NIYaHWOFJ+CNkJiBzQZULyUxA4fymHBEZbzQ863I9n118NDJ55/6LKz/d+/KH+198d/+rr29/dunGpz8//O7qo8vXnl7+6dFXX1z761c3/vbz0y8m1x8veF5shsY2/SNLrmez8w9Xlp97tsaCnvFkeI6IL+diS1RsmUmscgkXE1sRk6tCYuV8RopirodJhUc+Eq/Z6YZVVSuvOtBYLOZBpVLhfJWtUtkqlkwkRM1zBVws5DUQwiRuKx1FPbrOGipjqIypsaZOGxqlq4ShELqSQZhUxDgIxV17jGSDEhvEGcnl3MhNSrktHJN8ep1PrnEJF5tYZuJLdGyRji3y8WU+vszFlrqMnGVjM1x8lovP8ok5uORjs1x0ho1Ms5FpLjrD2TU4dpYRnB+ADXwhAh5iHlCQ9I8QvmHCN4z8IheZ5CKTCJnwGBUYBZQC+RAjESARFB3UdAROkR1kfEOsfxj3l2AupciYFBkTw6NieFSKjMnRcbjkg8NCaASt9BSbhJyoHJ+S41OQHBWjE2gdzlG1EQrzAqfx/Ch+CX8ZNT6NPkeKTSqJaSUxDX8KnOCCJ+XYDEiJzzqkJub01IKWnFcTcyAtOa+kFnEBFB1o7BXs5Fbh9YyyZwBp5taM7LqRXTdzGxaxCZi0qA2TXO/GYDctaksnNiCUqhMbBumGkpwC69fpLYNxdwHptjh3nvfkeU+Xkf6C4Lc4v8F4NdKrkB4+6+EJr8LEdDGlSTlVIvN5udmqHB+/Pz49uqhi5d/5+JOx1qN3b9682j/obHcarWYV1G5V241ys5ZvVPR6WauXlXpZrpWkWkmqWkJPeR7cJG4oHYysGVxFY8oqXdGYqk7XDAZgaT+AWUlgJHjNgpQtSNmiksHvFpUMTkGbl90kZVFN4pFYCIFaUgwWUWgUgrSo4qaX18TWz9TpYPlFHKVoBflIG4Hd4h0IwGpcCFbgXGWDII0LgYCOKhdSuZDC+XUxpApBithIpZaXXM+eDl+7N/jj9SeXv7j290+u/v3Ko2/uDt34dfL+w7HbP9z76rNrf//02gff3Prw/uhP897BefeAyzeyFRhfdw+vrr3weseS8cV0bDkdWUqFFuL+2YR3Kh2YpaILYnJVTK5ysaXzGSkIWcCkolDdlKRd13oWkMBIDfeIv0PHUqFUKpQreSScl/j5Ga9p2XQsFnSESctU8HMbkLqkayIkLC1dsHQOBM7SUEjITTowqYlRwCTOSJkL/S4je5g8y0gmvsTHl4XECh9f5mILiJEIk2xsholOs5FpOjRJBSeo4AQdmmTCU93s4zjiIjASUAeEQ04RqAlcBP4BFOHtpH8k4x6gAqPAS9I/kvUM5rxDVGCU8g0ygWEUU2UCw0DHfkbi+UiESYQiLjDSLUwdg6QjWEw+OMwFhrjAEEARBItCaATAKYZHYV0Mj9rki00qiWk1OQOskuNTSuIM3hAj8bwmwiFQE7joCALj3FUS01pqVk3OACxBanJGS82i9YsAiRgJmATpqQUcijgs5eQCwiRKSVrkGthHtGISLiPr0jOrZ03kupFdt4jNPLllZF0WsZ6nNzFMboCDBEYa5KZJeQqsv8gFilwAGGmyHmCkyW6Z7JbFubuxVttNWpzfoP0aHTCFmMZHNCGuKxldzpkau71dOT19d3L67vj06Pj0BI+1vj/6P4CSf4qRxwcHezu7rVa71mxVt9v17XYNHGS7UWzVrWbVaFTURsVmZLUo1vI9ncvIqsk4GFlW6ZJClVUaGFnV6ZJC2AIuqllkGYGggEkIt8I6JDL7GYkACUKMtCtopFhRTZa0FHoMTx/imASOQtLxDDulhMNZIjnCrbanxKCIiAj5S0OIABcRR+FEZgIqG9T4sEx7Rdqj8gFVCIZC067NwYHRX249uXz9yeVrTy/fHb0xuTV849er39z44pMrf//g0v/z2bUPv7nz6ZfX/37j2TeDC3fHVh/NuJ7Orz9zuYf84elUZpWiNpncFp3eIJNrRHw1G5pPB2ap0BwfX5bTa3x8+XxG8nxKFDOyTKoq3Q23Cqoi2D5SVw1DMy01X9ABbADFSqVUrZZBlUqpXC6C8HW4Ba/4M7j6TedF/rK/S8S0VNNSesjsNocYBqfrtGUwlkGbOmVoOV3NakpGlVKqlFDEqMiFZC4EpBSZgED7RSag8CGR8fOEh81ugbhuzY6Y3RSzmwBLPr0O3pyJL0FKkk0sc7ElEB9f5JILbHIOoRGJi89S4UkqOMGEp4CXZGCcCk6w0UkQE5lAosPjVGjsXEGsFWUlAZlUYDTnHQJzidwniPGPsoExNjBGeYcp7zAbGOOC44x/lAuO4+JDEyA5PiVExnslPFhdjyNz2e0VsRkphEbk6LgcHeeDw7T3BTKUCJzAS9R2AiCEDwciwkqPjmA3u8FbFOZFl/giIiW8EaCLfKSSmEafj99SEtNaZlFNL8jJOTE+I8Smhdi0lJhVUvNifEZJzevZJTW9ALfk5JyedcZU4RJnJCAT3cIzkXpmVc+sQmRVTS3rmVWgI/KReXKrwGxZ1IZFbeTpTbyK1SA3DXLTIN0G6TYpj0V7u5lIH4q1QkoSlOd9ed5XEIIFIVgUIkUhUhRiBTFm8FFTihtSUpPTlYJwuFc/Pn55cvr29PT96ekxVHWeOMnYY8xJ90D3Tk5O+57/lz16vMQKd49PTo7evXvz8uXB3t7OTqe902l2thvtVrXVrDSbRajTadXMZlVrVNR6WW6UpHpRBOE+smJxFYurmlzFYOt5oWbxFYMu61QPgQpRVmlMJCwW5RxiJMAPcFjRCZS/xF0m9lgvK4l8JDKCgDrHCi7kKXGTB1AEvuJW0q7HOY+LeAAWCSpxUOGrw0GiE9xNqmxQonw6Hy6IMZ0P64xf4wI6H1T5QDg4Pb/4eGjs5uPBqyMLj5YDE4MLj68+uvz51Y8//PaDz3766NKNTz/+6W+f/vy37+5/8dPTr1/M3xleuv9s/PrQ9C1PaDyVW4mnFlKpRSK7RqZdTHady25wqTU6vgKAZKOLbHTxdxipKJTdK6nwEGvVDRnKcxAgy5U8YK9Wq9TrVVCtVsEvHetIODvhE9AiQBQE/hLJEaHtL/YxDQV5SiClrvOaxhgqY2gUxF01JafKaVVKgZWUoKj1LCNlLgiMBB/ZU2qNS62hsh026WLjq0xshU0sc8kVEARagZFMfI5J2D7SwUg6MkUFJyDWyoSn6NAkGEqA4m+ICo2RwVEiMEIERoCIDhZSgVHETlTLY1f0dHFI+0Zo3wjjH2X8o6RnCMAJl7iAT3jHJGDMEZXtYTI4DA4Swq18cJj1DzK+gZ5xdCg6AR+Ix1rxQCt6wKbaWQTil0hqfBqkxOw4KqIjnCMrqSZnkOyV9IKaXlBS81JiVozPiPEZOTkHl3AiJ+ekxCxcqukFREQUaIVLByMhDYk3gejZFZyR3YjrhpnbMLLresaOuIKD7GckmEiT8gAggZEW57c4f54P5PlAnvchTJqsBxiZ5wMFIVjgwwU+DIw0hVheSRa1bNmktxvG0bvO6emr09M3wEjcbJ2cnBwfX9j7CGhEchwnZ49/mfpYZzfnycnR+/dv37x5dXi4v7vb2e40OtuNznZ9u11rt8utVqnZzLfqVrOut2p6s6qBg2yUJIRJ20GeZWTV5MBNAiMRC0sKUVIoMJHASFCPoGeLXctaDucrVrOTuYiRCIo4I/FmShyZKBiLGjaQa+wHZH/dbH+lD45JO+LK94Q8K1hJkCPianJhkwtrdEAhfTLhVkiPkNkgkith32QyubS2NTI4dnNs4dHzqTvf3/nip4ff/OPyXz/+4R+Xbnx++dZXX/7y6Rc3Pvrixocf//TXWwM/jK48DBErlOpL0q5gfCYYnY4m5kKh6aB/MuybTIRms9FFKrbMJVeUzPrvMFIQ0t2sJK0oDHSAaLpkmAqU50BYtVzJV6qFRqPWaDSazWbr7NFut9F5s9lEDzQatXPloCnyo5VqAelMnLZUKJUKxWLeURNkWUa3t9JuFIEMJXRPQqWrpuRUOatIKUVOqFJCFiKyEFHEqMKHJTYoMgGRCUhsAGckT3hAbNKFBEQE74j3gfDxRajZ4eOLVHQGRHerW0FsbJaOTNOhKajf6da4TkH0FQKwuBwrVHCCDIwT/jE6OAFBWqh3Rc0hcN5/l/aNgHcEKAIXHYwEfILRBC7iOARMOgCJ18E6YrCQuUTBWGT+IIQLbRuoqR+qbxylOlCMA49B/wZU3MBdJTajJ+f7ZwLY/Y6oqaNbs6Ml5qCiFZddyxOdxoOlUmJejM9JiXlgHqzAZS8BmVmWU4tSckFOLSrpJSW9ZF9e5CNzLi27igRlOBBBNYgNPbeu59bRuZZds7s7yE2YEoAYCVwEdet0/FCPY4MQynM4P8Rd7RUulOdCeS6S5yIFPloQY5YYL6ipopYt6mS9LO/vlt+8bL9+vfPu7eHR+9fduQFdnRydnr7HhNPljKG8CJbduyf9BvR/x3EGkMfH74GOe/vbnZ1me7veate22/V2q9ppVbebJYivtutWqwaMVFsVpdllZLMoNYvSBXWtnN3+YdBl/Ux5TtdNYu4Qaly7QVQ8GdnLSjrR6CxtReo1UJ5XyINPGDiTxeyr98EpiHeM9D+AIqv4TAAETtQHiVfr4M2RYDdRK4jBhnQqoOS8KuEzmYDJBaXcFhFfzsQW11afr7gGZhefDE/fm1h68nD4xlfX/vnpj//86Pu/f3r148t3vv7yl0//8vX/+ujqX28N/XR/9Oc7g99Pup74kjPe2JQ/NhFNzQbC44n0YjQ6Ew5OxkJTqdBMNjSbC81SoTkuOs9G5y9kJM+nBCErCFlRJGWZVhX+XEZWqoVarQI47HQ6u7u7e3t7e3t7u7u7u7u729vb29vb7e4Bl51Op9VqtFqNdruJCxZbrUazWW8264BMIGWtXkKq1oo9dSGKYAkqFKx83rQsw8preaubsDRFXWd1nTV12tRpQyMNjYSIqyYnVSmmiFFFjKpCROZCwEiR8fOUt5+R4CNxRvKpVahudTCSjc5zsQUyMu1gJB2ZpsJTdGQaGIk3gTDh6YsYSfjHIBjrBGeXgueqn5GkZ4jyDgMLcViiKKsDlihPCTlLuMSLfRw1sY6WD7xLEqUwESC5wIijThXv3OhfQYwE2sF7AXuoCbK/kBUfo4MYiaO0V+8anVbiZ4gIjJQS8wicuGVU00vQ3Qh0hB5HwCRw0cFIPbtyZoZOV9DLoWXXtKzd1AFoNIgNnJEFxpOn3d0S1nMYaXF+kwlYbDDPhcBNdm2lD3V9WGwQppYAIwsCdJGnLTmVV3NFky3nhaIlbjdLnU715f72u9f7J+9fnZ68PT19d3r67vTk7cnpu/Mw6TxOTk7/VewidhwdHWEutmcf3759/erV4f7+7s7O9nansd1ptLfr7e16q1lptUrtRrHdyLfqVqthtGp6q6Y1q+ofYWQXk8yZ9o/zalnPrGg5ICLeOtmPSSAlKmrtB6SDkQ74oWf6m0N6odo+BJ7bUon3cgDn8FIdHJN4zSrq+sAxiTPS4KM6E9TogEr5dSZosUGDDSikh82sR/1TG2sDI8O/PHz6/dLaoCc2PzB578q9r767demTKx9+8M1fPv7xn59c/fD//ep/fnr9w2eLD35+dvneyI+T64+XAwNTq/fHF27PrT5YWH3o2nrm2ni+sfHCszUU9o4lfZOZwDQRmOGi82xk7nxGcnyCF5I8n+L5jCAQkkQBIwGQxWIeZRkbjVq73dzZ2dnb2zs8PHz9+vXbt2/fvHnz+vXrly9fAix3dnY6nQ4CZKfT2d5udTrtTqe9s7ONCxY7nfb2dgsHZ6NZcQozndVqtVKplLtHqVQqlUq2ubSDsZqVV01LMk3eNHnTZA2DMUxaNyhNJw0tpyspXUloclwRo7IQkbpWUqB9HOlhCTdL9MdaV9nkCgOpx+QKn1oW0itccgmG7LCJRWj2sM0iJio6Q0amqfAUGZokQ5NUeApEh3CdQSMTngIhRjowia8jc5nzjcI6iPCPwSUdnEAeEQVaIfvoIGUPlhgj0YwCRxoSF5SY4kR0TLDDB/Sw/mGAH+rcwIUz0gFO1PuIq38WnRKbQUx1mEvcZcI8AS0xpybmgJG4m0SXeA0OauHQc6tKdlnOLCnZZS27gpAppxbVzDKU58DDdhUrsaaTazq5phEujXDp5JpObIC03LqaXdNy6916HI9BuoGUJrlZ6E4JMCkPjAgAOoJM1gd01OiAwQZMLmjxIYsPWXwgLwTzQrAgRvJC2OIjFsraTNQAACAASURBVB+xuGiejxWEeFFMFMSYPbFMSRdVomQwZZMtmlzJ4ssFuVmxdprlw53Gm4Ptozc7x293j44O3x+9Ah0dvz46fgM6OTk6dxbPyQXHfzMKLzyOj4+xP/34+Pj9u3dv3rx5tb+/u7vb6ew0AZCIkc1Gud0otuqFVt1q1sxmXW9W1WZNblWkVkVqlsVGSWgWpUZBBNUKHKiat0cH9OhokiDHbB3HkB1EvrKWqehZGD4HFETzBBxjBGw6dmcI4PWreEMIPlvuIkb2t1Hii2em0EHGEatxxefpOMpWe1N4sO4OnKAORqIZAigAK9N+KbfF5zZl2qsJQY7cYmn31ubow6ffPx++MbXy69ORm9effPfdrUtfXf/sP7/6j//44v/+9NpHX9/9/PNfPvrsxj++vPnhk6kbUxtPxlfvjczfHJj6aXjq6szynXnXw5WNpxvuF17vUNg/mghOZINTZHCajcwx4dkLGcnxCXCTPJ8TRVKROU0VDEMrFvONRg0gt7vb2d/fPTzcf/Xq1Zs3b96/f49+8o6Pj4+OjhAsDw4OcF7u7e3s7+8eHOwdHu6/fHlweLgP2tvb2d3tACwRJtvtJvykguwf3+3W9nbLJmijUa/Xa7VatdrjJWDStpVdTObzcj4vWhZnWZxpMYZJazqp6TldSRlq0lCTqhSDoCtYSYH28ZQXGGk7yJybIzYRIJnEcrdOZxEfssMmFlFMlY3NMvE5EM5IKjxFBCfASpKhSTIwQQUn6dAUFZy8iJG4dwQWggCHCJy/wUh4BnAIpESwhBIeoCaKwdpuEpvawwSGgZFI/ZgUQmOsf5j2DrL+YWgIcQyug7grQJQLjCDyoQk7julxiJHoAXzEK0IjPnwOhyI+qRV3k+gZhEndrlZd7G/bADt4ZlwOVKWSa4iRcmYJMdIGZG4VJgn0SlgJl0GtG9Q6YNIWsQGNHNDsCP2OBrmpE1s6YZtIi9rCGYk7yH5G6kwQY2QoLwQLYigvhPNCOC9E80IPkCUpWRBjJTlRllNlLVPRiYpB1ywe8mrVotQsKe2KtlM391uFl53y4W5lf7++t9/c22/vH2zvH2wfHHYODncODndevTp8/frl27ev379/+y+Tbvyd4+jo3evXLw8O9vb2duxvHgyQrXat0Sy36gUo0oF5Oo2a2qhKjarULIsAyHqRR4AERlbzrC0MkDBhx8YkRsRzAVmQ/8DwOUeA9DxA4ozEreFvxFovmsiDD27Fw6pomI4jVYmKY3FAGkIEeUcchJYYR+CERSSZCYAk2i9Qbpn1lc1Up8HtNPlyMcvygdHJO99f/fDm48v3Bn7+4e6Xl258/vnVj/92+a9//+4vX9787Jt7X3xy7W9//fb/unzv07tjVx6MXrk/8t3s+oONyOCq79d13zNvZCQQnwwnpsPhiWhwPB4YzwQmicAUE56lQzPnM5Ll4hyf4DiwkjlBICSRUWROUaRiMd/ptF+/fvnu3RsQ/H8497dCIOX79+/fwe9pr169fPny8PAQ/V+Ct79//xY+6vXrl69eHR4c7CFSgnb3etrb20Hq0nQb8p0Ay3q9XmvUq/VatVq1q36qhVLZLJaMYkkrlpViUSwUhHzBxqRuEIaatvS0qaUQI0UuxNF+kfEDJnsiPByxyaddXHqZTS2xqSU2sYgEM8351CKXXMCHBiBAAiORyNAkcBR4SYbOZySCIhuZBlIi7Dk8Ii4gIu4skd3kQxMo0IqqWyEliXiJAEn7Rhx5R8Ak5RukfIP9c++YwDAkIIGRaHwrFxhhfEMgHJB8cBRN1YGJdOdGXOEu6x9l/aMON4kEoVdkMVGUtT+miuK0Dn+p2V2PZ0KpeLXqmbE4iHmES82tKNllJbusEasasQrhVhhWDp0e4Dgtcs0k10x6Q6c3NGpdJde62tCoTZBOb2nUpkpugQzSjU+bK7Bek9qCQla8ihUGPVssBKNCJhe2+EheiHa5GC6IEZuOQrQgxoCOJSldllMVOVlWkhUlXdYyJTVb0nMVg65ZbLMoNctyu6xsV9Sdmr5bN/Ya5l7LarUKzVap2Sq12uVWu9zerrS3a+3t2s5ua3ev3f29+fDt29fv37+HwOa5DvL4+Bjd+m/E4AXH0dHR27dvX748gOBqp9Pe2W314qvtGgCy3ii16oVmLd+smQ3U5lER6xWxUeLqRbZRZOsFBuay1vNCPS8AHSsWU7HO2EdgpE1KzBo6ko7Qv1GQk8BIcI2IfEW1FzvtwQwb09oFZLSr+JlhdX2Y7I++XjSXB550jKmDP90xjg5qfJCbdMxxRVFWhEmdi+CJSdxQykwQvoQF2iexAZHxSqxPl8JFI8kxHk2L+oMzdx5+c+P+pRsPv/762kc/Pfj6q+ufffjtBx/+8MHn1z/+5Od//uPKXz659rev737y45NLDyavjq7cn3U/XQ8NbkaHVrxPZ1x3J5ZuTa3cmVm8Pbtw27V0P7j1IhOYpMOzVHCaDkz/FiMh1mqHW0VGllhBZAoFa29v5/j4PR7H/yM/kVDJ1kUmkNWR8D9CJdevX788PNw/ONgDr7m/v7t/0AHrCStgQLu+cweynr3KoO12s91q2EetXq/W6qVqrVCtFSpVs1IxymW1WJTzed40ecNgdDVrGllDzyhyQhZiihiV+DBH+yU2CJjsyiOQXp7c4nPrQnYVdv9AA827M80X+dQyl1xAY1rhBJlIyErSsVkuPkeFp9juCRGcgMQkMBLhDbeMCJC9wGloEmKwuOBhZCvh7TnfqG03A+OMfxRY6KhuxX0kBFqBkaiNEoGQ9g+R3gEQIiWwk/YPUZ4BACTAEqDIBUZI9wvKM4AuUdC1O4hgnPGNML4RmG/O+kfxmebASHgArCRYRliHkTpoEA9uMeXoND6atb+oBzeR4CNRVQ4SwqSaXoK4KwDSJFxadsWi1mEouZ5bNck1mFEOhtIgXBa5BiFWi1zLU+sWtYEYiTAJdJRzayq5odNbOr2lUW6Ncuu0x2R93Q7ILYvzFlivTm8ZpFunPZB9tMUG7RwkFwI6FsRYQYzhjETrRSlekpJlOQWqadmqmqlp2Zpmzz+rWWyzKEApZqMgtkrydkXuVJWdmtqp6512vt0uttvF7e3S9nZpu1PtdKrbnXp7uwYODAsyHb58+fLNm1egt29fv8WOd+/e4RD9LyXg73wXQZTr4OAAfh3f2dne2W2hIp1mq9psVZutSqNZbjRsQNomsqLUy3K9ItbKMLWcrReYWp7uDmXl7cIc60z2EbgI08xtdQFZkJOoZhUfLAeMRGFVVJJaVJPojT16YfMBMBMZtd91NtCKbOW5MVUnfc/mJs8fqQNVsnyvtRHf7gN3kFCwikbtoPk7BhPWuUhBiOtcRKGDCh0EjmpsWKYCuhCVmaDI+EXGz+Q2EuE5z/qQa+XZ3NyD4fFfng9fv3H/0pVbn169//X3t7+6dOPTT65++OEPH3xy5e8f//C3Dy79r49/+OvXv3zy2bW///zs8tVfv3kye3Pa/evUxqOp9fvjS7ceDn79ePjyw8GvHzz94snTL8eHr2wuP0x6x8jgNBmYovxTFzCSTbBsguPSHJfm+YwgZHmBEERa1QRVE4sl8+Bw58SevGHPwj8+7hWwHR2dnBdo+aN9u/ATDO4TspuvXr169cpOduL/r+A3wcPDQ6gPQsVBeE0QRGU7nXZnp9lq1xrNSq1egvrYUtksFI18QTHznG7SkpzihbgkJHQlpclJmYPJ5gGJ9kuMV6A9HLVBZ9ep9AqX3WAzLia9xqRXudQam1xh4ktUdAEG0bHRRSYyx0Tm2Og8H1voTjM/0/UBpTpQ0cqEp8nABBmYgGGthLdXmIMHVB2ZSJydeLNHzjuU8w7BPAE0fwBmEcCcATpod0PijR+2sPApXomD8w+Pr8KKI/QK+KT9QyiFiT4HmU7807r5y2G0rxaK03YjtM45roiF4DvRA446WJSG1BJzeHy1N98uOgsDV/GRckZ6WU0tK8klObEoxRdAcmJRTizKqSUlvQySU0tSclFOLcmp3ixWx/QceyYAuQ6j45AMat2g1gxq3aQ3LGbTYjZNesOg1u0TbDiASW3p9JZOe0Da2VfIMlp8wOT8mIImY5etmkzIZEIFPlrgoxYb7plIKV6SE2XFto8lKQnDP3uhP42qaFTVZGoWW89zjQLfLEqtktwuK62K0qyqjZrarOuthtFumq1WodMqtlqlVqvUblUhIbKzs72729nd39nd39k76GDaRdo/PNg/PDg4fHX48vWr12/fvH3//ujk6Lj/6+J3dFGCsx+98KWxf7i3f7i3v7/bS+7sNLvB1WqrWWk2ys1GudEo1Ov5Ws1q1sxmVUOtkPYwnaLYKEkQaIXgasXqjWOFjKNDuF/Ec5COYeV4rY2jDAee7L917ohzoKMzYXm2ZhUJN5dFKQ4/ISU5UZTiBTGGIhBIdlabj1h8BIIWBd75AJ6YtBnJh4GRJhuzuLjFxQ0mqtMRk46abMxkwgYT1umQTodQ2Y5KBjQipOaCJhsRSW/YO7Ey/3h89Pq9h1/+cueTa/c+u//iysPha1cffPvLs5+/uvb5lzc+/+CHv35w5T//8uX//Pjb//zoy//4+so/P7/8waff//Wr6x9de3Hl+2ff3J268WL54bxvaGLp4eOhHx48+/Lp4NcDI99NTv28unjPv/Es6h5ObA4T/vGsd/R8RjJMnGUTLJtCjBREUhBJWeEUlTcttVYvHbzcPz49Ojk9PkZ7rPUgd24x25+YbYE6qOBn+qKYDDwDgVyI4h4cHOzv79v/P3fPJD4PD/chotJqNRqNWq1WqVRKxWI+X9DNgmgUON1kVJ20+yb5hMTABiABifaLtIenN1lyncquEullJr1Gp1xUcpVKrkJ1KxqvQ8cW2egiE1lAjORjC0x0holO05EpOjLFRKfZmD3QHBKQINg8kvJP5DyjKL+Ih0nx2KkjH4kYiYbSoZk7joHmMKMHPCLOSDs32WWeg3xoBeKrYBzxRfwczOW5Oct+oHZ7RYZZ/yDMHABGMr4hMJpcYKR/PxB8cDlgEt9aCy//QRFXlKTEGSlGZtDOHkBKYKSSXAJGOoSgCIBE0jLLsMuHmVnBex/toTmEjUmTXIfMoklvACMBkyBgpMX06GjRbouG9n+v3pXB+pDOotHfq83ho0UhVhRiFhu22HBRiJXEeFGIIXOJfwmW5AQAErXfASOrOg1OqItJETDZKsmtitSoSo2K0qyqrZreahitutWqW+1GsdUqtZqVVru23Wl0dpo7O9ud3dbOfmtnv7Wz1wbt7m8DO4GR+4cH+wcvDw5fvXz15vWbd2/fHb1//x5SMA4dHb0DHR+/v6g+6KIDvihev3796tWrvYPd3f0dACSUPnRDrLUeI5vFLiMNBEickTXUDdktz+llH/voiE9ePW9SeRqFVfFdIf84I3F3iBtBR3y1X/iTvbxj9yekG4qwmXcRI+GXMPtXMT4C7YwGG8L3+rBLeACTTAgYabIxk44aVMSgIiYdtdiI2WUkRFyBkSYZVtI+IbXFJNZSoTnf5sjMzJ1Hv16+8+jLn+99dvPXbx+N3bw/9MvdoZvf3f7m02uffHLzoy/ufPz93S+v3vnq0uW/fXHpL19c+stn337w44PLT5cePV5+9GLj1wn34GZyfiM0Nb/6dNH1wOV+4vE+93qe+90vwp7BuHc04RlNeYaTm4PnM5KmY4BJjkvijBQlRlF5VRN1Q67VKm/evEI+8g9M1vjv3XMV3CdYz1ev7JQnhHcgtHt09O7t29cQxd3b29nebjUatUqlVCyZVlExC6JVEK0Cbxm0IqVkNibSIYkOiJRPpHwC5QZG0rkVMrMCgCQTS2Riya7cSSzT8SU6Nk9F58BE0uFZOGEic1CYA80eUMUD08zJwAThH6eCk7ANCBWcJLxjOCPxJkjCP4Y7SzymioYDIB+JppzjI3jQnIH+QQGUd5j0DEHgFDEPYczBTniG9A7g+ERJSseHgBy+E1Z68g8yvgHWPwhuEo21Q9U9sMckSk/iyMTlqINFVhJty4zaK4XwpBSdRoyUorNCbFaMz0FVTs84JhZxXuJcRLAEH+lUekVLr6DxqnrOBS2PdvVN1zg6GUm7cdl7XXFeEyOixQcQCy9iJDR1nPGRYg+Q8A2IN5XjY1zQtLOqTlcMByZ56G1olIRmWWyW5XpZblSURkVpVrVGTWvWzEaj0GgUmo1yq1lptasAns5Oo7MDr43OTmNnt7mz29rZbYGT29vb2dvb29/fPzg4gNgs/P/t1+vXL5Hg/zUgE/8S6M96wjfD27dvX758ub+/v7u7C79AowodlH1EY3TgX9FoFGo1o1rVgY52lLUs10oSdHp0ezw42AOrtw2WSdVMqp+OF88oT+FW0nGOh1VxduK3LjKI54ZScevZ3/UBPtJBx37hvMSfBEDiUwLssat8WBciIEg3mmzEZCNgHA06ZNAhi40YdEijgioZUOigTAVkKqAQfoMOFtmITgWY9Fo6uuDzjCwtPZqcvTMydevp6M93Xvxw89n394evPxi9dX/k5te3v/jxxQ9f3v3s29uff3vt48vff3j5+w9/uf3N9fvffnfni8ez925P3rw28uMvA1eGFh7Mrj2fXry/uvnEExqMxiaikfFIYCzmH0v6xzOByZR7NLF1ASMpKkpRUSAlWEleIHiBkGRWUXlFFRRVyOfNTqf99v2bE3tXuTPh1vOO32fkHy8Kv+jJbtbT/mUTft90RGYAljBEo9ms1+qlUtWwipJpSWZe0HVaFtMCE5eYKE/4oZxVoNwCs8XTmxy1xpIuJr1Kp1xUchn2G6PjNinJyCwZmaXDs1RoBhfdLWQFRqK9sajgZM43RvjHmfA0G5kh/OM5zygea8UTk465AahslQrac1yBiFnPIMxlhSl0uJDLRBWtyEf2MxIvWD3XVsLQV0d4Fqcmjk/ESPT5ZxoufQMg1j+I2ijxCljYYxL5SKjcwaOs/d0juOkERqKeEDE8KUampOg0AqQYmeGjM0JsFpogheicGJvHSYlirSjEioKuSroPkGjCXLcPUsuu9hhJbeXZLcRIHJPIO+KYtDhvPyALYqgghlCsFYVbLT5g8SEApMXC3pChPBfBAfnbjLStpEZVdbqsU/YmFZibbBRExEhQvSwDRZpVw87bASmbxWaz2GgW29uVrmrbnTqos9Pc3Wvv7LYgHdgN/Ozt7+/+ER0c7L18eQC/B7/rHpDmfNM90CWqrt/d3cU7zXBANluVdqvaapUQIMFE1it6o6LCyPLfZiTaJxIYiTCJvCN+fnYygJOL0PLRz8jC2S2XHbf6BwWcKxyT59bg4PFVnIgXMRLdgqCrxdtlO/jAOR2ZSK5by8rYAkbqVNBkwgYdUskAbNYmkX6J9MuEl0u4NMrNp13J4HTEN77uejY392B28dHS2sDS5tDw7P1fnnx798XVByM3hhd+/eHh5a/uff73n/767e3Pf7576dbdb69d//Lugx+u3rr04/1LDyZu3Rz+6eqzb288+/bx2M/jC/en5+9NL9xaWX/o9Q0EA8Mh30jUN5oKTGQCk2nPWHJr5HxGEmSIpMJdTCa7QdecJLOASd2QDFMplsydne3j4/ddPgEmLyLcn2DkH+yjuviB301gHAEpX7482D/odPaatWYhX9B0Q1AUShYzIpsQ2ChH+DnSw5EennILzJbAbPH0Ok+vc9k1NgOkXAFG0okFJrlIRedAZGQWcRHNCsAxCZdMeDrnG8v5xqjgJPASznEc2tHU0CTM30GARDU4ZGAcZyT4SNxKou0+AJDoAZyjcJcK2CL9Q7hwcDqirw4KoiED/bf48BgOVzTHjvYP0f4BJjDIBAZp/5kg7ZkWTGzQAarIxYfK8qEJ/BKNnBW6VtLuEolOC10fCSFWMT4H+44hTPKRWYTJM0ouiokFMbGAY1JOLeHzV9XMCj49R8uuqrlVNbeKWh4t2p1nt1DNDlToGIwbyll1egsaOSABCWMBDNbud0TtHKgSJy+EUYMHEkRWIfaFJyABkPjcTrtU8iwge33rOgWYxN0kHndF09caJaleliEm2axqQEoIwDYaVqtVaLUK7Xax3S5vb1dAne06aKfT3Ok0d3dauzutvd3O/t4O8LJfe91bwFS8fwy1kEFZX7/As/b6sFETZLveblXBQeKzWG3YV416RUeARHTs/sPtjZRrBQ7tolw1mYsYicdX8ZQkgiJiJF7R+qcYiTvOc8frOFxm/96Qeen8NGRBjF3ESEdnJOr9gJ06ND5siFFDjOpCxN7fig0qaJQ5E8RHBMCJQvpk2i9RPonyyYRbp7d0eoNOLKTDs1R6JZVY8nom1t2j0wtPZlefj849vvvi6q1fr1x7ePnJ2K0fH3z91a3Pv7r1+d2B6w9eXH/w+Kcff/r05xtf/nD108s3Prn2+Nsbz767P3rtxezdgambk/P3p+duL67cX9t64vUNBPxDYf9ozD+W8I3F3SOJzeH4xtCfYCTHpXmB4AVKklndkGC+eblc3NvbwSmFoNWHrv+WWOsFmDwHiqhu1jG5+Pj4/fvjNy/f7LXaVdNSZJkWxZzIpwQ2KtIhgfbzlJcjtzhqg6M2WNLFEKtM1oUwaUdZEwtMchF2VwY55uk4eIkYSQYmAI2Ef5zwj5OBCTo05RgFgEKvKOiKM5Lwj6FJrY6UZNYzCCdo5yyIx2Y9gxn3ANhNgCi8kQmN0sERYGTOO5D1vMi4n6e3nhGeF4TnBapiReovbcXjrg4zivvRvm7LQTY4xAaHECOBnQi6wEjUr4IQiI/T60cmSMD6JnFGipEpyEHCJB3AJGxkLUTngJEOTIqJBSE+z8fmxMQCYqSUXMTbQoCR3bk5Lj3nsgcFdLd4tGi3wWzijEQzxx2M1Ci3wXgtzq8zNiYdpIRztALFq0UpigAJ41gRJu0AGrZTki0lhQdae+pjJGCyanL1vNAoiPaQbourFYR6UWzaoVcVoq/Nutaq6c263mgYzWYehGAJ2t6ubLdrne36Tqex02kAKZG5dGjvLD5RtQE4S9QSdi5fUdc1ZB9RAhLRsdUqQZTVAchaxekg0exyfFYAXsV6Uaz1d2t2+gcF4CAEhjkSlufGWlFNLDjFcwGJjx13MLI/Gfk7PhLbMwuNDtDBMp5lpMIGJdqvsEGZCShMQGECOCORZNqvMAHApEBs8ZklLr1IRGcTgal4aDYUmNncGF12DQ+O3H3067W7T366/eTHa/cuf33to6v3v/750eXrz3+6OXjt8did5+P3xiYfvRi49fDJ1Vv3vvv57qXrj7795dfvHo/fmFp5OjF3b8n1dG3z2abnucf73Ot74fcNhn1DUd9oZGMwtPIssPQ0uPT0gnwkGWaoCENFWDraTUxCjWtOEAhRYmSFg/2WrbxWKhUODw/fvXuHoOU4+S9n5B8IyTrp6JCToKfHJ6fvX785qFTzisKIYk4S0jwb5+gwS8GonU2WXGeINTq3QmWXqfQKnVkFRlKpRTK5QCcW6AQC5BzTHbJjzwoIz+RC07nQNBGeocOzdPiMy4Tqqa6DnKKCk47e/6x3BOQAZI+UgREyOAoiAiM5/zAo4x3M+YfRCjyQ89vxWMAkspukfwSZSMI3iBiZcT9HLMSFYxJlH2EFxVRxRqLhA7jj7FJzkAsNdxk5wAaHUKtJL5DbzaH2oxHRERlHITyJAIl8JMRXxchU71ZsFs2ZA0ziK0i9uXTJBTExL8TnpOSCgo2g6w6i64ZeESOx+QD2TAC7r6PXCgnTxmHsODKOJusDH2nQfhi+hQtHo8NcAiOhitXiI4BGu7BCjJ3pscME7qQ70qU3+cxueD/LyJrFVnW2bvINS6jnBTSJtF7kGyWhURIaJalZFlsVpVGV2lW1WVUbNa1W0+p1vW7z0kS8bLUK/eYSdfE7BFlMUK9hen8bB+G5cozuardqDu8IAgfZqBqNqtGoaY2ahkdZm9jmHoBG1AFZNZmqRVUtCo3ROVd4f2RJzyH1T88BajrqVKH6tKikHBtd4XtDoknlJS0F2131Jo/3CU02xzcAcTzjIF9/y6PjGY0Paxgd0QlaV9igwvll1ifTXoXxqaxfZf0q5VVIj0L6wEEqTEDtbt8rkm6RWhcpl0RvMNn1RHgh5J/3e+fXN2cmp58/fXH74bObT4fvPR66/Wzs7qPBXx4O37w7dHNo8fn40uC6bz5DBjO5wPLK2PDY/UcD1x4OXLvz6/c3Hl569OzK3YeXxiZ/WVp6sLn11O1+4t164t146t/4NbTxPLT61L/w0D1z1ztz74LeDzrK0lGOiXFMDCp37KwknxNFUpQYQaQVVcgX9HxB13SpVqvs7+8fHR39Jrr+K/OR6Pn+leNjJxcv8pTIRx6dvD85PT45OWo0K6rCSxIlCzmejTNkkCZ8dHaLzm7SWWCki86tEMklMrXMpFcdjKSic3RsHvoggYJEcIIITmSDU6BcaNqu5YnOwHgdOjJNBSeBkdAfSQYmcr5RPL4KmMx4hvvpaOPTN4S4mPUNZbyDIOAiFRqDW7BJSMY7mPMOASMz7gGIuHbDsAOEbxBkR1kDw1Q3duowjoBARy0P6R0gPC9Q5Q6ed3REWdFnQqwVfCTle0H7B7jQMAyDRZ+PGAkmEs+nwooYmZJjMzgjAZN2WDUyJYQm4DGckVxkGoKraFI5ABLNn8PHl6vYsHIlvQStkNAHKacW5VSvkEfNrOg5l052K1e7Wzwa5KZGbarkBkijNtEuj90drLz2UHLOD1bSZAIWH3IwEmGyP9YKK0UhluciBTEG3R3gBoqS/b3pAGRRTYI7KWuZqpED0wNdevaXex8jawbXsIRmXmzmRZhH2ijwrZJYK3AQfoSEJYxqa1WkWkWuVtV6Va3VtGZdr9f1VsNodPtGtpuFdrvYaRXb7WKnVW61Sq12FXKE/UKTtjo7TcTLa89wAwAAIABJREFUzk6zs9OECOq5rzCZq71dh6FdtnHs0rGbfTRh1FwPkF1GQrUOYiTkIKt5tmzSZRNr9rCoP05Km45atqhl8SAqXr+DMxIVqf4GI5Gfy8txtCXkOdt0dInoaKlE2304tlDGR8ohTOKfiTbo0DEWqlwIgqvgGlVUtiOGZNYnMV6Z9sq0FzFSJtwy4ZUon0z7FTaociHYdkmg3ArnpTPLdGaVzm6mE+vp5FY4vL7iml7fWlpZm1vdWtzwLW+FVkgpseafH5r9dWx50J1a34ysRDMeXk5rBhWLb4aj6xuemc3g7NLm6IvxWy+Grz949M3k5O3FxfvurV997qe+zSfe9Uc+1+OA60lo+XFg4YFn+q7/IkZyTIRjIjwb5dmowCVEPikIaVGEeQJZSaIUhVE1QTckK68WioZlGdVq+eBgD83Od8wH+G+qZf2vOtB2P2/eHuYLmihRskxyXJKhIgwdYCkfTbqpzBqZWQEHSWdWqfQKmVomkktQ3UqlFqnUIhGdJaKzULlDhKeI7lBWIjxDhOe6mnG4SXtqa3CS8I/nfGNk4JyeSGQoAZ+OGCysI5eZ8QwnNwfi688znmH8FtzNekcQFB0ZyvTWs4z7OZAS8ZL0D4HvJHzDENGFt8Al6R8B4qKGE7QnF0SAIYqb8w5l3APIsKLUadYzmPW8QIyk/QOASaAjIivtH0JjDWjfCIIcHnS1sRccBxbCORo/201AzoCVhH2nxfgcH51hw1NseIqPzojxOTExLyUXkJvEx5oLsdkuCxdgzpyWXYG5AZCAVHOrWnfOHIyaU7NrCrGOiKhRmxrlVskthdpQ6U2Vcmu0BzV1aLRHo30a7dOZM8FVgw0YbAjtyY7vPdv/3QcqigmkghAvCGfCa/A9awfilGReSaIVNB3UrjHpfulXLQqPJTYsoWEJDYsD1c0uO/N0vcA0imyzxLXKPKhZFutluVaRayWpVpGbVbVZ19p1vdXQ23W93TQ7TWu7Ze208p12vtMsbDcLrWal2TqjVrvaalcdlzDcB1P9N16hKqfZqjaa5Xar2m6Xu5t4FFBktVUz0W4eUK8LDhIlIHsVOmCaC3zNYs9AEQKq+DydC3wkLkddq6Pr8ZyejS4jHbtcIUxaUgxtA6nzYfwxnJFAU0RHvOUfL0x1bGKFz5aDPa0Uzq9wfpUPaEJQ589I4wIq6+/5RdavMD6F8SmMBxipkB6F9EiUR6a9EuVjM5saFyrp6aKRrleZdkPMm2lDjpBpF5leBwfpdi9MTg4ur8x4A5s7+61C1UoRCV9kK01F/dHNkZlnM2tjKSGaYMLxrJ/mE8m0LxR2JVOeWGIrFHN5Q/O+4GwwsjC/+HTNNTg/e2918Z5/69na4u2tpbu+lQee+TuRlUeh+Xuh+Qee8ZsX9EdSIRBLhzkmxrNxjktyXFIQsqKYA0YqKq/pomHKVl6FiOv2duvNm1d4Ucy/CyNPu5g8OnrXbFUVlRcEQhDSLB1l6TBLBWjCQ2U2yLSLzqwxWReVXnEwEjBJxubImF2zQ0Zm7bmsoRkyMk9G5onwXC40C0FXMjhNBqeJ4EQuMJ71jxHBCYi4Zr2jhH8cr1yFuCsOxf6UpIORWe9I2j2U2hrMeIZxTPasp2cQFyrwQfYRGAmB1oz7eRdmg8BUPJHpyG7iiU+U5kS29SJGkt4BKNuhfC8o3wsmMIiCsb06WIyRaBKQA5DARSAizki4K0WnQWJkio9O8dEpyEFykWkAJIqmIkDiO2RJiXkAJGIkAFLPraLaHA2bxaoRLhyQ+PQcjdnSmC1Hs6PB2nREgEShVPyryjEzuh+TphgtSclzGYl7Efu7WE3llSSK9TkYCV/xwMieibTYusnXTb5usqCG1e18yNM4JkGNEtcsi3ZDYVluVtVWTcPVrhvbDROp3TShGrbZKDeaxVaz0myV+l/brWqrXf7jr/AumAxgjzvAxpSDd+zWHJ1p86iVJIeD7NnlAl/Pc/2M/F0u4oFWFGvF61odoVcckA4f2R8vxfeDhB+P/nwh+snBN1VGjHREVvGfOsfPoT03hwsAIBEjNS4AOyE7GIkA2c9IifKobBAMaNnK1qtMo86VimSpSObSG5HgvHtjYmVpeHFxNBTZDAQ3dUvOkel80ShU80ZR4xU2ng3HU8EN33KWi0lFhpbTBBdnhGQi5XW7FxaXRnyB5S3PvNs3l865CdLn9k76AjMB/7TfPRgNjAQ2n3lXH3mWHmzO3PbM3PFO3dwa/8U9cQEjScJLEl4y56eIAEWEID3J0jE0UgCREvaVNEwlX9CrteLObuvduzcARXTy78JI8L6v3xxYeZXlsqJMMEz8LCPXqdQ6nVmj0i4q7SJTq0RyhUysEPFFG5OxRdBZUs5S0QUyvAiMzAZnMoHpTGAyE5jM+Scz3vGMbxRImfGNZnwjWf+oIw2J2Nafj4QYLL5tJNoDi/CN5rwjIMI3SvhGYZ30j6FAKx5uJf0jWc8LZB9z3gEkwjeccQ+kt16gt2Q9g4A6xD8cunitLF5GiwOyn5FgIlEWkw2O4BMJcEb2D17HfSSq3IFbyHRCoNUOw0anhNg0XssK5LMZ2a3Wgf5IuzkyvoA3R0JAFdofNcIFgNQIF8RUVXIDANkbwUp7umbRA+dn5wAETS54Fo1hVB/RD0Xg4m8wEoQw2c/IopYuqDYj+zvzgJQwO83epwL3lDpd1emawdSMXrFrPc/Zta8FBjAJqhfZZlmslYVqia+VBZg80K8uL/V23bCrYeuFRsNqN4rNZh5et5ulVqvwx1/x97YbRfhMVHBrb+JRMxtVfEoAiqyKkF6tF3k0uBz1Qdr1vd1BdFWrV8ha0Yn+olZnMZRzc6sUXsja3/vRP0YHr9lxjMtBi1CJg4+Xw/c9xu+iIXN2E8jZwhzHSB2HNC5kCCFDCOF0BEGaQGf8ECABqZQXnQAgFdJjl7AyAYn2h30z8cgSRXokJcZy4VKZrVRF06KyuUCWCNFsstrIK7qw+7JTa1fNklGoWmZJl1TOH9rMknGKTbJyJifEErlAmgrn6AjFxVk+GYlt+nzLsfhmILgSjqwGQ8vxxFqO8GaJLZZ2M1kXmVwIbw5uzd/fnLnjGruxPn5ja/K2e+rO+YzMZd25rDuX8eYyXiIbIHNBighRRIiiongriCAQssQqMqcbsmmphaJRrRX393dRxPXfiJGnp6fdv/D7eqPE8SQvZhkmTjNRmgySWQ+Z3iBSa2RynUqtk8k1ACSRXCHiy111ARldIKMLVHShy8h5MrxIhBYwQE6n/RNp/wQRmMr5J20fGZzI+sey/tFcYAzPQYIRRDU7EErFwZnxDAMCkRAL/z/q3vK5rXRb9/0Db906e+/VkE6HOQ4zM0MHOmTLzIxinMwkzSlmth3oJB2GTs6HIb2elu1evfe9t+oe11OqqSlZy2utbv/8jHeMZyy9DxBF0GowlKK7FWGyTkc4nqwxEmHS3DG70qchW9mARnOBFxip+Tpg9kPztaGDzIaGIJSxDvHrDanr0M4DZ42IkchTLj2kRIxcaNLhxpHQ7Afqa4Vr83wk6l9Ny1aY7qj5SNO5IwJkOuhKm7JyGjCZ0X1Le1bNrYPmfvqGWtmy5dYGRhajbCMgTYwsJPmGzRILniYto4hR8/kZMBIwaT6qrF3X3STSfClSLYVBKHYAYImu66k9qedzaeiGrW2hms0+nUvD1sbn8/nnT7Pmx3q+T35ZIRY2ELFBc9UkoiOKY0WMhLNVxEjU3Gtm5Gw+OJcLmhm5NFsHellXwGTjuquGURAzIEtJATESrhvGORoSz5fOgSwbWW7e/pg1CHMyAFwszD4uwSRiJLhGxEj4sw8xMql5U6o3qXjSmg8uEqonrrjjijuqeqOqN6FjqmCfGG2eGG9xuvvUUMCIUoVKeO5pulxNRGJiJK6UqqmX754V57JvPr2ce1EtzxfTxbis86yAewN2TiSMqGTEBEr0UIJXDJI075GDZDpryCqFYXaO8/p8Uy736PRMH8U4FY0IhalcVo4YgWjIz2DD7uk275TFPnDfPfLA3n/HMbASIwWXxDtFwSmJLknwACkVKaApRFAlg0E2FOJ0vdbCE4/piWQkk03k8qlCMTP/tPLh45vlphL///tV3+Pz17dvX799//L67YtkJho0+JDBBkOUpuCK6FU4p8LbFdahsDaFtSLJzIzMTsn0pExPqtSkQk4o5IRCjpkOIEclfEzCx6TAqOgfAUaCFGJYwgblQB9iJPjIlRgJdwR3J+rfqb3H3WmW5OkC+yh5upDMhlL0dkCbD7S8QpuP4GmX/R1KoFMJdMr+DsnXLnhaQcBIVFA198SamYfoCChd1jiahcCs+Do0rEPDOhR/jdBQ713cQLRQoW047ERjoGFqUCf6IXgPXYSpQfMoCLwUpgajTG3SI1xXpH4eCYxcOv6RFKdhIBIYiZSQpmPSdEyaTihWU1nVCeeOiIgIkFB3gmKUWStVUBu22iLaobnvhs5+xMhSbNFcee13ZZIvJPliSkCYLKeFUopv+EVcSgrFlFBKiwslwZRUTEmFpLioCQUllGaCy3T3AFFqVcrIbAG6XuOwVQrtX0TXz6vxZ7OpOq7AYqbQ4/O5DBD02WzK9Jh+PpdZVuAO4T3PZtMms5ier6D0HKTEs0rC/CM9LYfn67XiBkaiPwKAjkjVjIwq1ebogJWy6JYyEhVUG0Ykl2VkAw4btnmgNR3LRrYui8y/Z2RDXICJmrUSiPmwIGtg2VAgE/QDEWt0VDwp2Z1RvXARl1xxyROV3GHJE5Y8uuQm/SOTE22TUx0zzl7ZIMIpQYvSNO9RQ2wiHQrFpFQhEkqIWoxPFg05zGQq0UhK41WS5nysgGOkWwky4bjICB5BwSIJiRMxTsRCuujxWj2eGadt1D4zTJIun2/Gj80ESJsREyIxUVHxWIRXRC/uGcFcA+7xds9ku2+ywzVqWZ6REu8ERoqCU+TdkuCRRb8s+lUZ1xRCVelgkA2FBMOQYANzNBZKpqKZbCKTTRSKmWfPZz98ePd/IiP/+uvLt+9fPn19V5kr6BFZDwtaiNYUQhb9CudWOKfCOhTWIdEzMrNY9KRMTyrkhEyM14SPgCRsWMRGRWzUzEgJG5awYRkfEgMDkr8Xaq2Ct1vwdom+Bb9oZiRcC+5OYKQZnCvhUHB1mIUgyrvbBE87wqQS6JZ8nZKvU/K1y/4OkORrF71tIHToCKYQGnDM1DQ3yjYYTZT+A9RclpGiu1Xxtyn+NtnXKnvbUT+tmZQN37t4ZKUHRbeH8D5AI8S4Aw7Nc5MInBF6CDHSoIZBYXokyo410BHl7KSkGcAkCAAZF6dWYmQy6FzKyHTIWycino0SZjWUUhsY2fDbsJjgl25mqM2AL2akefAcHGSDoN+1ISy0lBQApchKLt+imdaQzKE8i1SIzBYi1Xy4mg/P1aPAzWrA5NP6PKLZdK5UpK1lxi6n+UpyIdbAlLlqZuRcOYGmOxoACTIzEnYmI0YiB/k3jFwptXVpFt3SeceVaq0NzDPHCzSMUQIjGxJ2VlrxsVCM1XEYjgQQwrV54ZrZTebCJEJjgzJBf80vyu5UXUnJhS4SojPOu6KCKyK4dcmtCg6vq9/p6LO7+p3eEUb1hpIcrfj4ICUZbDyrSwatJyVK9kphQo6QAc6mxmg1wqgRRtIINcQGCIcSZBIpVZQDvByIJCRN5ySVkhXG4Zx02sZt0yM+9wxJejDchZFOL+EUNEZUaEllMtloKhXiWY/fPe61DrimenHnkM/atzwjRc6BJHAukXeLvFcSfLIYUCRMUShVpYGU4CaNsAqYTGfi6Uw8X0g/ez777v3r/1MYuWgs5PuXb98/v3rzPJE2wlEpZLBBlZRFv8r7VN6jsm6Vcwr0tMjMSPSMzFjrjJyW6WmRnBTJSZkYl/AxGRuTsTEpMCoFaj4SSCn6R0T/CDBSDAzwvj7R1yP5e4GRvKdT9C34RcBhAx2XPm2oqaKTSN7ZjugIF7yznXO0CZ52EIyIoNERztUieFolXzuCpRLoVLFaHAGyhoiRgqsNuckGTJprrQ1nlssyUva1Kv42yWuRPG2KrwMYiU5GJU+buX6LGAk+EhgJdES57eAja54SzjKJfiRgJEAxwoxGmFEzJhtMJApuNQMSMTIhTSclW1y2xWVbQrFDfTUZdCY0h5mOUFNNGb6U4TMDMhcjczFy6SKhGiDrYShoM4OZkeZffGaXUDuGXExH8IXLChhZTgvl9OJhdnh1CSOLabmYlksZpbSYkeV0qJLRYaPWbC4MyxRBs7kw3IfwARBkwM4Xwk+LEaRl8WmGKEKpScll9aySeFZJLL1jto9o9hG5W/CONQcJKkagPWfBGYOJrOfpzOWCczl1NqtUM3I5Ja6UY242kaY1WKK5dtpgJZft2VkKSHjz0rQ55BQbYgSgrIqMJipImBmZj1AZHc/oOFjJjI6nQ5i54grj/xkdR1BMBX1pzYeMI/jFpORCSomupOBMiXDhjvOuGOcMcw6DcwYFp6H4KXKKom1+YopTfaTkUuKclhSMbJDTaVYl3LTNy1l9/EwowwTT9JS/d9zdTUoO0QjQkptTA6zoE1U8lpC0ECUoWCjCSSGGoN0BzGm1TThtkz63jWdwj9vmD7hYAScFguBxWmRDMWP2+dyLl09DuojjDpn3y7yf8E+zpGN5RgqsHYlnnQLnEjiXyHuBlKIYkCRMkjBZJlWVDgb5kC4aYTUW11PpKNqf9fzF3P8hjPzr+/fvX79+/vbtG8oTeP/pz1wxEY1pelhQVVqRMEXwa4Jf5T0K5+SpKYGe/htGysQ4MBIwKRPjAlHDpBBYKLcK/n4zI1HPDnSl8q4OREG4gxyk6OmCN0DzqtlEglM0G0fzS4BJqK8KnnbO1cq5Wnl3G5BS9LYhOiIfKfnagZFARMCbud/H3L/a8Cp6P2qIRahDOQaiu132tquBdhTuYx4+MUUZ1Lwp6phdWmtFyES81AJ9kOHewEiDHAhTgwY5FKZH4AwSMKmTQzo5FCZHQAiWQMqGWmtt5EOcTiuOhGJHXaxJ1RFX7THZUafjwlkj6msATC7arhetreXLRuhslDL/dQ9b2s2MzMdYqLk1/NIE5aJcPsbnY7XdhKWkUEpK5ZRYSovLMzIplNNCJSNW0lLdCUnllLhSrbWQkgopCUgJVrK2JTGtldMhxMKljGx4yZyWjjSXXxiyXImXDZh8ViuTLq+l4DSfg9ZPH+OmA0hjrqiDap1H9R/MzMj5og4UNDMS/ndbqWdnqX0sxGsHikvbdpYFZMPfQ2bXWE6JYBmRg0QvNVAT/onKhKmljMxFmUyERIwECiJGQlwcWuuRCC104mSC/kwQywT9WTWQVjwpyZuUXBnZl5bcScGZEJ0J0ZmUXEnBmRScacGV4p1JzhHn7DHWFmGtOmfXeIfEOCnCxvM+knVF0rKXtpKKL5zT/LyHFP1KhNXinI+ZsQeGPezEtL//Uc/1aw9PWrFBQrR7qAmCdygh0k/MeP2TNOtiRZ9iMLxK2jwTU9aR6Zkxu23SOjPOMjgWcPMCxYgUKRCMzJA8G8ukXrx5/eHrx2Q6JslstZp9/rxcKMSy2fDyjGRpO4hjHDxnF3gHFF15wc0LbkH0iZJfkgOKQqgqqWmMFmJDuhiOKLF4MJHUU+koHE++fPni06cP6GNh4r9h7r8+9f//7YbVejTBCgmu375//warS2rbMD9//fTqzxexuB4MCdGorCmEIgV0lRRYp8Q7g5JLEx3Q6apyNpWzqey0yk7L9KTCTGn0lEpNKuSYSo2r5JiEj/D4ME+OCMQIhw0x/gHW2y8EhiRiSMAG+EA/7+vjvFBo7RZ9PaKvh3a0sa4OuMN7ujh3J+fu5D1dgrsTDXvABCTv6pC83Yy9jXd1St4e0dPNOTsYexvraOddnWammikLDhIdQwqedtHbJvs7AIqCp1X0tolei+i1CJ4W3t0MvTwgNBAiulsb5iyRGpp3kFAfbEPLj+KDsmqX2WgiKgNKzYSu/zCL0tvrROwHhfCBED6g40M6MRj09YbxwTg9GqNGwvigHug3sAGDHIKpj1r+HNRdqWEIFoCXYD4SXoqxYw1LPxLCVFK0piRbSrKlZHtaqa0+TmnuhOpKqB7odEfj1dlo7XSn1joPXESKcfmEUBcsdOTRLqRlnUSNZIsbbcopuRiXi0mlmFSKKQk9FpLionmDlFRIisWUVEqLpuHIRcMJ+YRQSIrwtmJKQt9bydZUzkjljLRosGFx3dV8SNlwYIn6YBsPL/OGKRi2ZjGflaLPSlGz3Wywng0uE4DXwFT0FL3/aTla25NcrJVVER0XMFmqzbQ0NCLNFULgsKs5DZ5Wc1ptkfKSLlaUCQDNOPCHSDndiEPzEA76/91MzYb5yIYpyXSYMPdzwV9g5gHKhpkQVL1oaApLh4l0GAMQwjFkLkxmdDxlBDIRPGUECgk6LDvjuieqOuNBd1LxZdVARgmkJG9a9GUVf04OZERvRvQlWGeCdaYlb1ryxlhHmJmJsbYE64zR1jg7E2dnwuSYQU6oxATlGWUIuyRRAcwdIDy0iMs629n/xIPP3Lx30U/ZS0+TftpGiR5nYOxu85Xmvjs9Uy3XHp2903ald9oy5e6b8fSLmtcTGO8Zbhma6MIYN6PgnEZyChGgXZxIMDzm9lkJ0kMzmKRyFIuxEk0LVIDC5l7Mf/3+15t3f1ar5Rcvnv355o/ZudLsfLk6X1yekTRppUkrQ9lY2s6xNsCkwDtYzs5ydo53IVLKMq4ohBZiQwZvRMRITEaYTGfixWL+xYtnHz9+/Gu5fZL/EGz/s+9d9tOWptP99e3TX399QYxEmexf/vr8/uObRDKialwkoug6qyl4SMMl0aUq7pDsDskQvuMMCo6g4AjyVliYFRJsBm8LsTMhdkrnpnV2SqMnJGpMYsZldkKkx3h8mMOGRHxQJodFfFDEByVsUAwMyIE+JN7TxXu6AJBIgrcb6qsgs63kXZ2Cu0v0dAvuLs7ZwTraOWeH4O4ye1DO2c462lhHG+esAXIpIwVPK++28G6L4GkVPC0ASM71hHe2gASXBQnmJlfqaF1WDZ0+5m83fw56FZVnzSZS9XfXzymXBrj3LozB+Ps1f38wMBAMDBjYgIENhPHBMD4I1/AUMIlgaeYl3IGxyL9nZFK0JoSZpGhNyU5gZDrogS4+oGNt8D9MZcJUPkznw3Tt91GczSe4XJzPxflsnM8lhGxczMZFuFPf6ciXlrRsmCcEGjZF1BiZVIpJrZhUSim1lFJrvEwqDYxcIF/to+RySl7xPSbV0bggcwfsUkbWLaa2bF+PeZrCPEOylJRmu7nIei7xnea4nwbNlyJAPgTF2UII7iAuzhZCcLMmExcBluY8nWpOQzdrd5apskowywGArGbkSkaE4jacBCNS/kNGmvPnECMzERIlzCHyLR2gXImRSFDnqO2A1PHaAJJem+6IB71x3RcNulIRfyriz8SwQpjKqoG07M8q/oJGFFQM6JhmXQnWmeRqJdYIaw0zM1HOluAdEXomTE7o+IiOD0XYyajg0HiH3z3hcdtGx0e6B3rsHisjET39lmOn9vzeciOe06JJyYtN+YmZB5abN++fe9T92/nfTmw+uPZe5/WWwXvtww9I0S5q7sGx5u6hZkvPAx9t95BWnPcKIZoS/IrBsTKuhkVNFziRCMdUhscI2i+pXCwdff762fuPb96+r20afv3mj9n58su3f5TmVmAkRcxQxAxNTTP0DMtYAZM8Z2dYG8PaWM7Jck5e8Apire6qBhmEyXBEicY0WA8Sixu5fGpurvrHH8/fvHn9/v172FkDa5MX0+v/HQr+d6LsGn3kd5OphYpruZIPhgTDkKJRMaSRmhJQZI+meoCRNUl2JF20G5IjIjoM3mbwM2HBGhasOjcd5BfSeRR2TGZGVXo0yI7L5LBMDkPyDmS3Qi6PjA+IgT7e18OZzKXo6xG8XZy7g3O2N5RhwUHyrk7O2QEURKVaztnOOi2Mo8UsqK/y7jbO1co6LazTwrlaeLeFc7VwrhbW2QxPebeFcz1hnY8RIxtkrpfCZAjvbOWdraZhknbzq5zDAkkCKHzAjMCGCFnzfAgUdU1bMKGjZ8GGNjByYVrU36/5+yPEkIENhPx9IX8fmMiayyQGdWIQrkPEIDqeNAcLACMhx9y8PzLGT8eFmYRoTYjWOGdN8Lak5EgrLmBk7XimHt+FGFmrptYZmYuz2TifiXFAR7PAUNbWcSxG1LKC88KaBUyppVSwlFKBTEBKgGUppTbMsJczy2+lWNj+sczYu7hEjYw0G0r4T18KzqUOEjGyIUXdvJ1x0YSiiZEIk+jpsgVbMI7oxBExsgGQZkzWBj3rjDTTcVktzjSX67EMEjKRs1kFMRKdATdgEvWvmo8qayVW084WlBhg9ouIkRC4szSJyZwzZ2ZkLTFAXxjbqB8TEKlgIKb5UgaeiRHpKF7JCfkUkwgHDNUVV9wx0RkVXEnJlRQ9Cd4RZewReibB2hO8IyW6kpIjLtjC/IzBTRvcdJizGaxVpyaC+LCGDajkiEZPiMxMSKOCIUE1lDHrWO9Iz+h0v801cuLM3uaOe2MzfcPjHUNj7Q+eXD954cCTjtvXHpzbfnjD/nNNj/vv3Gq5+FvLpd7Rx519dx533Lh278yEe4hUfNO+UUYJGClZT0pymPHRdi0mJnKGGuZlnaUEPyMRss5nSol3n998+/752/fP375/+vT57Zv3L2efluZeVCvPCisykiatwEjAJJByJUZKCimrVI2UuqgbUjiiQfR5IhmB6cliMV+tlp8+nXv+/Onr16/fvHnz7t279+/fv3v37t27d2/fvn379u2HDx8+fPjw6dOnz58/Q/rr/xNY/rv7yzDy+/fvtbjX7399+/7l7buXsXgwFOKAkZLgkUSXJDr//w7wAAAgAElEQVQ00Qm1Vk10BEXbgnhro4/kpjVuKiTMhCSrLttCkjUkTgWFSZ2f1PlJhRqBtIEgPYb2hATJoRAzqpJDMj4gYf21NLtaIk+P6Os2d+uAR5S8PeAgOWftkJJztgMpWUcbbW+m7c2s0wKnj+YLEzifsM5m1tnMOJ7AdZ2aT1jnY9j+gQSA5BzNQD4kACSAsIGacB/wiRBonhUxMxW9AR7ho4CRkH5XDwPqQnRcWmutVVyxwRBWs49mRi6gEYkY1MlaFw94SjQ9GWVGI8zYP2RkSnObGbmQconOGiOLfGQ2zmfjfDYu5hKSWYWEXExJAMhyvTum4bGUUotpuZzWylm1mg1Vcho4tlIqWE6HGlhlZiTCHlyA6UFHZQ2LKZbJhTGfZf47RpbTNUfbwMilyERoXGo3F20wXuo+V/CRK2t5IiJV88FqPoieNgDy3zJyccOOhNqgECORj4RuqZVGIVdi5FJALrWJyzKyIYV1aTZFOkykjAAa5KidNeqBdAiDdRzZGF3OiNkE9WIuXC4q2TQXMXyxkDcTwfMRIhX0RAVHmJ+J8fa4YIvx1hg/HeZnwvyUIUwZwpTGT8jMqEiOatyUzk9q1KiMDwjYAB0YIAKj797PJdIhLayM28Y6B9u6hlrHZvou3Tz5uOPu5dtnfnt4+bHl1u+Pr928f+Hc1aP7T+84cLbpzO1jp28dvv7kfOvg/bvNl67eOXbt7sk7Ty7HSpqDmBq2d7uIqUnXoBOfnHQN0rIf41xymFEMhhZ9WoTT46LNM4Yx7kwp9vxl+c37Z3NPc0GD1yNiLBNKFMK52eTyjGQoG0PZAJB1TTH0FM1YGdbGsA6GdbCcGzApCH5exAQJB1IqGh3UOd2QwhElkdTjCSOeMJKpSDoTz+VTxVK2XMlXKqXZ2cr8/Oz8/OzcXHV2tgKam6vOz88CR//44/nr1y9hORxamGyW+WZDcPniKPNGRi63n/Kv74uDzr9++/L126fv3z8XSylNY0IhJqgSIu+WRJfA22TOJnNWECQJqPyMys8ozNTCwSQ5ptETQWaylsLDTwX56SA/DcmuIW4ixE1ozJjGjIWYcZ2d0NmxEDNqMKM6PQLXQXoEpFHD9Xj0PpAcWEjbUQN9C4OS9blJ6MdZ3JgDvrCFdTZDiRVZSSTA5GIf2cI6mwF1ALnFRFwowMIJJVw3+Ej0LUtnKxtaXtFgJdxvYCQUWlHEz1JGLqKjiX/ARai1IgdpkEO1txGDZgXxAVR6DVPDYboGSMTIKD8R5WuMrGGStyUFe1JypGRnUvGkVG8qWDuJRIeRaP1QLsoAHWstMCmlkFJyKS2fDuZSGlIxHSxl6j4soxWyWikTangsZ/ViLljO6qV8qJoPlwt6JWeUszpSJWfU7wTL2WAxrZYyGlyXs2qtMTWjQCBAJaWVkypSJaWhIfcGf7m45WcFm1s3r6WUana6ZsaslGu6yJPVzwIbtOhocMkhIsjMOTP//gaKcGHWbL2+igBpzi43/5ALN/+WkTUi1sPlESPNMQ5/L/S95iDWbJQyh5KjI8Z8nDFvG20IwV8cW4GjGceM7suEvCnNndS8AMu44o4H/WHFExQcuHdQ4u2GHijk5UJeSoQD+SSZjeMhaVphJnRpOixYNWYsLE6r9DBPDPJEv8QOy9wIR/aTvp6Ap5slh1l8gPT1MIEeButnyWFJtMdT4uhMT2vv45sPb9xvu9M11Hr/yY0L14+39T3aumfdviPbD5/cve/Q1ut3z919fPX2k6vXH124cO/UtZYLPdOW5r47564fOnVp7+kr+4dsHbjq/K3lSvvwg87RJ81998ZcfR52hg3hcoxNVSORrBLgHKJBQgz6tHvET9l9+Iyq05zkHxhpm7YPChohGbQcof8RI2lqmqYmaWqSomcoeoaibTRjZ1gXy7k53sPxHpb3c0IAkVLR6GBI0A0JFImqyZSRzsTSmQjku+YL6WIpWyoVSqVCsZgvFHKFQq5YzMOdUqlQLher1fLcXPXp07lnz+bN6+JgURy6g3bIvX//9uPH91++fPr69fNKjFz5q4bG+rd8+ev756/fP37//vGPV5VQiJEVTFMCkuiSJbfA2zhmSqCnBHpKZKYlZnJB1IRMT0rUhECMSfgItO0o5JhAjEDPjkiOitSwRI9A+jliJNqoZTCjhomOSxmp4v0aMaARA5B1DhVCtFcStoVoWD+MPGp4L9qWBZkAvNvCOpvNuQEg4CVw0XQk2VrDpL2FsTXT1iesvQVF7QiuNs7RDIxETT31dp72BjqCzJl2aIoD9ccCI82esgGi6P0NmzJN26T7llXI37csI2vlVnIIBIDUsH7ESIMcMqgRYGSEGWtgJLKSScGeEh2IkQm1nkUZCsCWn5SBmxmZjTG5OFtIivmkmE/KuXSNkYVMqJAJFTJ6IRNCkKvmw8WsXswaS1XOR0q5MKicj8DTYtZAdDSrnA0CIGGjUzkbBEaCK62kNDMj4ak5L20xI6V/zkg4B112wnKlsct/TsoanPLBaj5YyWlIy3DOxD+4bngberr0c1ZyjYj65vPIckb5m1orOjYGwgHqVvKRK6mW+VBnpDnH3IxM1Iaz0i7uhhWkqL5am+INepKqK6F6IDQuJruKSS4W9IvMjNPW7XH3K6qvXDHK1ZAkzCjSDEuPBvzdNN6vSVOaMMlg/SF5ksZ6PI4Wn6sVC3T5fR1OR/PM9KPJyUdWa8vI8G/9fddnJu57PR00PaIZvtysjvH2vsnO35qv37XcbB9qPnP1yOkrh6/fu3C/5ebhk7ub9m86cWbfjr0bflr7fx+7eOBO6417nTc7p1sf9985ffPQnhOb123/r3PXD4lRvG+m9XbzxYddN68/PNs+/KBr7PHATNu4u1+KUUKEsOFjg9bOCc/AuKN33NHrIqZcxFRb74PRyS4vNjVp7XP4xwOMnVH9fCiwPCNJYpIip0BAxxojmSmKmaLoGZqx0owd3CRipBmTapAJ6pyi0WqQ0cNCLKHGEyF4TKaMbC6RzSVy+VS+kM7lU3BRKGZK5VyxlAUhUs7OVsrlYqVSguvZ2Uq1Wq5USvAq3ASagvt89eqPd+/evH//1izYVP7x40co5H758gXORFEj6/dvn//69un79y/fv3/59v3TX98/ffv++fv3j5+/vk4kFFHyB1VMEl2S6BIFO8dMIUwK9ARPjQsgYkwkx6F/VQgMSfiITIxK+AiHDbGBwZqwfg4fqHXrEEMSMSTjA6DaqhByCF0rxCBUXEE1BxnolQO9AMsgPhDEB9DySA3vRVKxHg3vDhI9QaJHw7tVrAvGOQRPq4r1LOT4eDuQrazv1aqNfKD3s04LFGwZRwsMisD7wW7W+2BrPbG827LUoaIhExAazYTPMfvIhrqruakHMbIBkKawgsY5UZCBDeiBfuBlEOuHY0h9sX1EJjKID8AaEIMaCRFDOjkMDjLCjEW48Qg3HmEno9xUlJsylVvtCdGelBxJyZGQ3YiR8VAgHgokdDxpEGmDzISpTJjJRthUmM5E2Xp9Vckm1VwqmMuE8lk9n9XzmXAhZxSzBpCvUoiW87FSXcVcFKlSTJQL8ZLpVXgDQmZd4XI+XMoZxaxeyhnlfLhc0Ev5UCGr5TNqMa3Wa7MhVKEFRiKZ/WVDX89KQv0+DRA1c7Eh6dvMzmWp2WDmFmhaB1s5q5azKsJbI+rqT2cLoaUvlU2f04DJlcj9z7ZFNvY3lTNiKS0UkhyoWJ9MbdhctuwWM/QSYmRD/87SHZDZKIUY2eAa4Y55w0xt0jHoySBGKs6k6oor7qjkNCSXSE3R2FjAO2K19Qiy14ixtGD3+AY8nh6Xq8vt7gwE+mh6hONGWXaEpoes1idDQ7dHRu6Mjd3r77/R2XmprfPyo5azj1rO3ri97/qtvd3dV6asj53eLkqYJCTrkK3j6oNzJ64evvnkSsdw89W7Z09fOXzt7vnfHl0/cGzXviM7m/ZuWL/15807fz1yft/Fu2euPjp/+s7xHSe37D2z7cil3Wt2/NeJK/se9d48fnXPhbtHT93Yf+3R6b6ZlvbR39tG7vslG2P4hhydrcO/j3v7aN1rw0cGZtqGbF1j9p7fW65N2HtDEZbiXH7a5vCPs5qPM7DlGYlj4zg2TuATJDFJkRMASIaeotlpmp2GiivLOTnexfEeXvBygg8YiTAJx5NBnQvqXMjgw1HJiIh6WIjE5GQ6FE+EEslwMhUBpdIxOLMEQV5PNpvO57OFQg68ZqmcK5eLlWqhUimVK/lSqVAsZSuVUqVaKJeL6FWETLNMZK1Uq9X5+fnnz5+/evXqzZs379+///Dh3dcvHz5/evvp87svX99/+fr+46c3n76++/r9/ddvb75/f1sohiXZF1QxUXAKvO1vGMlhIzw+CgMenG9ACAyJ2LCIDUMvKxsYZPwDwEgBGxDxQc7fx/n7OG83iPf1CP5ewd8rBvpAgr8XXhL8vcBI0dfNuTt4T6fk71GwPtnXI7g7wSyCX4QLDe8NEn2yv0PDu0Nkb4jsDRI9KtYFmQA6ORTEB2rrt+qbmVGSwHJpOx2IeYA33t2GOn0QI5HvRPa0QZTtCeu0wCdAERgOR83e1MxIdH5p7s1ZNnAH2nmWTalVfD1Rcjjk74MhUS3Qt2AiTfYxWD+S1Mmh/xkjE6I9LjviSo2RiZAvoWMJHQNGpnQibZBpg04bdDrCZGJcLiFlU3IupeUywXxWL+SMQjZiVikXLudj5UK8XEiWC8lyIQ2PpXyilE+V8olqKVsppuAaPRZz8XI+Vs5HyvlYpRCtFKKIlMWsUc6HK4VIpRAp5YxCVsung/l0sJCqHWFWMnolo1cyQUDjbCaEyrCLSLnsouDFLGxgZMNToOCyTbML55pL1AAn9DMgj2jG3mwhhHhpFmIhABV9YymjmN+z6HtXtrkLfVKmYvJK/U31mRmplBaKKR4AuSwjV9r02YBPREeIgDD375iLrg2MNC/lNnlHfwMjU5o7oTiBkQnZHREdMc0XFBxhzZeIs6LkLVTChUqUFd3DY0+Gxx9PzLTOONonZlpGJh5M2y0BctDmau/uv/mo5eyT1vOPWs7eunv4yo391+8cPnFx68lL2w6d/PX0hc0dvVem7E+mHBabv8fFjI66u+52XLv+5OL9jpv32m9dvX/+2MWD526ePnhm37a9G3cf3LZ1x9pdBzbv2L9xx6HNB87uPnRx37bjm5pOb9uwb9X2o+t3n9zcdHRD0/H1TcfXH7qwY8+pTa3D9x713vy969qArdXDTzro0a6JJ0/671iG7vtEq1eYGXZ2Nffd+73j5r2Wq/Gc8vX7a0r0WD0jGO9009ZJ7+DyjAz4RwP+Ub9vyO8bCviHA/5hLDCCY6MkPUlQEwQ5RZBTUHGlGSfNOGnWzfJeXvQLUkCUMVHGJAWXVUINUlqIDupMyGBDBquHOSPCR2JyNKZFY1osHozFg/EEtPaETYokkpFkKgrsTGfimWwikwWIJrK5JGzjQo/5Qhqu84XaeWepnCtX8uVKvlItwNNCMZMvpKGii4q6qKIL21bn5kuVarZYSuXy8XQumsyE01kjnlSMMKuoAVn0gokUBbvAzfDsNMdMsfQkR44hsfgIgw2zgUEOG6px0dtPu3spbx/t64f7MBPJ+fsYb4+ADTDeHtLVTrraaVcHiHF3cv4e1teN2An45H09QqCH83Xxnk7e0wmpdaIP4us6RV+n5O8SfZ2Ct0PwdsBTwdcmBToUvEvGOmWsEy5Ef7u5NlvzT0SfivXATuYg0Rck+sB61mHZJft6GnY4C552dGwJmOTdFtb5mLY/BoLW+FcnInKQQEfB0w5QFzztKznIpffryFw+w70hTAB5TfMJZRDr1+pbOYOmw0iosqp4v4r3h4ghoKNBjYCgnQroCMeQoKhoi0l1QEquuOSKya644q6visVrgAyTqTCdjjDZCJuNsLmYWEgp5axezOqFjJ7LhHJpI5Mx8vl4LhfL5WKFQqJQSJTysVI+ASwsl7KlYrZUzJgfK+V8pZyrlPPlUrZcyi28J58oF+KVYgoZzXIhXi3Hq6VkpRQrFSKgcjFSKkRKuXA5Y9SU1WHSHwTOcqmbNIOhIfT8v6WVGNlAyoV8n5RUSstmM2cOWy+ZtpTA/Ua7mdPMOavmDtUGBi89d1z2JHUlB7kSI5GPBCuJSLkSDmsZgYuJuFLDDhDRPOYB35KL0bCOuxAlizEKFV3zEcLUtlortMLMEsz4pmR7UrKlFUdGdSYlR5if0Tlr0sBDsluRPQ7n4OCohRW9WpQdney4//ji9d+OdfXfbem43tp1Y2D04YTN8qT9Umv3tdu/H798c//VW4dPX2g6cXbH0bPbzt/ac+jChgOn1526vP3+k1MtnZfuNp+6azl95eGxI1eaLj04fu7+sYv3T19/dOnI+X0HTu8+deXk7qO79h7dtW7bLxu2rV6/9ZedBzbtO9m06/i23ad2bDu+adOR9dtPbNx5fOOm/b+s2/3j2l0/7Di6fv/Z7QfO7Th8cde5347eabvSMnhvyNFpGbrfMnivb6b1ZvOFs7ePDDnaCc3VMfL41uMrlt7fuSA2ON75qPW30enekZne9qHmYVvv8oz0+0b8vhFgJGASC4xggRGcHMeIMQyfwPAJgpwhKStJ2UnKTlAOkq6RkuW9nODjRT8g0wxLwGQ4KoWjUiSqRqKqiZSGiZSNjExnYulMLJWOgpABzWTjDcrlk/lCCvwolHBBUNHNZAGxqcYCbzFZLCbzhUQ2F0tnIsmUEUuGogk1EhP1MKsFSVnxy5JbEh0Cb+M5q5mRPDVuZiSLj3DYUAMjSU8Nk4x/ALwj6+tlfb2Mt4dyd5GudtrTiVgoBvpYXzfr62Y9XUg1WPq6WG8n+EhgpODt4j2dgreD97TznnbO3QYXNXlbBV+b6G8XfG3AS7heungZ+Ac2FGq2YDoBkGbHiXynEug259XVy7mtotdiPuk011TNDhJqtqK3g3O1oqw7sJLQGWSuspr3cCm+roadXyZMdi+V4uuCURDUzqOZllcjTNaq1ni/ivfr5DDCZE30iE6PGPS4QY+HmQlQhJ2MCNaYZI/x1rhgi4nOmOg0MzJpEADIdIRKR5hMlM1FuWyMy8SEfFIuZELFrJ7P6tmsns2Gc7lIPh/P5+OFQqJUSpVL2UolU6lkqpX8bLU4Wy1WK4VKOb+SyqUcqFTMVkvZ2XJmtpyrltKVYqpcSFaKqWopWSmmFtVmC5FSPlbMh8v5SDVXUyUbXomRC7DMKEsJ9ze0++f6J7hFdm3Z7Yzml5YWZpdtsVmJecsWgc0/4Up+dyVG1iUggY9cSkdAYIObXDrs0TD10ZAYgDYnAyOLMaoYowpREjXvmJeVojC5pOatbTmV7UnJlpRsKdmeEK0RdjquOEOCjSMngorH4ey3tN92+cb1hNA1+OT3lmu3fj//qP36veZLLb23WrpvtvTe7B192DVy/+qdY+evHzh8euvRszsPn9p56MzW/Wc2Hrq4+dTVHWeuN918cPzq3YPnb+25fP/QuTv7mk6u3Xth887TG7YdWbfz+Ob1Tau3Hdi858S+S3ev7Di486d1//p1489rNv3UdHDr5bvndhzZsv341k1HNq4/uGbzkfWbDq/ZsG/Vxn2rNu3/ZfuRdTuObNx2eO32wxsOXWi6fP/M3fart1uunL9z7OrDM20jDzrGHl1/fO625ZKVGHGQE91jrU58cso9dOv+pbtPrncONl+9f+HW46uW/kfLM9LrGfJ6hryeAZ930Ocd9PuGAv4hLDAcwEf92Ig/MOYPjGH4FE5MgwL4DE7aSNpBMU6KcdGsm+E8iJeChIsyAb08qAALNVg9LBgRMRyVwhEFkBmNadFYKBoLwYRlMhVNpqKIjmZAwpLnVDpqxmc6E8tk46l0rIGviLLwBrOyuVgqZaRSoUQqmEgF40ktllAjcSUck9UgpWiEouKy4ldkDzCSY6d5dhoYyTFTwEiWGGWJUY4YBUwiUjL+AcrbR7t7aXcv4+ljPH2MtwcJMFm/6KLcHbSnk/V1M94uxttFezppTyfjron1dDGeDsbTwbk7AJO8p5Nzd7CudnikHa20o7X+tJVxWlhXK+du49xtjNPCult4byvvbeU8llqCXT3TDkYqBXenObu1nnLeKfu70EleEOuHAYy6uoNYdwjv0Yleg+rRye4g3qlhHQ1+zpywao57RWeQQawXbqIGWpSqY86fM42LNG4yqWvRKi6TaoxcsJJYv4b1AymhxBokB2vNUMQAYmQQHwwRIzo5CmjUqTGdGguRo0FiRKPGdXYqKtoSijPCWqOcLSo4YqIzKrljsiem+WLLMTIbqzEyl1CgSSeXCWWz4Vwuli8kcvlkoZguV3LV2UJ1tjg7V5ybL80/Lc8/XWgCNwvO40GVSqmmamG2WpytFmarxWoFLGa2RtxyrlxOl0qpuhLFYhJcZjkfK+djtfafjFHOGKW0XsqESplF55QNkyS1EJ/lowYapyf/ISAbMLP085flYkPB03x+2eAXwV+u1D20LO3M3/tvf+BSY87OQlOrOR9gYTgyvfyGSHOgUkPQUkNujpmUS1t4MhEya2B5Ay9GyGKELISJvIGDMkE/yByymlK9UF9NK46kZKuFEgtTEXbS4KYjokNhrargCPhHZ+x9ghIIxrj23ke/N9+89eDyzQcXbz288LDr5pU7J64/PN0/0WIZuHP22sFLt4/tPbblyNldB47v2Hd8667ja45f23H5zqELt/bfb7lw5c6hi7cPXHt49PKDwwcvbT54ZevO0+uaTm44eGH37mPbdx3dsfXA9iv3r63dvu7n9T9s2LZmx95Nh07tPXfz5LZDmzYf3rh2/5pVe39evefnVU0//LTjP9bu/nHj3tWb9/26YdfqNTt+WLPz560H1x08t+fU9cMHz+05fGHPrebLj3vvtg49vNN67fi1g7csVzrHLN1jraToHZzsau193DfWOTjZ0z3W0T/V0z3Rvjwj3a4Bj3vQ4+73uPuBlH7fYMA/5AsM+wLDXt+Izz/qD0wEsMma8BmMsBKUnaDsJO0k6UWkbDiqFGVCUnBJwWFQBKYqgyEBFNLFkC7rhmKE1XBEi0RD0VjIXImtH2FGU+mo+Q66n87U6JhKx5KpKNAUFE8YiaSeTBmpjJ5M16CYSAVjMSUWU6JxJRpXIjE5HJX0iBiKcLKKyyouK35Z8SqySxIdAm/l2GmWnkQCQDL4CI0NI0Cy9T4dxj9A+/pZbz8Aknb30p5uEOPtQResr5f2dBLONsLZBqSk3B2Uu4N0tVPOdspZq8QCI1lXO+NsMwsASdpaSFsLPGWcFsrezDgtIMreTDkeM65m1t3CulpRzgAE2oFYx0JDTUNzDWKS4utZzJ5OUBDrDuKdAEjF3wYHhJCMCj2o5sxxVAhFyatm/i09lWzwkbK3E/nIBi3uce0xpbn2aoE+6GKtYRIfCOIDir93WUYCIOtWctSgxsBBAiNBQXrC4KYRI2O8HRgZkz0RxRPVfLGgPx7CTOVWOh1haqSMy5mEkktpmZSWSoVSqVA6E8nmYvlCqlzJzc2X559W5p9Wnj6rPns+++z57IsXz8x6/vwpCMCJhNj5dH52fq48N1uZrRarlVK1UqhWCoia1UqhWslXK/lqNQvULBeS5UK8gZSVbLjWW4sOKU0yM3KFqukCI82cW5mp8go+bMW4H7PvrAXJ1tL1ZHOtteHgsJiSllL272VmpPmHWeos4aUGRpqDchYwWT+AbNhKtjSddakWzXUsCRAA7wjXMPKYDQVyOobQmNOxbCgAWgrIlOqNSfaE4kwrjoRoRQn+MW7CoMdTmlsX7SIzTRLjNGMVFJ/DP/6g5bfHbffa+h793nrz8t2zV+6fOX39YO9ky7i790HnjSMXdp29eXjf8e37T+zYd2T7nqObtx365eC5zccu7DhxqelR+5VbD07deHDy+qMT5+7sO3pz+4nbu/df2Xb85v6bLZfP3DzRdLTpp82rN+3Z+q+1P67Z/OvGbet3H9xx6NT+Lfs27jm5c/vxbesOrP15z6pVu37817b/+M/N/9eq7f/1y7YfVm/9cfXWH3/Z8sPqrT+ubfpl4961m/ev33Fky56TO37v/K19pPnmkyuX7p09eePowQt7z9w8PuEddtPWR+132vsfP+64f/7WmXutvzX3Pb7bdmt5RrqcvSC3q8/j7vN6+n3eAb9v0Osf9PoHPb5Br3/I5x/1B8YC2KQ/MOHHJwPEFEZOY+Q0Ttpw0gaYpBgPzXoZNoDE8TgvELzo50UfHF5CMRZgqagsSNU4LSgGQ5JuKMBLIyyHIwoI6rTmam08EQIlkjqEqidT0UQyEk+EY3E9FtehohuJqtG4Ek9q8aQSS8jRuBSJidG4FI2KkYgQjgpGhA8ZrBailRAlB0k1SMoqLsk+caHQOsMyUww1gUSToxQxQmPDVGDIzEgESNrXz/kGAJO0u5dyd4FoTzdmb8Md7ZS7i/H20J5O0tVOuTvAUAIggZqEs410tFHOdtbbyXg6KFcb4bCQthbKbgEisq4Oyt5KWFtIm4V2tDLONkBm/bqFsD4mbU9oR0vNXzraaFsrbbPQNgsE1LGONsAk62gzZwtAUZRztMEKEVNI+sLKDtHTInktINHTIribUdY5cpywfwMAie6jNVUN1ESoa0inM+366FV9fag9x8zIJfTt0gK1Ymyt0FoXdC1pWH+QHAQhRgbxwSA+WKu1mrioU2MGPa6zUyCDm44I1qhoC3O2qOCon0d6oqo3onqjmi+mY3EDj+tkwqBSYRphEhiZSaiphBKLKfF4MJEMpzOxTC5ZrhaePp9/9uLp0+fzz/949serFy9f//H27Z8QsvHmzZvXr1+/fPnyjz/+ePHixbPFX89NX0+fzs3Pz8/NVefm5gCc808rc3PV2bnS7Gxldq40N1+enWPLu+0AACAASURBVCtWZ4uVar5cToOqpWSlmKgUE5VSrFqExp9IfXokVMktTPeb43tgAtIEvxUXjCyfqL5MNVJc7hhPqhN34RvRfbQL0/yB8Ko5XXaZxIPlvODflF7NhF72fgMjlwVkKSmYTxlXAqR5WYdZSxnZMOyBAgQyETIJRNR9OcOPBG2rWd0HF3AAmVRdoIhgjcsOKLEmhKkkP5UUJiF/UcOHFXIsormDioempjFy0hOYHBjr6h/t7BpqedB2667lhmXg9zttVyb9fZhie9hz49C5nUcu7Np3fPvWvWt3H9wCjNx/ZuPB05vPXt3X0nH99sMzNx+euvL70TO39xy5se3oze0Hr207en3v+bsnj1w4tGX/lp82r/6PX/+1esuatVvWbN6xcdvuTXuONG0/uOXQ+X27z+zadGTjmoNr1x5as2rvzz/s+F8/bv/PH9b/r5/W/eeqDf9atfnH1Vt/Xr3151+2/LRq848bdq/bvH/92VsnLYOPrz28dODsnqOXDh44u/vE1cN+0TFo7bz56HJz9722vkf3224/7r5//dHlB10r7Fh2OnpALmevy9njdvUCKb3+QY9vwO0d8PgGkZv0ByY8/jFvYNyHTfiwCV9gyo9NY4QNJ+0Y4cBJJ0l5KdpHM36GxVmO4AWCE3ycsNDjIym1/AFJpkGywigqr2oCkBK5zGBI0II8SNU4LchDrI8RlkEAUSOsGmENFI5oNbhGpUhMjsalWEKOJaRoXIzEuUhMiMSESJSPRAQjwuthLqgzapCSNELScEUjJNUviC6Od/CclWNnWGbKzEiaHKeIERIfBkYydSvJYMNAx2UZSbo6AZOkq5NwdpgZCWeTAMgGRpKONjMjCWszwiTjbKfsraTNAowEUXYLZbfQjlbK3kxYHxPWx7SjhXFaaEcrY2+jrBZyppmytoCnNBtKxtFC25sp2xMY9mCdFtbeytpbgZT1fVsQI9DCOZo552Pe9QTEOR+zjkeM7TGk7ZiXfiCniGqnyG6ar83WE+0SQdiDJZGQwlo7WTT1spoBjKrBWqDLfGaJTmFrgMQHGgFJDmrYQBAfrPXs1O0jlFh1agzoaFaEt9cYqbjjihcYGVG9cQNPhImEQSXDNDjITJRNR/lMTErH5WRcjkfkSESJRlVgZDafmntaefn6j1d/vnz158s37/58//Hdh0/vv379+vXr1y9fvnz69On9+/dv3rx59erVH6avly9fvnz58tWrV69evXr9+jVw9Pnz54sZOo8c59Onc0+fzs0/rczNl6uzxXIp24jJUgwwWS3G6tsf9WpeN0fhLMLk3zIS6LVUK/FyKedADZ+GMGlmpxmcSz+hfv8fVX3NPTjL0vTf1lrR/uSlWbvmAceVHGQDGs2rOcyMRFCE+5AnB7n56TCRCPlyOobomA8HECORAJDQxRqXHfCXX1yYifHTCW4yKUwm+IkYOxZjxiV/r8aMJXWvrrixwIjbO+ANjPf0W7oHW28/vHLk7J6jF/feenLh5PV95+8csZHD9zquHD7fdPh80+EzTVv3rm3av2n3oY07D60+en77qUu77zVfethy5fKNI5duHT53e/+Vh0dO3Nxx+PrWg9e27Tm3dfuJzTsOb9t2cMe2Q00/b1n767Z1P6z7aduuLZu2b9iye+O+k7v3nNjVdGrn5qOb1h5at/HYhvVH1q3e++NPO/5r1eYff173009rf1y14cdVm375ZfOqXzav/mXzqtXbVu86tnPXsV2nr588d+vM9kNbN+/buH73ry0Dv495ei/8duLGowtX7pw6feXwrcdXLt49c+rG8ftdv/0dIx32bqejx+noBky6Xb1ub7/b2+/y9Lu9Ax4vFF3Hvb4xt2/Y4x/x+Mc8/jGPb8Lrn/RjMwHc6sdsGOHACTdB+kjKT9EYzeAsRzCch+HcLO9heQ9q8OFFvyDhgoQLIimIpCgxkszKCicrnKpxapBRg4yi0YpGyyqFBKVaLcTCG9Qgo2qcqgmqJmpBKRiSAbFakNdCrBERjQhvRDgjyugRWo+QeoQ2ooxuMLrBhAwmqNNaiFY0UtJwUcUkBRMVnyC6eMEpCnbwkRw7zTJTDD2JGEkRIww+wuAjVGCIxoYZbJgODFHePtSqA+eRlKuHcvWQrk4kxlt7Srm7KHcH7mjF7BbMbjGbSNzRikS720GASdzeApikHW2UvRUwCRf1py1ASsLaTFib68i00LZWymoB0TYLOEiESfCRaCCSdVoYm4W1tQEm67Kw9loiHet4xDoecc7HnPMx63jI2B/S1keMrZm1t/DOWp4AiumBO+b0APNoh/kI0zwECcBbqNligyAgpUm1im4I7wvhPSG8B05M4Tx1oUHJ11Pr2SEWAAndOnAnRAyFiJEQOQpCjFTJMY0aDzGTZitpcNMGa43w9nrDjjeieCKqL6L64gYeN3DEyHSEyUT4dJRPRYRERIyFpaghhsNyLKal0tFsPlWZLb/68+WHL58/fPn84dPHz1+//PX961/fv6J/Mf/6668vX758/Pjx/fv3YCvfvHnz9u1biHX88OED5CF/+PDp7dv3r1+/efny9cuXr4GjL0xf9TvPnj2bf/qsWp0tVKrZmiqpcjkJmq0kZiuJ2VKsWozOFgzAZCVXY6TZR6ItIv8tRq6EzJUMZcNHoTev5CzNpPy356N/03NkLuGC/k1H7mJGLhtJv2h4498x0rwDGWUZIhNZz5BbCD5E1ykDjwe9mWANipmQN1sP0IFDRySgY1S0RUVbWLBGBGuUm4qwkzFmPM6Nx+lRgxyIMqNhejQmWQ1+RqDGMf/QxHiLpf1mW9fv087R/vGOq3fPNh3dtO/U1r2nNx+7sutu+6WrD08ePLvtyIVdh07v3HN08879G3Yd3LBp97/2ndhw5My25vYbV64fO3x8+4kLTaev7rn84OCZO01Hbmw7fG37gUs7D13Zd/Ti4d3H9+48umf97q3rmzZt3bd947b1q9b+tH77mvVNa9Y1rdl8eNOmIxvXHlq34fiGjSc2rj7w80/bf1i3Y+2vm379ed3Pq9b//MuGX1Zv/GX1ljVrt6/b0LRx15Gm7Yd2btm/Zfuh7Zv2blq1ZdUPG//jRvOlUzf2bz3wa+vg/da+uwdObr/6+9nL98/cab/ZPvZkeUY67N1ICJMuZ4/L0+fy9DndfS5Pv9szBJj0eIfrjKxhEjEygNsRI3HCixNegvSTlJeknfUGHyfNuuHkkuE8C3OWPA5VWeAlnGKCJIVEQieagM/afZlWVF7VRFUTtaCoahy8JMqYopGKRihBTNYCkuqXVL+sBZQgJiuYouKyiksKJimYKAcEyS/IXlHxCbJXlNyi5FZklyw5JdEuCjau3tTKUBMsMQ4NOywxihhJ+QdJTz+I9vXjru4FuTuRAs72gK3Vb7Vg9jYzEes+srOBkaSjjXa3w6kk6WzF7S0AP4RGsJLwlHa0ARdJWwtiJDyFNzD2NsreSllbKGsLrNmqLQZZHOVaL8y2MkBTeyttszC2Zsr2hHe2sM5m1vGIcTyCR8b+gLI94BwWxtHC2ltg9lFwtbH2FmrmMeewQD8OAJK1twBH0YxHw5QksqH18cdaNTWEDyBMokAAnRisbVSuK4T3oJXLIRjtCPShNKIQMYiqrCpey/kDRhrUiE6OBokREMKkRo0H6QnESIObDvMzEcEaoqcN1hoVHDHZVTuPVHwR1RcPYfEQFtfJuE4mDSoVptNhLhXhojoXDfMAyEhEiSeMbC5ZLOdevHz+6ctHCA/++u0vuPj2vXFz3Ldv38BWAhE/ffrUkInx9eu3T5++vH37/s8/375+/ebVqz+hPPv69WtkNP/888/Xr1+/fPnixYtnz1/MPnteffa8+vRZ5enT4vx8YW4uPzeXn53NzFXSc9VktRyvFmOVQi2OoJzVS5lQMR0spLRCSikmlUJC/h8wMp/g8glu6f2Gmuq/ZSp8lLnQWkwJ+QRn5uXSdNmlPUFLTxbhjDMX5/MJwfyGYkqCOyufs4oQ2ldKCoVkY/6qOU+umOT+rYlcCsgGE5kycJTolDJwCEFMh4mkjiU1f0r1ojQAsIyAw7jsAO9YB+RMRLCG+amINBMWpw1u0mBGI8xojB2JkoMhf48e6Fd9fQY9bki2mO7TwwGXd+BJx+2eIcuEY7i9//HtJ1ePXty778y23Sc37jm16eT1fVcenNxzYvPek1u27Vuz7/j27fvX7zm8adven/ceXXfw2MbWrtvnLu8/dGrbuWv7L907fP7+vquWYxceHTxz7+CN1gudEy2Wgebjl0/uOLJ797F9529etHRbtuzc9OPqf+07suvXzat+3vTDlv2bth3buvHwxi3HNm87sXXdgbU/7/hp465Na7es/WXDL6s3rv5106+/bvp17Za163Zs2HWw6T9//a8NTRu37d/+y+bVv25dvW7H2q0HNv+09T/W7Pphx9H1I44uH287df3wxbunLj84faP1kmXs4fKMnJ7pqsnaYbN22m1dAEszO+3OHoer1+Huc3r6a9Ssmcsxn3/S55vy+aZ8vplAwIZhThx3YZgTw5xYwI1hToKwk5Sdoh218UrGSdEOEE27WNbD8wGeDwgCxvMBTgiwvJ8VAqwQ4ESMl3Ae7KaEC1JAkAKiGEBrnyUJE2VClFhBYkWZExVWVEhRxUU5UAOe4qtJ8tfCZnmfIPpgNSbHuyCxneWcLGdnWBvNWElqmqSmKWYKxkNJYpyjp3lqiiMnOXJCICdFagrEExMCOSmSkwIxwePjHDbGBkbZwDDl7yd9PbinK+Dq8Dvb/c72gKsDhLk6cHcn7mjH7G24rY10dNCuLr/VErC14vZO3NEOIuztpKMtMNMMIuytjLOdcbaTthZs+jFhbzULt1lAiJekzUJYW+DAkrK3EtZmwmGh7BZ4RLVZ6AYyn1PSNgtlbWHsbbSjjbZZSFsLOdNMWJsp2xPS9oR1NrPuFs71hHE9ZhyPKMdDyvaAcjxknRbG2cbYWym7hbK2QFEXPhYaaHlXB6rcco42eJV1tC3sM/F2iN4OiPWBTAPI/ZF87bK/tvMLWnNhiAV8obmCGiIGQ2R/EB+AcU+zQmS/Tg3o1ECEHQ4zQ2FmyKAHQTo1oJNDkNEaYcbC9Gitx5UaDlHDYWZiofRaS9md0NkpnbMbvCMiuswyJFdU8UUVXywYSBpEwqBiISKiYeEQqetsKMQZBrRzB5OpaLmSf/Hi2bL/Mv4PvmB9zdevXz9//oxMJ1ob8OXLF3jD58+f379//+bN61ev/nj56tmLP+afv5iDLqHnL2afv5h9+qzy7Gnl2dPK3Fy+UslAN2y5nM5nwsVsLfcunw4WUko+KeeTcjEtF1LSIm7FhUK8EXKAxlycRVkzhSSXT7BIMDWYT7AoiaYBqJCBBwCrrduskxUBMhdnl1rSGiwXr6BC5VBzA6rZ+TW424Z679JycTElFNJ8MSXkU1whyeWSrPm/HYoOKNRrraUYBypG2WKULUSYQpSGLceFKF2Ks8UYA0scc2EyGyWyUSITI1IRLBkOJA08aeBm45jUsUQokAoGUsEALEmOic6k5EorHlBSckHgOIx2JKVaWTXCjYeZiRAzGmRHQ/yowY+F2WGdGgjhPTrWbQR6DX+/5O7mXN2Uv98XGJpydXeMPXrQ89vZGycetd+7dvf8ySuHT145fPHuqb2ntm8++Ou+s9sPnN95+MKeQ+f37j/V1HRk6/aDm5oObNy9b82+Q2t27f2lb/j3K78d2Xtq/fErOy2jt+50X9h6fNWe85vudF/RC2IwI4y6Bs7dPH3x9qXtB3YcPXPk4rXzq9evWr/p1607Nq7fsvaX9T+u2fLLtr2b9xzb3XS0aeO+TZv2b2462tR0cPuvG39eveGnn379YfX6VRu2/m/ezvq7rTNf93/eXefMFOKYLVkyY+wwcxowyLaYGfYWb+YtJjMzpyl3Op020zZJU98fXnlHcdw5554792o9y+vVFnqtph8/X2xuaK5Xdim7z3XJ2+VVDVU1suqWbmVrT0tjS0ONsqq67dP2S80dl1tCbMAWNl1+fPGB9s593Y3PrHcfGK6dzsg45oxjToBJiZEU6cZQO4E7KdLN0F6a9VGMl6A9OOVmuHcBWI4Pc3yU42IcF+M4RBAwUSQTCUoUSaBEgkgm8WQKS6XL7ZWSJEzmckw+zxYKXKHAFUp8vijkS2L+mJQFQM3ScYR2sqxSSSiVhOJkojSZLU7mStO50nSmNJ0qzYilaa40zZWmmdI0Uz5P8qWSUCyKxSJfmuQBHfMFKpcnc3kyl8dzeTybwzJZFMxMSGdj6WwslYmmkuGUGMqIoQwfzAqhnBjKCsEMD6c5KM1BGR7OCcGcEMxywQwLZ7lglofzSSiX8gPl0wGgQgbKJ/35pD+f8GUFT45xZShHnnLmGFeScKRIJ1CStCUIaxK3pghbAjOJqBEwssA4iqwzT9uypCWJm0+oTFPEIMb1YlyfQAwJxJBEjUACqk/gxiRhAj/LvMRNadyUwowpxJBGjYBbgHCAr8eeFUR3zXnakiH1WcqQZ8rK0fo8Y8gzpixpAuVCoHooS5YjuhnMlCet5U2WxwnO4nG5ULn/BPDvuKtyindUTsUDOrEdbJp3A0lz3qXuT9DZuZjxV2opGwBEXCuGJK2XwkBrxZA0xBxgciVXnqMLok+rhfhKPnYMyNhSAVksEICR5caPGW5jlt+cEzZnRWAo1+bF1fnk4py4OCcuLaSXlgozs/m5+eLa+uLW9tr+wfZ3333z+vVv/y5GVsIS4BDcTuykOzoO3r58+dPPP//jp59+BGOQf/zxh3/89Ld//PS3n1/+/eU/f/z55d///uN333z74sUX+weH23v7my8Ot57vbxzsruzvLh7sLB7uLoI56QdbUwdbUxLPDjaLB+ulg/WTdJT072JkZXpSwvPBZvHDyO2/ZmTlHkep+0Ji5Knm+MQV8HGHOyWgg+1ipT78Tct9kP+SkdJ5fyWzv5LaXU3tr2d219NgR9X2Snr7eP8asI+bi4mNBXFrvqztOX5zit6cIjcmqY1JYr1ErpfwtSIGZkVJ/z2DbQpg79B8Dp7LQrMZ3zz4szLpXhCd85xzirAVSXuBdiUYD4rb3WGtxj06bH02anxq9RrGzEOPxu7eeHL5xpPLPdfbOi4rem+091xvG7jVc/XRhdtPr11/dGngRl/3gLKrt+76zY7L11s0xvtX7rX3XmsavNty/Vlf102Z/HzVXfWVMcdnEd6HpyJByvdE/eDavcvdg109A12dfe1yZUNPf0d7l7Ku8Wx13aeN8tqO3rbz1wYHrw60D3Qo+lraBzqU3fKGlur65ura5rONinpFZ7Oivbm1p7W2qaalu6WlU9moaGhuk7V2KWUtjVWNnzR01XZea++/2RMTorao/erQ1ZuqG7c012/prqqDT09nZCRuiSLWOOJAUCeGOnHMhWMuAnejiANDnQTupkgvQXoJ0otTXpzy0kyAYSGGhVguxHIhlouwbJRl4wyDcBzG83ilBAETBEQU0UQCSybxVIpIpYh0mkynyUyGymQocAZ3czkmV2CzeS5b4IHyRSFX4IHKUCzyxSJfKHD5PJvPs7kCXyim86V0sZQpTiZAfVBhkilMUoUiWSxRxRJVLDGFIpsvMPk8m8uBMyVBsZKL5bEJx0qkwslESOSgJAeleCgtwGkBTnKBBO0TSI9IeRO0L8n4E7QvQXlF0iMS3gTlFSiHSNtF1pHgnEneleRdCc6Z4JwZwZMVvTnRmxU8edYNVOA85WZK3gP6Q7KsK8e48qw7RVgA/5K4OUVY0qQ1jZuSqCFFWBKEOUGYRdwEOCogBgExgCenMFMaN4PoK/CUImZIkKYUaU4SphRpztBWELkFUdkUZkxhRtBJAt7/ON8J4rRAxixpShO6DKnP0cYcbczResDIAmtOojop/SkxMoubk3F9BjMBQ1k2jrS9SNkqc6JlMdYiY60c0FO5h0TqXZEM5fGOMLd09z2XeTz0QJqQAGb1ARO5WgiuFoISJjcmI9IW5Y1SHEwwXyvF1ifjYI45GEG3NoWtTqKrk+jqJL5cwFdL9PoUC0pbN2fYrVkB/B9qbY5fmeVXZvnFaX5uWpifERfnM/Pz+bn5yYXF6fWN5YPDne++++a33/6dgPw/2aJ6dHR09Pvvr9+8efX69W+vXv366tWvr1//9vr1b2/evHr7x6u3f7z6/e1vv716+Y+f/vbtd1+++OLg4HAbMHJ/Z3n/eAI7GP0K9nyBvZjHKu1vvOcd34+vFj8UQGOl6zrcKlby9X1LOikx8kOr+mEpUPnuaUuqP9xL9a5J8YNaoUoofvjo/lZBUiUdJfbvH6cSy5PkKhm5nn++npfQeLhWnkgOev/3V1I7K8nd1dTOWmp3tSyw+nh7ObG1JG4uCtsLwuYctznHbcyyG7Ps5gy7PUNvTxObJWK9iKwXsPUislFCNyexlVy0/CdgNgTiJaCiez4dmEl4J3nXFO+YEV2zgmuatpUIc4mwAkZmOD/P+THa7Uft9pApzoV8Eeeo8eln4/fujtx4NHH39tCV648v9Fxt7bqs7L3WduXhwN2h67efXr10q7//UltHd821G+2Xrrbcut/bfb6+Y7C254q89XxdXddH/bdb1a6hq48HBu50PzM+dMasT7QPuy929Zzv7uhtq2k8296lHLzY19rRfLb2k7rGs03NdW3dLX0Xe7sHuxrbm6qaq88qaqqbz9a11NbIq87Kq2rlNbXKOkWnQtbZ3KBsaB/o7OjvkLXJ5O2y9r621l5FU0djy6Cy73b/xfsXYkLcGnbcHrt7Y/TGI/PDcXjEgv5JrBUOG4IRYyRqjcZsSNwuCcdcGOoE5zjiQjEXRvoI2keQfpIKUDREMyGaCdF0mKajNB2l6TjDICyLchwmiedRnkd5Pg5IKcEymcTTaRIgUwJnmZpZJpVl0jk2k+eyFQJGs4zGHJPLMdksnc2yubyYLYj5QiJfFPJFNl+ic0UiVySOd3sR+QKRy5dtayZL5vJkNkcANKbS8VQ6DmYJSVwEEpMhMRlKJkIJHk7xcIovYzLFQ0nGDwAJGClSXoFwc5iTQ10c5uQIm0DZBMYusg6RdfC0jSUtNG7iSatA2UTKJlK2JGlLkyCm6sjQ7izjAa2T5SEDnKfIe8H41vfm77COHGsH0wbKWUzKBsKtwFCKqBE4yOMoq1lEjZWMBD4yTVmShAm4yRRmlPxihjCnMGOetucom8TING5K44YUpgeMzFKGLGXIUroMqc1SuixlkBj5Trg5R1hSiAHEXcHPPGktUraCVE973KYJ+k+AQPVQnjIXaNMxIy3ARL4znZwL3JUYWRmJnRE8wJVKkmYjAF6eiMEuZ4PL2dC7cGuhLGlS68YktjVNbMwQm7Pk5iy5NSdxkauQsDUvgrW0q3PCylxiYTYxOy3MzYjz89nZucLK6sLG5sr2zvpXX33x6tWvR0dHJxze/83tz3fAnf7oe7tUT+rN0dGbt3+8evX6ny//+eOP//j+bz98882Xh19/sffl51svDjc+31853F3c257Z3ZreXS/urhf/jJHSRSl3eCojJUDub+RPZeT7mpSo+eGjfxoO/aAf48RO4w995IkE6qmMlB7d28yf0P5Gfn8jL/12+xV9jSd9ZAUgwVli5OFaBjByezmxtZLYXk6As0THrSVxa4nfXhC25tnNOWZjll6foUAXx/Y0tjmJrRdja4X4WiG6XkTWizFp1KIEyPlkYD4ZmBO905wL/P1aou2gmCAb12XjBjGsZUNaAbVnxGAmF6eToQjpi9OwC7bqbKoJ68i4ZUhlefZg7ObFe30Dt7p6r7V1X2npv9Fx/lbvwI3uwetd5691DV5UXLis6B+UDVxSdJ9raOmp7r2kbD8va+isUvQ3Dt7tazkv77vZdWf0xmfa+xfvDw7eGOg5333uYl9rl3LwYl/vuU5lm6xRXtvWqWjrVLT3tHb1d7R0K2sUtZ82nvmk6UxVc5WsW3ZWcbaqueqTpjMfN34q62yub21s6Wtr7lY2tDU1dcjaBzo6z3W09iqUvQrFOWXrxY6ea73umG/Uprn+7M7lJ9c/Mz+xYJZn7s9OZyQUMsJhUyhsjkStgJTxqCMWsaNxFxJzRqL2cMQWiTrjiAvBfBjpQzEfivlwIkAQMEkGKSpCURGKigFGAkyybJxl4xyH8DzKcQgQ4CVwloKASLAEgJRgmUjhoJkknaWyWRool2OyWfaE8hk2m2UzWT6T5bN5Lptnsnk6WyDLW73A3hKwuiSD5zJ4No1l02CoXhmQyVQskYxKXKygY1BIwEICTohwQoCSXCDB+islMj4JkyLl5Qk3izkZ1MFgNo6wlXFI2yVAkqiBIywcYeFwM4ebedTEIUYuZmCjeg4x8qhJxC2SEoQ1QVhBBwjolcwxDmlGHZjLUylA0BzjAMjMULYC4wBtlAnMlMCNScqcpMwJ0pQgTeAsEkYRMwioHkRiJX+ZpixJ1JhADAlEn0QNAJ8ZwljGJG7IkPoMqU8TujShSxOaNKHLEEaJjgCrwFMCNFYyMk9aQZLyVFV2oRTod+tEAALBNmkp6DrNuz+Mvkp3K8Ep+ctKjkoR2rmEb1b0zYq+uYR/PhmYTfrnUoH5NLSQgZeykZV8DGBybQpbm8LWp/GNGWJnltmdYyu1My/sLIpgLe36QmJtIbU0n5qfTS3MpZeWSotLM2trK3t7O19//eUvv/wC/tG9eXMqI//7+93+JzeJnR+i9MQe1j/++B0sbX3z+6+vf/3pt3/+8POPX33/zcEXh2sHOwv7O7P7O7PH+6JL+5uTB8c6PI6+7m8UwFIwCTOVUccKHJYpAvS+rTwVk4CFJ19V+Z7lkW/HWcBTV1BVhlsrGfli+734bSUmJQafsLkH28V3VvL4K+2t505EWaW+xlOnyu2tZQ82svvr5QTkQMVSmAAAIABJREFU/npmfz0DXOPWkihpZ5HfXuC25tmyFuitOWZzltyYIdan8bUpbHUyvj4ZXy+C3AFwjWDCIgwmaZS5mPDPCN5p3jPDeaYoxxRhLxG2LGZKxfViVCtENGJEI4a1LDRO+MfokDHFBvKZeDIVIxgIoeAQ5vdF7Aa3etT45KnmwWP1nTtDV64+7O+/3to22NA22NA5KOsclHVfaD53ufXKzc7By8r+84q+QWXPueaOnqa+Cx3dA63NnQ01yqqGjrqOS+13Rm5e+uzCzZHrXtT1TPO0s6+9/0LvpesXLl0dVLbJFK1NLe3yzp7Wju6W9p7Wjt62lm5lQ1tjfWtDQ0dTdWuNvK/5rLL2THP1x01VHzdVybuVTZ3N9W1NNcr6s4oaWXdz58Xulj5lXUtttbK69Xxby4XO7iv9PhR+ph+7+vju5ce3HhiejvnV94z3/sxHmgAjwxFLOGKJRK2xiD0WsYeDlkjIGok6ozFXLO6Oxd3RuDsSc4G78bgXRf0YBuN4kCAiBBEhyShFxY4VoekowCTgZaVA/lIylxIsEwlMFFEhgYJC2WT6vahsKvVO6TSdTtO5NJPJMKk0m8rQ6SwFRv+kc3hlThEok45nUmg6iaSTiGQcE8komLQHLKOQCEoHMD+BFyHAyDIUGZ/I+CRMcriLJ9wC6eEJN4e7WMzJYk6OcFCIiUaNDGZiMBONmyjMSKIGEjWAKyxmYjGTgJl51MTHjVzMwMYNAJMAnGzcAMRENExEw0a1bFTLxXRcTMfH9XxcL+ImETclCHOStKQoK5jOk2McJcEDfGeRd0/y7hLnKjCOcnGs4MwLzhzvyPEOcM5y71pK3gMkYUphpiRqlBiZxk0pTJ9AtAlEC9xkhTQZUp8hyqHaFGZMooYkagDBWxBiPcFI0KOZf99Nlg3lsZsE49GPF0FbQGRVepWUyDyRpywXB9H2SnP5nr/kXNO8GzSESOycS/imec+M4AWknEn4ZhK+MilTQVDjupyLLuQi89kwqNxZLaBrRQxMbd2YJDanyM0ZdmueX5/hVuf4tXlxZTGzOJ+Zm8ssLORWV2c3NlfW11dfvHgOHOTR0dHvv58aGn37P2PkB7R7d/3DK6Aa9k/Cs2VMvr/D/M3R0eujt7/88vO3336193xveW9rbn97/nBvfn9zUhJIFh6nDIsnfCRgyYdIkxzk3npubz13KiMrfaqU16x8FXhhJWLfK5PZKn7Ya3GyMeN9H/ln+dTKwO97Vyrzkce/UeVvKlXrgHbGE6uswMXd1ePynNXU7moKHKSY6rHeAXJznlqbwddm8LUpbG0KWZ2MLxejS4XIcj60mg+vFoKr+fBKHl7OBhfTEKjxPt5t4JsRvFOcu8Q4i7SjSNpzMWMuZszGjYmIjgtNMKFxJjTOhieEiDYZNyURawJ1pNlAMRXLZ9BkCmGEWBj12r36Ic2DpxP3Ho3fGtI/GNI/uPF4sOeKorm3Wtlf23NR0XNR0THQ1NHf2DnQ0HNO1jug6Ohp6uiW9w10nDvf096llLfKOvo7Wvpalf3Kyw8vDdw7d1N1gywQRrdB2dGs7Gi+cHWwf7Bb0dqkbJMp22QyRX1zS2Nzm0zRLm9qbaxrrq1rrq1vbahSnj3bVvtx89m/ys583FR1prmmqVvR3Nda29LQ1Nnc1CWXdTcr+5XyHnlje0NjZ2PnpZ6OK72Dty9RWWHMYrg59PDmyKMbqgeXhq/f0Nz5Ux8pCQ6agyFLOGgJBy1ByBKCraGQIxJxRWLuSMwdjrpCEWck4opEXLGYLx73IwiMokEgDAthWAjHwzgexvEgQYQAKUk6UimKidJsjOHiNBuj2RjDRVk+xvIxTogDVUZlAT7BQRRxUcQTCSKRIJJJUlIiRSZSZDJNJNN4Ko2n0mgZgalwMh1JpyLpVCSVjCYTkWQikhDDgIuCGOaFEC/CQEIiCCYKATSC3lBOCIgCJPI+gfMKnJdnPQLn51mfQHt5ysPgTpZwcaSbI90c4WBxO4vbOcLB4lZJDGFmSQsQhRgoxEAjBhYrQw5kEznEyGKm9/wlYuQQI48aeNQgIAY+rudiOgBLNqqlY2o6pmbiGiauYREti2g5VMehOhEzJHCjJAHVi3EdG9NkGRugI1BBdBVEFzjkeEeGtUlK0ZYUaQaz7qShBDnqOA8KfCRhzBDGSlImcH2SMKRIY5IwpDC9pCxpypKmLGFMY/oMbgA2MYMbpO4UkAo9tqrlOUEFxl4uuD0ejwCqfippKo3Wk8wl0IfetNJ6gvCsxMspzvWvGTkt+GcT0Gw6OJOCp5PQdBKaTQfns+GFdKg81vV4Fs9yEV2ZxJdLxMIktTjFzM+Is9OJmZnU4mJxbX1xe3vzxYsXP//88zGojk6Ls779HzMSVOj8C1JW3v7LGO/bt28qGfnH0evf3/zy8uX33329/3x/bX93cW9nfn97fn9ntpKRBxWYlPjxfhi2cIJn77SZ3dvIAH2IT+BHgSU9xmRB8mr/ApMVPvXPWFuqDJxKlvdEpvP4y7/zxCeoWS7See87VwCyYl9HmYgV2lkr5xoBDndWkjsr4s6KuL0sbC3xQLtLgmQfN+eYjTkShP1XSshKKbZSiq1MRleLkZVCeCkXXMzCK3l4JetfyULLGd9iyid1HoMZk1Oss0TbC4Qti5oziCkTMySDugSsFYNqLqTmIhrpL3Ihakhj1izhTOGuNOXL8nCGD/IM5HRr9ebhMc2jZ+P3DHbV04k7d55cuvHw3LVH53qvKjsGGvouK87faB+41tpzQdY12KjsqmntqWvva2rtaJQr63r7Oru7O1tbW5vkspaO9jplU11bw5VHV2+M3mi/2THwYODJxGNFu7xeXtve06psk3X1trV3KWWK+tqGqvqm6obmunp5bXVD1ZnaT87Wn6mV15xV1Py14ZOPGs/8pf6Tj+o/rZLXVCvqmjqb5V0KeZdC3tXc0tfadq5V0dPc1tfcf7WvZaBdeb5j8Pal7MKkxmG5NfzogWb44pOb18bu3jM8PJ2Rfljvh/U+SOeDdP6AwR8wwAFjEDKFYGsItsKwLRi0wyF7KOIMRz2RmDccdkYirmjUG4v5YrFAPA5JQhD4WAEUhXA8SJJhnAzhZAgjgjgZIqgwSUcAHUk6QlBhggoSVJCkQzQbAbwEkViASVFEwV2ejwsCBgRgKUlI4EICF5OYmMQSSbQ8MO/YIIIdJsf7v0KiEOKFEGj05PggJ0BAvAiXi3WFAMv7Gc5Hs16G87G8n2XdHOPmGDfPejjGy9IeBndSqJ0j3TzlAQKMZDAbi9sZzEKjZgoxkXEjgegJRC/5SBo1MqiRQcv842I6OqrBIxoiqiVjOiquZ2JlsXEDE9MysfJ/r4CR5QOiZREtE9fQMTUVnaCiE2RknIyMM1E1F9fyiI5HdFxcy0TVbHiCjkxQ0YlKmgq4QSSMPKYXCSNQkjJnWJvkNcGQWDAtfUpwT4ueSd5VZB2gujVPW3KUOUPqU7g2iWmSmCZFGjO0Ocdac6wVTL/LUeYcZS7TFNOnUF0GN4AxBf+CkWX3WTFdD3Bamp9Xbug8hh/ISlaiEVz8M0yCbpPKyO0U55oVvZOsa4pzT/Oead4zJXimBM+06J1J+CY577TgB3ScSgSmk9BcJrSYj5ZnumYjS8czBxbz0aUiOp9DZvLYbIGYKjKTRW5yUlxYnFzfWNra2nj58iX4t/bq1ZtjFJ3KyDdHR2/+Txn5X97+y6KeyhhsJSPfvn3z5vdf//b9V19+uXewu7a/s/z8YOXF87XD3cXdren9zelKRlboPe8lMaYSaZVUkwD532RkZTzzwzc8lZHSm0hvdcIUnqDghw/truUkuJ4o1t1Zz+5u5E58mb31XNkQV9ARNDuW6bia2VnN7KyltleToAxnY4HfWirTcXORW59nNhbYzUVOouP6LLE2g4OY6trUO0CulcqMXM6HlnPQYsa7mPLMJ1xzonOGt09z5UbkAmnNE5Ycbs6gxmRUL4Q0HDzBQuMJWCsE1ExgjAlN8HG9QJbrAXOcu8B58pQ7R7ryjL/ABwXCHQsaTOYhnfGJzvhEZ3rq9usej968+fDcg+ErV+72nLvRNni97fKd7st3us9dbem/rBi83tZ/pbVzUNbeK2vvbW5qrmtra2lRKNtbO1pa2mRyRVOLovN896UHl/vvnKvrb2i72tZ3pbelU9GoqG9SNjTIas5f6u/qbWuU19Y3VTfKaxua6+pkNWfrz5ytPwOqWBvbmz5q+OTTprMf1X/6ScOZ6ubaj+s/rWtpaGyXfdJwprrpbPfFros3B1t75crupvO3zrVdaG+71H3p/tXFvVVb0PNMP6b3W+9rntzTPbpvfHQ6I+3uCZdP6w3oPX6dx6v1+fX+gAkoAJlh2AbDNihog4I2KOSEw65g2AGH7FDQAYec4YgvGgsARaJ+cIjFoTgaQDAIxWGMCIKfEiklATriJIyTME5CBAVTTIhmwwwb5vgoz8dZNsqyUZ6PA1ImEkQlI3keLZfRihhgJC8iLB9l+BAvlJ2imIjwQohhIZ6DASZ5Di7TsVICxAkQxXhB6yfN+kjaTdJuivEwnI/jPILgEQQfw7ho0kWTLppwk5gTiMYcNOZgcDuD2xnCyuJWGjVzmJXFrQxmIeNGImYoYzKuJ+N6CtVRqI5GdFRcS0c1dFRDRNVUXEvGNFh4HAuPkzENE9NSETUZ1tBRHRPT01EdHdZSIQ0T0bFRLRPXUBWAlGwlh+qYuIaNabi4FjCSiarZmIZD9Gxcx8S0dFTDxLRsXMejBgEzgk+hoxpwFzyHiWmZqBpkKIExzTK2LGMTMUOecxR4Z4G35zlbhjYnCYOAanlEUxQckwnXVNI9mXCBw0zCPSU4weTYJKpLYfoMbkhj+jSmzxLvQREEZqUr7xcKSeP37KD1BSRZQasoOANJDwFJfhTsFAP7UgB3AfilJSrl/dW8R9KU4AFh6hLnKjJuwMhJ0T8p+mdS8FwmNJcJLaZDC6kgyOuAzOVsGprJBGfS4UIyMplB5qaFhbn03FxmaXl6a3v1l19evn79uqKI5tR/hX/KyD8Pjf4Pb3/8UdaJT3n/m7x98+bVzz//4/u/ff38cOfwcPPgYGNvb2V/d3FvZ2FvZ35vZ3Znc2p36x0m9zZKe2uTe+un19TsbxQ+DLRKPnJ/M3uwlXtnKI+Bt7eeAzjZXcvtrefLNTIfULYSmScunurtKq+c+q1OpEuli6e+fGc1s7ue3tvIgF9E+i1ATvG9COpycmclCbgI+h1BDQ7wjhIRtxe4rQUaaHuRWZ+WuIitTqJS6fVqMbpajKwWI6v58EoutJSB51PeuaQH7FefFuwl1lI5HiRHWJJxPR/WALHBCQYeZ6HxdMSYiZpSiFlEzQJm5ClzmnPkE54EYc2z7knOX6A9ecaf5wIi5ohBOp97zOFUudzj3oDW5hwdHr9169HAtft9Nx6eu/6g/9qDnqv3uy/f7bx4u/3CrbYLNzs6B2UX7vTobKqBy92K1qauro4WhbJV2aZUtMvkiubWFllrc7Wytr67STbQXN1R097XpmyVK1pk3b0dg5cHBi6da+lU1jbV1Mvr5K0yZau8UVZX11DdJK9XtMhkLU11zXX/Wf3X/3XmP/5a+3FVfXWdvKGxpbFeUX+m/szZxrONinplt7y9V9ne29w90Np7pavjUrtisHXIOLxyuG6HXVEO1Tj1wxaVBtIF0+HTGenwqF0+rcevc/u0gJE+v9HrMwBGBgKWQMDihyx+yOIPWgMhGxyyQ0HbqYx8h0nEH0P8cTQQRwPggGAQ0PHZjxHQsQIYEQCYJOkgTgQIEiLJIEHANB0WBATU8gAuAkYKAsYJqCAQYoLiBJTlEYaLg5gtL8YFMS6IUYYNMmyQZmCS8rE0LPBBgQuzDGjrDLIczLAQzQRoJkDRforxAkaCTlCS9kiYJEk7TdsZxkVRDopwAkZSuAtH7DhiJxE7idgo1E5jNhqzUZiZjBupmJFCTMBKkvFyPhKPaomYjkS0EiOpiJqKqCVG4pEJPDJBxjR0VEOGJ6iIFjCSiemZSBmTZFhDxbWnMhIYSio8DuhIRybAmUcNH2KSQ/THn6LmED2PGsAT2LiOjWmAE5XegYmqydAYEVRR4XE6MsZEx9nYBBdX84hGQLUp0pjA9RnaPJ3yzGX9M2nvfNq3nIdzlDmF6cW4RoxrkogWKIXqJC5KVbXAL4px3QlkHqs8SAhIOgNYSsiUzuDdKsO2AJDgCuBi5cYxyURKPrIs3jeXhGfTwalEYCoRmEnBIO66lI0sZcIAk3OpwFwqMJ30TyYD06lQPhmcyqILs4m5meTUVGJra+nHf3z39u2bygjq27enYBLUyIDWi38jDv/7twoMvz06evv69W8//fTj119/+fzzveeHu4cH2/v763t7a/s7y8eMnN/dmpYYWa7fWZsE68BORFmPdTITWWbPVu5wO3+4nQeY3N/MgmcC5lUysjJme4ofPS2QW5ny/BCop77khCs99TtXCjQvfshIQEcJkDsrx8uNV1MAkJvL4uaisLkobC5yW0v8xgK7scBuzbMbszSwjMA1gqajlRKyXIxLddcrhQgYGgX2oYKRGjOCZ1pwgmXm04KzxNrylDmN6cWolg+r+bCahlSkf5QKqBh4nA9rEjF9GjWlYqYcZivSrgLnyQquNOdIsfYkY8uyrgLnKTLeIuOd5PyTIpSjfSxq89iHLKZHdtuzgF9ttT979OTS1VtdV+/2XH/Qf/lO94VbbZfudFy9333hTkffFXnbYN35251q+5DWNtI5oFB0NHV0tfb39/f09CgULQ2NssZmeX1z46eNVWeaq6tbaz5u/PiT6o8ULbILlwauXr/UO9jT3CZvVDTIW2Xgp1zRWNdQXVNXVd9Y09BUW9dQXVV35i+f/udfz/zlbH1VbVNdvbyhTlZbVXemuuFsbVO1rLW+tbu5vbe5o0/ee761/1pX57UuxYUWnc+49mLdCtlNPosNtgVp2BQ2amD1nzFS6/TqXB6dy6Nze/Uen8HrM7jcWp/f6PMbvX6jx2coK2D0QiY/ZPZDZj9kgYK2YNgVirhDYW8o7A2GPOAQjvgiMW8k5o3GfdG4D0Rl43E/ggTicS8QgvhQ1A9KZDHcj+F+DPfihA8nfDgRwIkAgvkQzEfSISGBpjJkKkNmcmw6y2RybCbHptKsmKKTKSad44UkxQo4zaE0F2d4hBXjDBelmBAnxDghxnARioVpJsRyIYYNUzRUKZIKkJQPiCC9OOHBCQ9OugjKDYSTTpp2sqybZbwU6ToesOAlCQ+OOAEmcdSGozYctWCImYibiZiJjJqIiJ6MGgAjQcQVDauxiIaIa0hEC6AIqEZE1WRMQ8Y0RFQtCQuPEyE1GdZIpKSjOjKswYMT4AlloIYnAGipiBoPjmGwigyO02E1E9HQYTUVmmAiGlDpA6K1oA4IiAxP4MExPDhGRdQAn2WCxjQSYsnQGBUepyMTdGSCCKqIoAqHR4EAMpmoGvEPBR0Po54nPKJLEiYqPE6Fx1OkOUtaEoiei6j5qEaIaSUlYrpkXJ9GjZJAUY8Y1SVi+hRizGBmMF02g5nTqCmJGkHTpzQ/SBohVMlOiZHgDMylRFDJaxZZJzgXWWeJc03y7knWBTTFuSd5txRuneJ9M2JgNgHNiIFJsRx0nU5Cc8nQbAICAj5yLgPPZkOzmchULjaTx6dL9MyUuLJS+vbb50d/vPrj6PXR0ZuKYtHfK4tLJSz9v4u1/pe341qe30F89dWrX//xj79//fWXz58f7B9sA0YeHGzs76+DSQL7uwv7u8fVrdszu1vTextTextTu+uTu+vF3bXC7loOUK0yvPlnQDrYygFMVlrJ/c338nan6sPw5ol3LjvC44Bn5UQ3acbbh9sZT3yEBMtTMqnvM1LyjlJV6gk67i0nd5cSUsZxc5EDXNycY0CicWOO3Jgh1qawMhFLCBiIs1qMgq5/MAEKbAKfS/jnEn5QgzPDeaYYV4kqD5gE9QQpzCjGdVxETQfHSUhFwWNEYJTwj9Gwmg1phaghiZhzhH2SdhZpR46ypUnre6uHSGsWt2RRaw6zZVGrENGjHlXA8pnb/DDoVcWCeo9rZHjo8o1bnQ8+G1Qb7t/+bPD6g/5L93ou3Ok6f7u974ay40KDou9s9+XmUdNnV+/1K7rregbbWtqbevo6O7ra2zram5UKWYtc1iKvkdV82njmTFPVp3WffFT110ZZXVdPe09fp6K9uU5W29Bcr2hvlrfKZC1NTfL6uobq+obqJlldQ2NNdc2nn3zy0X/+9T8+/vSj2vqa+sa6hqb6hqb6mrqqOlltvbxW1lqv7JS19srb+mTd51t6r7S3XW5tPq9U2SdmtmYnbBO3nt4a0j+FKT89iUdS0OmMtLnUNpfa7lTbnWqnW+vxGTxevdOl8Xj1Hq/e7dW7vBqnW+vyatx+gyeg9/gMXr/RFzD5IUsAtgZgewC2+wOOAOQMQE4IdsFBN2AnyF9GIp5jTHpjMQ9QHPHEEQ+CehHUi6BuFPMgqBuIICEM98cQTwzxYAQE8pQUE2Z5hBNQIYEn0pSYooUkJabodI7PFsRMXkjnxHSOT+f4dI5NZ5lUhk6kSCkAy7JRhg3TTIiigxQdrABkgCD9BOkvD0kgPDjhIUgvRfvLo4UoN0k4adpJU24Cd+KYA8xYwFAnjrhxxAlIicVtaNyCxk14zEQhFsBIIqInYgYiZsBiWjSqwSIaLKLBohN4rAxCKjpBRCfwyATApAQ/LDyOhsbw4AQQEVLTUR0d1VERLRFSo6ExSXhwjAiNS8KDY2RwHFTD0mE1gCUQuEuFJqjQBBkcByglwxNEaByAFgCSiWkFVA8wycY04AAynQKq5xEdG9NQ4XEASyKoIkNjXFyLQSNEUAVmFIDnpylLCjMKMS1gZALRi3GdENPyUU0ipgOYTCGGZFwvRrViVJuI6VKIMY2a0qgJMLIMyHh5ZlAKkwpuyyOEKue5A1hKmAT8K7JOgM8C45jk3ZXxWCCJkSXGCfQOnLy7QLuKjLvEeiY5b0nwTYp+kJWc4gNTfAAQdD4NLWaDC7nQfD40lwsvTeFzRaKYRpfnsz/+8Pzo6Jejo9/e/vHbH0evjo5eHx29+ePo9XG27+h45urv//8Z+WEPJUhDvn7928uXP/3ww/dff/3lF198/uLF8xdfHDw/3Dk82Abh1sO91YO9pYO9pf3dhYPdOYmR+5uSgJXMf6gTbHuHomPAlEfJrCa3V5NgpgxI2r2XwDvWqcg81QtWMrKyoPTPGPnedzv+tv/CegJGlkm59k4gywiKcXaXErtLiZ1FcWfxXT0OAOT6PLMxS2/M0itTqGQZlwox0He0PhlfKUSW8+HFbHA+DYG4BYjzv1ehStrzuDWLmrOoVYwZhaiBDWlpWE1BE3RwnA1puYgmhVpSqCWNWXOkI085c6QjRzoKtGuKcRUIWwozJRBDAjOlwF+fuKWAWRKwmnINYbbHYf19x/DFibvdQzfbVA96TOprFs2t8aFLY6NXbNYnTveIwfr4ser647Eb90evXv3sXP/Nlq4rsu6r8t7riot3O689Oqfsqe69pLz12aXugdaewY6+8z3tPW3NbXJ5qww4xZrG6prG6jpZbW392Zq6qtr6sw1NtY2KhkZFQ5OyUdbS1KRsrJfX1dafra4909BYI5PXNzbUVJ/95KOP/vIf//G/PvroL1VVn1bXnm2UNShbFfJWWUNzfYOyvrG1TtZeJ++olXfXtfQ3tZ1vbr3SOvDo4u3RewECujdy78aj6/eGb+vc45ag7qHu5umMNNnGzPZxILtT7fLoXG6t3THhdE04XRMO94TDPWZ3Tzi84y6f1gNpPX6dN6D3QQZfwOQLmLx+k9dv8fot/oADSIIlBLugoCMYdJaLY4Gizop+EmccccURRxxxxOL2slBXNO4OR53BsD0Uc0YQdyjmgsJ2p8fo9pn9sBOO+cIoFEahGBFC6ShKxXEGJTmCFkhGpLgUlUgzqSyXynLJDJ3KMqkclc4ywIyms2QiiYoJRBDjvBBjuQiIx1I0RJB+nPBhuBdgkiC9GO5GMHs0bkYwC4LZ4qgNidvRuAtD3GjcFY+6kJgTi7vQmB2JWuJRExIz4jETGTVRYSMW0uNhAx7VEzEDHtWiYTUe12ExLRoZR8JjaEiFhceI6AQZU+ORcTQyBnwhHplAQ2NIUIUEVXhEg4YmUGgMg8fx4AQZ1pAhHRFSg0clTGLh9xhJhMapSBmHAIR0cJwOjlPwWKUIeKxcJXuMUjaqBeFWwEKQ1GRjGjI0BnBYSU3gMoG/FHADi2i5uBZkMcGYggLv5BEdE1VzEXUC0YPUo8TIYyiWGSlEtOWwD2JMxg3JuCGFmNOoJYWYU4gZEFECJJi3J8b10kj3ysHuYHEY8I45ygYeytP2EueqjM1WohSYSImR4GKJcxVol4RJwMhjTAanEjAIwE4n/TOpwGwmMJ0OzGSCi5PYXJGYymOba8VfXn59dPTLmzf/+P3tP/84+vXo6Lejo9dHx57yVP1x9PqPo9cfkuzfnY/8sMHj7du3b3777Zeffv7hu++/+vKr5198eSjp+eEOSEkeHm4eHKzt7y8f7C0d7C0CRgJMggmuh9uzh9vTUtlORbXOO0ZW2j5wZXs1ubOWABWeWysJSWVYVjByeyW9tZwCz6zUO0RtZIATrbxyApAf+shKQB5UIPY4zHu6Z5X03jdZfadyrnFRLKNxQQAC9rHcwjHHbMzSoMFxpYRIE+NWChEw12KtEF3OlrsbpYDqLO+d5b1l40g4sqg1FTMlIoZkSC+GjUxQR4V0ZFBLBrV0WM/FDCJqTeLWNOlM4vYU4cjS7hzjytLOLO0s0C5pyU+BsuVJWzKqp70jiOURbnoUGL5iut2lvqJQXZQPX2wcviwfvdmqe9JH0U15AAAgAElEQVTvNd4JOZ54bQ9h3wiOWoJhvc74cFR9Z0R374nm9s1nF87f7Tp3u+P8ve6LD7vvjFzsuSJv7q26cKfryoNzPRdbugaVF2+eU3bL5W0NjYp6WXODTF5fX1/b2FCnUMiraz6tqz8ra25oaWtWtDcDNNbL6+pktWfrqz6t+ujTqo9q66oaG2oaa8+erfr4k08++stf/vLRRx+dOXPmbE21rFne1t3e3tMma5M1dcga2xvq22vrO6obu2qaeusa++o/bvv08tD1R9onPhQKURGDSz9qHHqqeaiyPLk9evF0RurNIwbLqNGqMlpVFtuYzTFhd0xYbaM2u8ruGLU5R23OUatr1OZWObzjLv+4x6/xBrQ+SFcu8/EZPD6jx2cGaASY9PntXp/N67N5fGa/3wpBVlD7AwetcNAaDNmCIUs05gBTCyJRK2jNDEdN4YgFDluCYXswbIdDNihsg8I2H2xx+Qwm64TeOm6wacxOvdVttHlMdq/Z6bObHSa7x+byOz2Q2x1weSAXFPSFooE4FkbwEE5FKTbG8gjLI7yIJVK4ICCCGBcTiJhAEkk0mcKSKSSVRsHmr2OFOD7IsKCQx8twPobzk7SHxH0k7iPxAIH5YxFnPOpCY04kaouFLdGQMRYxohEDAmsxSIvAWjSowyI6PKrHo1o8qgVuEgmPxYKjcXgECY5i4TEAyHhoFAmqgH1Egqo4PIoEVWRMh0c0GDyOQmNAGKTG4HEkOC7REUgCJAarMFiFB8cIeAwLjGKBUQIeIyEVCamIwCgQuEtCKslT4pCKgMeo0ASwlYB8lUlNyTWC4KpkLoHwkIoIjxFBFQaN4PAoFR6vRCkwkUnUkED0INZablKOalOIIYUYxKg2EdNnMHMiphciWj6sESLaRMwIAJlCzJKP/JCRIO6aOp4xW7kyTBrFB5BZZJ0SRCvDs0XW+WeMnOJ9JdZTYj1TvG9S9JcEX0nwTYrQpBCcFIIlAQRg/bNpaDYTmMkGZrPwdC40U0AWJum1hczOxsyLg9Wvv9j5/vvnP/z4xct//u3V659+f/vrH0evgJusVIWP/H84Q0Bi5Ak2//7761evfv3h799++92XX3x5+OKLA/Dz+ed7+wfbh0CHmwcHGxIjK2OtEiMPtmYO3m+RPKYjCL2eEg7d28hUMhJwsewjV5M7aylAKeAdASOl50jPrISl5EelKyfKSk/1ke9FYt9n5IfO9YSjPa0GJyn1/gM6bs3zW/M8GBq3NkevzdHAO4LhOOWSnGKZkSv52HI2tJiGF9PwYhoClTiAjuU+YMpRohwZxJSOGxMRgxDScbCGg3UCpOMgAxc2sRGzEHckMWeacGcoV4b0ZChXjvGkCEcSt6dJZ45xgWFe04K/RDlKhDWPmlIRLe0dCevvOj8b1N9o111SqgeaxvvrdRfklpsdzkfn4LFrMfNdzP2UglUUrIp4nros9+3m+xbLQ5Pt8TPVDeAjbz67cO3J4JWngxce9Z273dF7vVnRX9V5qaHvmqLlXE3r+QZ5T033pdaO88rOgRZlp6xZ0aBoblQ0NSpl8p6OTrmsUd7coGiRtXUoWzqVspam2qaa6oazDc31NY3VVdWfnDn7cW3NmYb66oaaqprqT2vOVldVVZ09e7a6tqa2vq65taWzr6u9r13R06LoU8h75I3ddY3ddY199U3n6hr66/+z5ZPGQeV9zZPC8uRXP31r9lp0NrXFox23Ph02PTidkVrDiN6kMlpVBsuo0TxisoxarCNmy7DFOmK1DVsdI1bHkMU5ZHEOWV3DNvew06NyecfcvnG3T+3yalwendtr8PiMvoDVF7C+o6PX6vFaPT6z12v2+80ByAzBlmOZ4KA5HLGFwuZgyASH9O8UNAaCJihsgSN2KGwLhKyBkNUDW5x+o9NvNju1eqtaZ1Pr7Rq9XWOw640Og8FuMNrNJofF7LRanFaL0wx+6i06vUVrsRscbpPTY3a4DS6vyRcwg26WcNgZi3nAwCCSgik6yHIRXogJYhSskhbEqCBGBTEsJIJiMigmQ5wAgTogjgkzVIjEIYqASNyHoc5Y2BKCdEFIE4G0Uf8E4lfHIQ0Ca+NBNRLSgExkPDwRD0/EQ6pYcDQGDQPF4REkrIrCw1F4GJAyBo3EoBEkqMLCajQ0gQcnUGgM8Y8j/nE0MIHB4zGoDNHKoCsSVGGwCgmMxP3DSGAEHFD/CA6pKHiMCqhI/yjhGyF8I6R/VEpOkJAKC4wivmHUP0LAYwQ8hvpHMGgEpCFBKBUUykrGUYrcAsRSoQnQqUnH1ER4jAyNSXYTvATEWvmohg1PcBG1GNeJUS0XmuDD6mRcn4jp+LBajOrSqAkAkgtphYg+GTelEHMybkrEjEJMJw1qr5zbXhl9lTgqJSxBzrLSX0pjbCuVp+150lag7AXKXqTfi8QCRhYZ9wlGFnggf1H0TaX8MxloNgfN5qC5XHAyA0/lYguT1FyJKeWYmZK4vFDc2JjZ2pk/eL7+1Td7P/z9q3/89P3PL//+88u/SyPFf/rpx5cvf/rtt1/evHn19u0baSj5v9c+Vtzes4+vXv0K5ph/9fXnAI2fv9h//vnu4fOd/YOtvf3N3b2Nvf3N/f31/f31vb2V3d3FvZ2F3e25vZ3Z3e0ZKda6uz65uz65s1YAsVbAxZ3VLND2yimGDARajxmZkEgJ2FY+V9AITPQ+YTRP8FIK2L5zosdLFsEi4sq2/cplxZJOIvD4c09+jeUUUOWIOEmSgwSAlOaprs8w6zMU0No0CUpVl4vx5WIc9NqW56mm4IVEYE7wzYneSc4+yVnBKOMiZcsTlixqBnQUw3oRLisRNKXCllTUlkJcKdyTpQIFFi7xoSIHFVg4z/hnkpESD+dZb5H3T4pQkfdnaXeWsAvwBO0eihrv+VVX7I/PmW53Gq626C82W6+0em92Rz+7SI7fZvX3aON90vyAsN2HtNcNT3tH7rSOPew2Tly1G+8Z9XfHJm4+U914pr79WH3nwdjN++M374zfuPL0Qv/dzp6rsou3WwZvK/uuN7dfrO+7pWy7UD9wu+Py/f5r9873X+xsbZO3KWRtckWnvLW/s7e/r6etXSFrbmhWNik7FMoORZOysbapRtbSBGKtNXVV9XVnG+qrZfU1TY21zTJ5Q0NDbX1dXUN9XVNjS1dH90Bv+0Cnsq9NOdDSPNDSNNAkG5TJLzU3X5Y3XZIrr3V83F43cO/KyuHGzhcHD4cejqifesMOi1/nRS1/wkj9M7152Ggd1ZuH9cYhvempwfzMYH5mtgybbUMW+7DFPmyyD5nsQyb7U7Pjmc05bHeN2F0qu0tlc47ZnWqnW+f2moAAGr0+m9dvKVPTV24jgWATEBw0w0FjMGSCg0YoqPNDGn9A5w/oApA+AOl9kCEQMsNhiz9o8kEGL2TwBIwun94Lmc1OtcY0OmFSaa0TBrve5DRa3BatRau1aLVmvd6mNztMFqfZ7DAZbQajTW+waSx2nc2ps9g1BvOYwTJqto/rDCN646jBpDKaR00Wldk6ZrGNW+0TFtu43alxe/Vev9EHGfywMRA0wWFTDLWhhBOn3DjlJRmI5SI8Hxc5NCUSSREVuChF+GNhC+zX+L1jAbcq7FPHAtoYpIvBmgikDkNj0eBELDQegVXR4Fg0OBYLjsagkWhgOOIfCvuexUOqCDQcgYZjwdE4PBoNDEcDw0hQFfGPxCAVBo9LVhKHNURIHfGPRPxD0cBwDBqJw6NxeBRgFYNVcf9wzDcU9w8DIYERAh5jQhMUPEZCKtw/gvtHABoJeIwIjOKQCodUZZSGJqjQBA6pymHV8AQGjRCBEcA8UNdKhsZALhMAlQyOU6EJDFah8AgKj2DBUVDXQ4bGACDfCVbh8CgTGgdZSTY8wQbH+aiGD6spWMXA42Jcn4jphZhOjBoScVMataRQSyJm5MI6PqqVMCkBEgRgwRUhppOekESNIphGdMxRCZkpzFRpMaUsZnkKPH78EG3PUbYMZSuxngzlyFCOAueZFKGiECgJgckEPJUMTyZCJREqidBkMjCV8k+l/JNJ30wmOJUNTuUi0zl0tkQuTAmL08n56eTKUn5ltbixMbO7u3h4uP7ixdaLFzsvPt/7/Pnu4fPdw+e7zz/fe/HFwVdff/7d91/97YdvXr786Z///Pmf//z5l19e/vrrP3/77Rcwefy/wt5/9yaZ199/f/3bb7/89NOPIL4KQqyfv9g/fL67f7C9f7B1+Hz3+ee7O7vrO7vru7uru7uru7vLOztLu9vzO1uzu9szEiN31ye3V4tbK4WNpcz2ynvaWk4DAbRIsCnfXU1urQjbqyJgZCXqyqqA1glGfohJyYxWPmFzWdxcFjeXkptLSYDJnePVGWV8gp+rSfAp5f1T4HtWeMRKp1uuSl0WN5aEyhmqQJKDPMHI9RlmbZpemyaBVqcIkHpczEcXcpHZBDSfDCym4aU0tJgKzCd8s4JnVvBUjKOyZXFLCjEmYkYhohcjJiFsFMJGIWxORqwZ1FnAPUUqkKOhLA3lGLjABotccIoLTQvBGT5YpDw5zJZBLGB6AAuNRywPA5qbjmfnrY/6dLfbJ64q1FcUphvtrjs9/vvn0JHrjPq+aHjM6R8hqhuuB/3aG61Dl5qGrjer7nXohwa95vt4WMcQVjigVmvvqA33DY4hk3t03Pr0qe7+I82de2M3bg1dfDx+bdx47+Lttp5LjQO3Wq5+1jdws/XeyJV7z648fHbz8rWB1jZ5i7yxpUne2tDc1dJ2rr+3q7utrUPZ1qFs625t7WpRdigU7fJGRUOdrKa6oaqm/kxt3Zm6+qrGphp5c0Nre4usuammsfZsfXWtrL6tp6Pv8mDv5X5FX0vLYKvivFI+IFNcbG672tp+rUV5tUV2obWpv/Xiw+uf//BlIi8+HL53++HV6/cG7z69PGq4ezojdfpHWsMjreGRzviZ1vBIa3isNTzWGB4bzM90piGDZcRsHzNbVXrjkME0bLaNmO2jJvuQyTZicYzbXGq7W2t36mx2vdNlcjiNDofO5TK4XAaXS+fxGHx+o9un9fh1Psjgg3Q+v9bn1/oDOiiog4K6AKwNQHp/QOcPGAKQEUww8AcMftgIwSY/DJCp8/g1Lu+Ex69zeLQm29iEYXjcOKqzavUOs85uGjNNjJsnxs3qCYtaY1brrFqDQ2ty6c1unc6m0ppHDHaVwa7SWp7prENm14TJqjGYNTrjhM44pjep9CaV1jCi0Q9r9KNag0pvUunNIzrTkM70VGd+rLE80tqeam1PdfZhvW3UYBsz29RWm85u1/v99kDAFoKtIdgMQ3qfd8znGfF7R2G/BvKpIZ8aDqhhSBMKacJBTTg4EYLHg9BYGBoLQ6ORwGjYPxLxqSI+VSQwGoVUUUgVg8eikCoSGA37hkPeoZB3CHY/DXqeRfwjcf9oxPM04hmK+0fj/lEUGkMCqphvpHwOjsfhsaDnWcg7FPYNRwOjMUgVh8fi8BgKjQF2xv3DGKwiQuMgGEuGJ3BIBepa8eAYcJNx71DM84yEVHRwnAqoUO8Q4nqKeocAWSvjtCCQi/pHUP8IeGcMVqHQKB5SgWJdFB4BByw4isIjZHCcjmqYiIYMgu6UcS6ipiMTbHiCiaq5iIYKTbBhNRvVijGjiJoTcRMXM/ARIxPRcTEdj+gEVC9iBrDkRJqowMf1AmISkPJUPz5uFFGziJrBJD8uphMxA1gKJmIGqfMyhZUdZ5aw50hHjrLlwOox1pljHGnalibtKcqeZ71gJUuO9eZYf4bzF3goL8JZPpAXA4UEVEzCxSRcTAVKaaiUhqazkalcZCoXm87HZwv4fIlcmmaXZrmVxcTacmpzLb+9UdzZmt7bmT/cX3p+sHK4v7y/v7q/v3pwsPb8+daLFzufv9j5/MXOl988/+rbz7/+9gugb7778tvvvvzu+6++++6bv/3tu59++vGXX16+fv3b77+//r18e/3m94r1HeVWE2n+6uk+8tWrX3/88Ydvvvnqyy9ffPHF5+UKnRfPP//88Pnzg8PD/YPDnf393b39rZ3ttZ2dlZ2dle3t5e3txe3txZ2tuZ2t2a2Nye3NqZ3tyZ3tyZ3N0tZ6YWM1t7mS3lxKbSwm1xcSa/Pi+kJiYzG5uZQE1AH2a3MpubksSoTbXU3srgm7qwlQzLK9LGyvirvrSZCe3FxJbK0mt9cyW6tpoMrcZKUkBr93fSWxsSxurgrl9wGEW05tLafA+5Q/YiWxuSpsrSa3196L5W6tCO+0zO6s8rtrws4qD9r8t5fffW1QfQMa/6VE48YsvT5NrpSwlRK2Pk1uzFAbM9RSEV0uYStT6FIpvpiPzmVC82loPg0mjPsXkv4FwT3Pu2YY+xRlnSRtOcyWRmyJuEWMWRNxWyJuE+I2IW5LU54E7kwSrjwHTwrhAh8ssHCBD05nUJ7wTabis2m0SEN5wpOOmIuoLa67Z7vf637Uh2pvRFWX7XfaDdeatFeaxi42aq63GG53WO/1BIavkIaHrOkxob2Pjt0yX+8yXu8cHpSNXWmxPblgeXYxZH0SdAyXUtFSOlZMRUXGx1DuUFDndI+4fKpgzOQJafX2ZyrDg/tDl8dNj4e19x8PX711v/+zZ9dU6vt3Hpy/fm/w0rXuJ8O3Hz6+ef/BjXv3b166OPD4s4cBj/vpo8+6Ots7Oluu3bzUP9jdN9B1/spAR29bV3/HhWvn+i72tvQ0yzsam9sbm1rqmlrqmtsb5R2NNbLqhramxpZGWZusVlnfd+XcwPXznee7+q70D1w/N3jr3ODtvr7rnV2XW9svyNsvKNvPd7YNdN59du/bn/43Xe/55EZy5uv+f/fDjThxV1qN4wx9s0m2Y7MtvEd5mCpUwXvvvffee6C76YfjVrrSzGrPnj0rXfMhQQxnNGI8UZEoFEB8YMTD35uZb37DmBTnvD2W6ClL9IQr3YcV/+T8SDXFU1M8JclTqLkKNV9BCZSUWEmJlZRUSUnVNERpEYqGVaRMTckpGqL1qEYHaXQIrUcZA641EjqDUqtTMVolo1XqdAqTiTSb1RYLabWRdgdpsipMVtxsIyx2hdWO2xyE3alwuJQOl9LmIKw2hc2udLoYt0fndDF2h8ZqU9nsaruDBEK1OxU2B2GxYaC0qzXiShJClDKMRJW0WqmjMJrAaBxAaHClFlfrFZRRoTERKj2sZORqnVytkxO0kNCI1TpYRSuUGpWCIggSw0kYJ+UEhRAkpqBwpYZQ0QoVgytpREHLCI0Yp4UoI0QYMaKRoKQEU8swNUSoEKUKlcv5MMxXEiKakhr0kNkE2Wyw3Y447ITToXI6FE6Hwu4k7E7C6cScTszpRJxOxONAPA7EY4M9NthrRb1W1Of4Ga8d8dhgr03uscp8dghoz++Ag3a53yr1WSQBm8xnkQVsUNAOB2wQGPgdMHgYfMrvgIEmAX6H3GuT+uwykDuDLjjs3ITOsBOOuJCIa2O7iAOOOpGEC025sJQLi9vhmA2K22HgxW0GBY7cPh+0w2EnCr4n6kESfjzuwyJuOO7D4j4s5kUjbhjsMEn6VTEPKMYSoBi7mfj8sOw27VdmAmQ2SIFu72k/lfar034lKN5mgspt01pgyn90ZD68beZHZsPkxqxR6mNHVmKbcFmN6auxTRf4WspQSxnKSV0poS0l9KWEvpwwVVOWSsZezToAtZy7lnNWs7Zazt4oOLcAX7arfkCnFug1QoNWZNROTLqpST89G2aXk+J6Vl7Na+tF/XrVvll3Xt4MX94MX7wYv3w5efVq/vr14s271Zt3q6/fv/j625dff/t6C1g78/6bN99+9+6HH77705/+7c9//tOPP/75xx9/BKc//vjTn/7y4x//8uMfQeUWZNC///2/P/Lo3//+97//7W9/+9vf/vbf//1f//mf//HTT3/54x9/+O67b37Djm9evX798tWrF69evXj56upXjry+HgNHrped9bJ1tW5erZtXy8ZqXlvOyotpCWTHrSaXo8JqXFiNC8BMIM+BEHY9L17P89fT3PUsA6wD9tFfz/MgU17NCutZ4WpevF5UruZlwMeCBN/2K0f+QpPz4otV5XpderEu3ayKN8vy9eIXzwOJrue5q0V+vSzcrIof5dT81Syz5WaefrHIvFhkrmep9SS1Gic3Rpzm1pPUapRejhLLYWo5SoANjqt+cjWIL7vxaTM4aYRmrdCiEwObOsbNwKjmGVRcw6p7WHWDBaugS2Iva+6kjdvDN8ohMu/TZH10xsNk/Lpc0FCKWsoJWyVpL8WttbSzXfB1S4F2wdfMedoFX68c7FUj9Zy3U/SXw2afVmbDLo3iQ4a9o2M9pM9u0ydf0Mef08ef6s9uGc5uqY8+MQmfevGLBCNK6SRRFdctf65j7SiffSl5+Dve3f9BsnZM8mO/VpTzqVNuVTVlaxT97Wq0kvON+pleO1Ep+1NJayJliaXMgYjWYEUIkouSPBFyqtLKFLREZ8IcLiYctTvdWjnMkUFsgegcRgVmM+1yWtQqzGY1djutXDaNY0jA7zaaGBksYnHPnp8d7h89PjzZP744ODrbe/p8d+fg/sP9Ow/2bn+189mXDz+9u/fVw6N7nz749A/3/vDV7u17e3e/eHjr8fPdp6d7n9z9w97J4/3T3ccnD3af39+/eHTEfrJ7cufWo0/+8OW/fnr7U47oYjhvStDLc/7uGf+BAN4TQXti+d5vOxLYkVDxcCUXU3FxNU9BigjN1pFySgtrGITUQBQFaRiY0sKUVk4yEMlAYLEPrcVpLU5qEFKDaBhMZ1AajUqjUWk0KcDKWIMVM1owkxW32HGrg7A6CDAwWVGTGbNYCYeTdrm1dofGbFEZzUqjhTBZFWYbYbESFithtqJmK2qy4ha7ymBRqjUIREhkuBRRIYSGwEkFTuEYiaFqBFUjuAZRMJhKh5E6XElDCo1cpYVUWojQiHFKoqQhBYUTpAJXY5gKQVVyVCXH1ShBYpgKxdUYQeLAnahKjKiEsJqP0CKIEsBqoVwhkONCOS6GMSmCy3BCRiilKpWU0kh1eshgkhvNMpNRbjJCFjNms2I2K2a1IFYLYrUCfUJ2O+SyQS4b5LZCbivksUAeCwR86bHBbivkskhdFqnTLHGaJds06bNDPrvMY5W4LWKPVeIyS4A7gRS3iROETvC83wEDUwacCPig1yYF5dmAc1OGDdhkHxdmQw4o6kRiLjRqhzb1WCcSc8DbJT8hmxxUZUF5NmyHgGt/Fq0LiXlR0Bgv5kWjHgQ4MupBQITd7E7xYmDnZcz9YVWRB4+7MaDJD6i2ZP3KrF+R8RFpL57xKbJ+JaisZv1KUIbNB9U5P5nzk/kAlQtpQI/4fFSTi1DZiDoTVoEYujka7EOOLEfpUpgphZlyXFtOMNsjxopRenP0SsxQTpgqGWs1a6tmHZWMvZy2ldO2WvrDkZ9Zey1nr+cdjYK7WfR0Kv5O5YMj6xEQJced5LiXmg4y81FuMc7PJ8XFtLScVVfz2mrRvFq111e9q+v+et2/uhq8eDF++Xr++s36zdurt++u3767fvP26s3bqzdvb96+e7Gtyn7z7dtvv33/3XffAL7/4f13338N+P77b//t374HifOvf/3pr3/96a9//eu///u///TTTz/99NOPP/74l7/85c9//tM/2vHt29fAjltBvnx58+LF9YuX6xc3y60dr6/HV1ej63X/et1bLztXqzZw5HrVWC5+4ciraXk1Li5HecBqXFhPiutJ8WNHrqf59TR7NcleTdNXk+zVJLueZq9mOVB6vZ4X19P8cpIDmlzPCqtpcT0r/cK1H/iVI3825bz4YlV5sS5tADFxVgZcz8qbXzLPXS3y18vCzWpTRL2a5a5mufU0vZ6m17Pkepa8nqWuZ6mraXI9SazGyeUosRjGF8P49Th1NYqvh4nVILoaxJf9yKIXnXdDy35s2Y8sOpFJwzeu+ycN37QZHNe944ZnUHX2i7Z+0TYsO4ZlZ69ga2fN9Q9bEsGe4EKIzPnJrE+dC+oKYVMlbqlnHO2Cp1P0tnPuVtbVyrq6BW+v6OvkPd2cu5tz93Oefs5TCupjVsyh4uokz+TPbkn3PlWe3CYOv4Af/546uU2f3dacfmXkPLKL9s28x/T5PeXpPYb3xCDYJy8ewnufix7+Trzze9njT8SP/kW+94kNPYkaJTmfspbQ5cNUNWvLJW2xsMnrovI5T6nor9SChZI3nrRk8i5/SGt2KAxWzOKmGDPmDhkCcasvZI4kXIGIzWBRkRokGHZ4fTajSeMPuIIhT7GQLhUzL25WyUSkXMoNB53RuOvx2tUkzhexzy6PWdyzo7O9/eePD86eHpw9fXa5t3+6e/vJrVuPPnt4dG/v/PHd/dv3Du6cCE5OBMcPDu4/OX30nHt8/+DOg8O7T04fPT55cG//y3v7tx6f3t15fvvW408+u//pg6f3cVKeyPufs3eeXd7dO/2cJ3/CmPmU9p+c+4Er2biSjSk4qHIDouKjaoGClCgpqUojIxmIomGKhjUamKJhioZIRqam5WpaTjIwycAaBtMwGEWjwJGMDtPpcIZBGS3C6FC9GdeZEa0J1psQowUxWVGjBTGYYTAwmlCzRWG1qcCmTJ0B1xsJgNFCmMyE0YQajIjRDBvMqMmqMFiUlBbBlVI5LpZjUlgJI0oMUWKwEoYUkJyQwUoImJKgEEwtw0m5koaUNKSgZYRGqqQRXI1hKhxVIqgSRpUwpoZQJYwqEZhAEAWKKjFUiSEKCFZIIUIAKfgIKYDVfEglkBF8OS6ECAlKyDEFBCMiGBUgGJ9QCWhGajTDZitiNEMMLdLr5GYTbDEjZhNkNkEWi9xmg202uc0md9gglw36kCNhrxV2mmUui/wDUodJbDeKbAahxyoD2vNYN4J0mUUuswg4Erzrtki3jnSZJVtNfgwwq9RV1A4AACAASURBVM8uAzOdwJFg5hIQsMn8VqnfKg3Z5GE7FDRLIjZ51A5tcCIxBxy2QwGLNGyHgCPDdihol4edcMyDgSVCwJSbNa7b+OhFN5oEq23B4lsnAuwYssmBd0Eq/dVMZ8KDJzyKuBvLBX52ZNpLpL0EMCUYbPCqMl5V1qdO+9UfjlIht44Em1hAJ1uwyHYzlxnU5IPqUowpxemNHSOaQkQDTigrJ0yVpLmctlQy1nLaVkxaANWUZXPkZ8YGMmU972oWPe2yr132gSjZrYWBJoet+Li3iZLzUW42LszGhfmkvJhWZpPqYlZfLNuLZXs+by8WnfW6f3Mzunk5ffFy8fLVcsur11ev31y/+/oV4Ov3r7/++u379+9AjfTr96+3gJvffffN999/+8MP3/3ww3c//PDD999///3333/33XfffvvtN998891337x//w5Exq+/fgsE+fr1S2DHjwV5c3N182J1fTW/vp5eXY3W6+F6PVyteutld73sXK26V6v21aq9XjW2jlzOyutZeT0pgRwJEiQQ5C9kOc2vJrnlOLscZ9fjzNaRq0lmq8mrWWE1yS0nudU0v54VVtP8clJYTYvAtR8DNPlPa63zHFDg1SK/maQEgpyWrj/Y+mr2syPBXON6CoSduZplgCPXk8RqHP9AcqvJ9TC2GkaW/chyEF72I4t+aNYJTtq+WSc47wVnrcCo7h5W3eA6qDr7RUuvYO7mTd28qZu3tLOmWkL3YR5dkw/ThYiuENEVovpizFSMmRpZdzPn6RS9/UpgUA0OqsGPvdjNuLoZx7jgn5b9vaSj7KMN0iOS9QA++lx1dhc5+Eyy+zvq9K7i6Jby2Zf0+X3t5UMT74lFdKR8flf44F9Ej34vfPQH4uS+hv1EefoAPvgSObyFPfsKPfoSPviMuLjrIdkJO5QLKIsxMhclKzlLsxYu5gOZlLvTTbfaycEwPxwVGu1YPGX1R3TRlC1d8ORrkWDClikH671cphCyuRiLQ1OsxpvtQrWeiUS9wZArk42XK7l6rXhzvcik491O4/3XrxfzcTIVCQTdJEUIhGyJlM/hXxw82z3nPj/hPHvOPjrhHD45fXTr0WefPfjD/YM7j08fPTnf2Wc9Ppc8fy44PGQ9OeYesmUXp4LjJ6eP9i92n5w+vLd/6/bTT+4f3dp5fvvBs9t3nn65c/RQhvG0FsU5/wlHsnch3BGhBzL8QEH+k/2REH4J4ZcwwYKUbEjBBcgJDqISomoRoRYrSImKlJGkXK2WKdVSUiNX03I1DW0Bs3pavYLW4mAhDK1FNQysYWBGhzIGhDLApEGm0csYI8QYIdogpXRisJ/EZFWYrAqjhTCYN3Y0mlU6E6EzEQYLYbQQehNiMCJGE6o3IXoTpjcSjAFX0xCqkkKERI5JYQKCCQTC5XJMJkOlckwKE3JUJUcJKUqIMYWEUMkIlQxXiXGVGFdKMQJGMBjB5Cghx5UwoUJQHIIQKYojGIHjCgJXYBgBYwoIU0gQpQhWCmAlT07w5Dgf5EgIl8GEXCzjimVskexChrAVaqHOKDdaYYNJ/k8cKbdYpBaL1GaROa1ytxUCjvTZELtRYjdLnVa5ywY5rVK7WWzVCyw6vt0oshtFDpPYYRI7TUKXWeQ0CZ0mIRCh2yJ1msQfZ0qXWQI0+SucJiFwpN8h/5iPBemzSLxmsc8i8VulPpM4YJEGrbKgVRayycNOOGyHAjaZ1ywO2uURFxJ2wuCDIQcU9qBb3YYcUNgFgfU7ETccdkFRDwJyZMSFAE1G3SiwYMyFg2rtNkfGPkxzxlxowoPHPWjMhUac0PawnoyPyPgUaS8BdnwCX26s6VUBUj5VNkilAmrQEgFUXNMhJej5ngkqQZ0WzGvmQppciARHbAI2joxoilG6lNCXk4YNCRNQZjVlAdda2lpLW2tpez3jaOZc7YKnUXADmkVPq+TvVILdaqhTDfWa4UE7Ouomx73UaJAeDzOTYW46yo9HhemktJjVF7P6ZFqfzhqLZXu97s+XveV6sLoarq9H6+vR1c34+mZ282L+6vXVltdvbt683STLN29fvHn7Atx58/bFu69fAYNuJfrNN19/880379+/f//+/ddff/3NN1+/e/fmzZtXb9++fvfuzddfv33z5tWrVy9+rq+CBLl15PUUxEcgyOWyu1x2l6vOatFeLZqrRXM5byzm1cW8Op9V5pPyagrsWPw4Ry5H+fkAnB2WX47ywI6LUWY+TC9GqS3zYXI+TC5GqeU4vZ4VFuPsYpxdTfOraX45yW0B9xfj7PKDRIFHf5PlNLOabRLqdt3pdn3N1SS/nuavZrnreX7rUeDIq1nuapa5nmev5qn1LAnsuBzFfunI6HIQXvYCi25w0fUvusF5xzdt+cYN17DhHjVdw4a7V7V1K/Zuxdop29oFUyurBeeH1xNUJUYVw5s2WLmQJhfWFqLGYtJSyThrOXcj72sW/J1KsF32NYseECJ7Rd+w5B2VfZOyf1z09lP2ZkRfD+hyDsKn4Ol4T+VP/5U4+pQ4+pQ6+RLb+1d8/1ML76n28iF+8Dl2+CX27A7NfmIQHuNnO7LD20r2EyfOTRixnF0d18qDamFQLbTDp0rWQ/mzz0n+jl/Hz/iwQlRdTKhzCbKQ0c+m5WotUSxFFutWo51K59ylaqg3zlea0UzR2+ik26NCd1LJlMPZSqTaybj9xlDUlSvGxrN2s1MuVtLZXCxfSLTa1fliVCxlhqNOo16aTQdv39zcXC/8Pmcum/B5HUoVCsFCFvfk9OKQJ2FdCs9OuceHlwcPDx98/vCTz3c+vX9499HJ/X3W7h5798Gz2w+P75yLnnGhizPhs2Pu/pnw2f7F7sPju49O7u2zdg45u/vsB0/O75/wDw9Ze1zxqQS9FMqOJfCxBDniSXZR1anJJvttR0rgUwl2LiMu5QqWnODICY4UY0nQS1gpQFRCXCXCVSKFSqJWy1QqKa4QKVQgX8oBSkqmomAVBWv1Cg2DUTSsYRAgSFqLMAZMY0QoA0zqIdIgo4xy2iDX6CWUTqzRy7Qm2GghNoLcLJFVGa1qnUmhMymMVpXJotKbML0BNZkxvQlh9HJGD2v1GK3HVBo5ppBAhARRwACYkAN7IQoIVckRXILgIpQQo4QYwUUwzocwnhzhI7gMRmUQKoExMUpIUUIOoRKpXIRgMIpjKI4hGAyjMgSXoYQUU4owpRBW8iAFX47zZZhAivKlqFCCCFBCiuAiGcKRwiyE4JJaCaOXarRig15mMiIWMwIcaTJJzWaJxSI1GkVGo8hsFFtMErtZ6jTLXCaZyyK3GsU2k8RhkTmtcodFYjOJLDq+ieGatTyrXmAzCK16gd3AB4K0G/hAjU6T2GEUOYwi4EVwBwBkCcYOo8Bu4INaKwijIFZ6rBKfRbKRokXiNYt/dqRF4rdKAxap3yoFIgw5No70W6W/MKtdFnBCERcCNBl2btQITBlyysE45JSHHBAoxoadcMyFx91EzIVHnVjUiYDFsQkP/vGcKFgfG3FCIbss5oASLiTlwYAjMz4FaIkAfLl1ZNanBo5M+0HTPizhI0AH2lRQ8Y+OLEQ0+TC9GX84Vgy4c/NulNmedw3qrtWUpZ6xAVkCqilbLW1vZJ2tvLued9Xzrq0jWyV/uxxolwOdWqDbCPVbsUE73u8mBr3ksJce9TPDQW40zE9G5cmoPBqXx5PadNaYL1qTWXM678yXvcWqv5Hl1eT6ZnZ1PQdc3yxuXqxevFy/fHX16vX1x2xM+eYVqJ0CC7579+bdhz8gO27LquCZ169fvnx5s2Vjx5ur6+v19c1y68irq9F63V+teqt1d7Xurped9bLzK0cuppXVtLSdjFwMc/NBdj7IzvqZWT8DxvNBdj5MA2aDn704HyZngwRgPkwuJ7n5KDMbpoELF+PsfJQBapyPMlu2pvwVQJyraX6TI2e59TR7Ncmvx7nVKLtlPc6txzmQX9fT7GqWBUXg1SSzmmTW0/TVLLOaJpaTrR3jq3F8MYzPB7FpLzLvhuadwKztnbY8gEnTPW64hjVHv2Yf1B39mr1bsbZL5nbJ3CwYG1l9LUlVE2Q5oswFiIwPSwcU+TBViuk2//HKuZtFX7sUbFdC3Uq0Wwm3Sv5OxT+oBkf18LgWHpUD/Zyrk7Y3YqZqgE5ZEI+KY5IcaTi7ytN7+LNb5PNbdtFjt+Sp+vgL/u3/A9r9nYGzS5/fl+7+AXt2h7x8YpSe+khp2IDFLcqMkyz66U7c0oqacnZl0gxn7XhUL7Wgz03wkVvDjjvhQlRdSmqKabqYYQp5czbnSeeDiZS3VIuHIjanl4kmHdVWbLKoNzrp3rTcm5Yn63ZzUCi3UuVm2he0tXvl2bI3W/YK5VS5lu10q81WqdEsL1eT2XyYL6QW81GtWnjz+nq9mtZrxV630e81PW6bVMaTyngiKeeCfcwVX55yj5+ePrm/f+/W7ud392/vnuw8Orn/6OzuIe/x7undI+7jU8HhpeT507Odg8vHj08ePDy68/D4zt7loyPu4z32zlPW/QPurpDgwpTMFTCpdbAMPb/k7UqR5zLsWGuW+ELUbztSCJ0JkXMReiHGLiU4S4KzxNilGLuUExxYyUMVAoTgAzUqFFIE4yMYH1OKCLVEQUoJtYRQS3CVmFBL1DQErKmmITUtV2lkalpOMpBKC6n08g9I1XqpWi8lDTJwpfXwFq0e0xlwnUlB6lBShzJmQmciNDqI0cMGM643wIxWptHKGT1MaxE1LQc/ACdhgsQIEiMoBCdhnIQValhJQrjy55+HK0S4QoQRQhQXoJgEw6UYLkVxEYwKIIQPIyIUk6EojCAQDMvlcqkcEsshAYwKEEKAKgSogocQfBjnS1G+GOYK5VyBjCOQcQQyFld8yhI+E0JnuEZAG6S0TqLXSY06mUEPkBoMYoNBaDAIDQa+wcA3Gvgmo8BiEFkMIqteZDOIrUax2Si2mSQ2k8RqFFoMArOeb9LxTAzXqhfYjHyLnms18OwmgcMstBp42zHAaREBdzqMAodRAFQKxnYD327g24x8l1XktomdFqHDyHeaBC6zEOC2iHxWsc8q9lpEHrPQaxF5LSK/TeK1SbwW0eYBu9Rnl3qsYrdF5LGKveBdmwSMfXZpxIVsY2XIKQ86ZEGHDAwCdqnfJvFZxX6rdOvaoBUK27GIAw3bkbAdibnwbceDsB0K2WVhhxy0I4g4ZSG7JGqXbzUJAFtZQKAEbYPSHiUg4VEkPIqYh/jQnIhIBX7R//1DS3fNh+Os1bnQz0t7wCzm5uSy8C81GddtkmXcWI4bS3FzOWEpJyzVlA1EyQ+O9DaLvo8d2a76u/VgtxHqtyIfm7LXTfa6yX4vM+hn+4PcYFgEphyNq5NJYzptzmYtUINdrPqrq+FiOVwsh8vVaLUer69mQJbXN4ubF0vAi5e/EOdm8OrFx7x8efPq1YtfmfXlq6uXr65evFzfvFjdvFhd3yyvb5ZX14ur68XV9Xy1Hq+uhqur4XI92OTIVWfLPzpyMS6ApTqLYX4ryGkvDTQ57Se3zAap2SA1HSZmo+R8nJqPU7NREjAfp+ajzKSfnPSTs2F6NkxPB6npIDUbpoEawc3ty1+Jc2vTxTi7mmRWk9SHdafZ5XCzB2PVT6/66cUgvRxmlkMQZBPzYXI1yS1GGeDpxSixHCcX49hsGJn2QvNBZDGMLobRaS807gRG7eCk5Z80vdO6a1JzjquOYc0xrDkGVfugau+WLL2ytVuxtoqmRt5Qz+kraaaYoPIRVTakyAWITFCZj5ClhLaWMTbztk7R3St7B9XwsBYZVqO9aqRXCnWLwU7e1yv6+iX/sOTvZhzlkC5pJyJ6uRk+0UsOacFTiveI4e0aRHtO9DSoZltFTxzSp0Hs1MR/hO59gj+7pTy9gx/ftspOnTg7yMiiJixhVxb82oJfn7ArQwZxyonkvcq8mwCk7UjYJA6bJUk3mgkqyyltLW9qVe39jrfbDWfyvvawWmvmivVkPO1N5P3ZSqTYiKWKwUTe3x6V2qPS7Lo7vep0x9X2sDyatvqj5njW/Y//9ec///T91YvZYNzq9GuNZvHmxXyxHI7G7XqjMJ31Xr9ezef9RjXXqObW67HPZ2O0yljcr6JQruCcI7p4zj56/Hz3/v69209v7xzvPDl7svP83sOT28fCJxzkOaIV7p7ceXp+f/fZnYPznS92/vXu3hePTu49OX/46Ozuzumdp6yHx8KDvYsnuBa5fjOPpDwkIxPJn5NakcOr1uglWsM/yZFC5FKInANE6AWQpRi7lKCXMpwNYVwZwoZRHooLUFQolXOkMBvCeJhShKvEmFKEKoSArSwVpFRBSnCVCFUIEJUQVgtRSozTYpwWYxoRphEoGJFSK1brpUqtWKWRqDQSNS1V01JSI1dp5BSDERREUJBai2h0qJqWkxq51oDoDSijlVGMTKOVUzSkIjdLihQauYpB1VpMrcVUDKxiYDBLCgxNMhD4BoCakuEKiVItV6qluEIkh9kyiI3iIpUawQkIwyEElckhsUwulMM8GOWhOF+OXMqQSxnCliFsCcQSyFg8yQVXfC6GuWKYzZOcXQqOuJJjSMlW0QKSFtIaIU0KNJSA1ggYhq/TCXU6vk7HNxoFRqPAZBQYDXyzXmjWC81agUknsJkkZqPYYhCZ9UKTjgcw6/mbHPmRI+0mgdXAM+s4NiPfaRG5rGKAwyiw6rjAi1vsBr5Nz7PpeTYjz20Te+wSh1lgN/AcRv5vOtJtEgCA/5wmgU3PdRj5QI3gYTD+FUG73GsWu41Cr/nn7/FaRAG71GcVe8xCt0ngNYsDNtkmjJqhoBUJ2eCQDQ7bkagTA4uAQAeDoE0atEmBJiNOWdghjTmguBOOO+GEC0m4kLgTjjngqB3ariqKO5GEE0+6iIQTjzqxbfe+mIcAk6DgXJSEH08GNp1pt/1vk35VOqgCJ1TnY0CNJCAXofNRBtixENPmo5sTsItRfSlmAHNFwJQgSm7Xvtbznnre0yh4Ac2yt1XxtWuBTj3YqYe7jUinFe20ot1WvN2KtVuJbifV7WV6/Wx/UOgPCv1BaTAsD0eV0ag2GtXG4/p42pjM2tN5ZzrrzeZ9YMrlarJaT7esr2ZAnFfXCyA5YL6Xr6626fDFi2ugQBBDt1IEZgWfAnZcX80Bq/V0sRzOlz3AYtGZz9vzRQswmzfn09psUp1OSoDZuDQdZGf97HyQmw9yPwfHD6ac9BJbgCaH3ci4H5sM4lumw8R0mJgOUuNeYtSNT/rJ6SA16SfHvcSkn/yVI7ea3Er0F/fHqWk/Pu1H5/3EvJ9YDNLzfmrZSy17qUU3uegm5/0UeGveT0z70Wk/Oh8mp/34uBud9CKzQWw2iE0H4XEvOGh6x53AtBcCghy2fMNWYNLyj+rucdU1LDuGZUe/sqFXttczhmbOVM8ZK2ldMUHnY1Q2ok4GiISPABWOYpxp5m29irtXcXfLrkHVP6oFJvXIpB4Z16LDSrhXDPRyvnEp0M24yiFDwqrw0iILcs6IDknOE4r3WM15xAifuBQXMYMkaZYnTNKESWqWHUie/F/I0Wfq83sMb9eFXQRpYcFNVgParFtd9NPlkC7jJTNeMuPVhMxyv44bMLAiZkHMKoqYRWGTMOWESiEyF1CW49pKSt8qO3sNX6/lH/TDnXas0kh2RrV8NVlqZBK5kDtoNjk0Dr8eVYv0NlWpmax1s6Nlc7Ju9ya1zqjSaBfavWqtWXj7/uY///eP/+//91//8b/+PJ51J9PuaNyuVLONZnE0bq+vJqvVqNer9dqV8aD5ww9vo1FvuZL57vs3jF4lgwUswdnxxcGT40f39u7efXpn53hn92T33uFXjy/uH/If8vEz2onf2v39g6NbO4dfPdi/tXP41c6zOzvP7tw/+mrn9M4eb/eZeP9IeHBr93OpQvLT//5zuZm1u7UaHaI1ok4v0x0WYinnP3EkzBLAF3zonCc/40AnPOSMj57z0XM+dCpEzkXwpQi+lCEchBBghBjBhDAm/LmGSQi2wDgPIfioQoCrRIRaTKjFuEqEqIQIKZKrhRIFT0SwZAoOSglxWojTQoIWYhQfVwkUpEhFiZWkSE3JKC2iomAljai1GKkD3X9gioYoRkYzcpKSqDUSipHROohiZGpaqtJIIAUfVYsIjVSlhZSMnNBI1bSU1sNqWkoyMo0OYgyI1oBoDQijh2kdpKEBMgDNyGkGZhhUo0FJElWrMLUaoShEQ0OURkpSEjUpVpIihVqIKgQQxpNALIHsQiC7EECXQpglglg86SlLeMiVHkH4uYriaxkxTQooNZdSc2map9MJ9XqBXi8wGgUgR5pNQrOeb2A4eoqj03CMWr6O4em1fINOAFIm8KjFILAYBGY916TjGLVso5YNZGkx8Ew6jlnPtRr5dpPAZuRbDTybkW9m2BYtx6Ll2PS8TYLU86w6rs3IA9hNfIdZ4DBvcqTTJHAY+XYDz27gOT/g0HPtBp7TInRZRU6L0GkReuySTQY1C8B9t00McFlFLrPQoeO5DAKnnm/Xcu06jtPAA5p0GfnbbApquaB467fAfgvst8r9VjnYvgL0CWq/AbsUVGiDDpnfJgrYxWGHPOKEQN01YJUErJKwHYo6kZRPAbQaccBRJxZ3E4CQHfPZEJ8dCrmxRFCZCqvjAUXYg6bCakA8oIj6FFGfIuJRhj2bfn6pgHIzeRncHLSSi9BAiluANfMRXT5i2FKMmYpJSzltq2ScgFrODdJkveCrF7y1gqtZ9rar/mbZ2yj7gSZbjXCnGWs3oq1mtN2KdTupXjfd6abbnVS/m+t3c8N+YTQoD4YfGFQGo+pw3BhPW+NpazJrT6bd2bw/XwxAvvwgztFWmdvB1prAiOurORDqr1gsx8C74OVqPV0sx/PFYLHqz5ed2aI9mTUB01ljOmtMpvXJtD6ZVseTynS8YTYuzYa5aS8z6aZn/Z8T5GKYm3RTk27qY0eOu/FxNz7uJYALf8W4H9u6E4xHveioFwXhEvjyV1IEcRPc3zBMjDqRcTc87UVm/eisF592Y7N2fNaOzzuJeScx68XBzWkvMu6Gx93wsB0ed6PTfnzSi4w6oWHHP2j7Bm3fpBsYtX2DpqdXd3Vrrm7N1au7BzV3t2jvF+29gq2bt7ZyFkA7b60m9cUoDXYoFSIa8M81G9akQnQ6qi8kjLWcvVv1DRrBYS3Qr/imzfC44p/Wgjf91FU7XvDTDhXXgl8GaLFHzbchFzrREcl5QnKeaEX7JvmxV82NGWRpO5KwwV6aR8v2Mc59BX9HwX2kh45dJD9igvNequin8z5NMaCrRkyFIJMP0BmvKu7AEk487kSCZqFPd25RPrYq9xzkoY08Cpm55YiylqDbBUuv4uzV/J1aoN+KjIeZ0SBdb8R6o0q+mm70KqlCRMWgAtmFHOeTOlTJyB1+faYcrnWzrUEpU4o0+8VcJZavJiutXKma6g6qzU75zdfX//O//vLf/89/XL+cN9qlXr/e6VZ7/fpo3L6+mbVapWopvZoPGo1CsZjs9mrVWi4S95ltWlQlf355uHfy+PHz3Z2jhztHDx8ePnh68egp6+Ee596F7FCsYn315A8PD77YP3nwxYPf3d/74svdT24/+ez+0VcPT26fyp9dICc6PwNRkD8ZmF5NCrVMIh1IZ0PpbMDjM2YKod6o8tuO5MnOOZJTjuSUD53zkUsBdsFDzrjwKU9+wpOf8GVnfNmZCGJBGA/GhBAqkEJcGcyDUAGMCSGMt0WOciCMC+M8oElcBWbyBHIlX6YSABBSAKIkrObiGgFK8jAln1ALgYSUaomakqsoWEljShpRMWA7P6SmZCpSqlKLlCqhQi1UayQkLVVSYgUpUlJiRM2FVRxEzcUoPq4R4BqBUiMktZItlE6q0UppnYzWyRi9/IMdJTQjBTBaGaOFtFqMYXCaxmgaY7QIo4VoRqqhJSq1QE2KgZ5VGpmSkhGUTKGRI2oxQopgpQBScCElG1NxVbSA1km0jJihhDTFpyk+yJHAkTodV6vl6LQcvY5rYDha6lKrZjEkS0tzGQ2H0XC0NBe8q9dxdVrOh0zJMWrZBoZl1LLNOg4Q5OalngsEuXGnlmNm2ACrjrsJkXqezcjfanIjS8PP2PRcm57r0HMdeq7TwLMbeFYDF6jUbuLbTXxgSruJ/7FoXVbRBrPQZRB4TCK3UejU84EgN160iLzbnPphvtNnkXhMEq9J7rPIgCODdhiUYcFUqM8qDtilIIP6rEK/TRS0SUN22S+wycEKW1CeDduhiAONOrGIAw070YhHGXIRAScScm+62oIOfxEvFg8ogCaTITIRVCcCVNxPJoJqoNJMlMpEqWRIlQ6S/6jGYlxXThoqSTNQYyFqBBRjpkLCXExaSik7oJJxVrOuWs5dyQJc9aK7UfLUi+5a0dso+1vVYLMSaNUjzVq4UQ83G5F2K9FpJ1vtZLOV6LYz3Xam18n2u7lur9DrFzcMyv1hZTCqD8eN4bgxmjTH0xYIl9N5Zzbvzxbd+WKwteZyNfmHuDlbrafL1eQ3mS9GQJOAxXI8X4xm8/582Zst2tN5CwhyPG1sHTme1MaTymhcHg9L42FpNCiOhvlpPz/upSfd9KSfmfbS415q0k1NB5lxJznqJsfd+LATG3Vi2+s/MmhHB+0oMOLHDLuRYTcCBAm0CgYfj3/t2l502A4P28FJNzztRabd2KQTnbZi01Zs0oxOW7FxOzJuR8ad0LAdHLaDg1Zg0AqBj/Sb/m7D3am7OnVXt+HuN9y9uqtXd3Vrzk7V2a442hVHp2Tvl929vKOVttUTxkrCVIrpilF9Pkxng3Q2SKV8ZNKrTPnItF9dSZgGVX+3Fu5UQ61yoFXxtcu+fiUwbkTm7ei0FhyV3N2srREzxK2IVrKHnd/T8J8wwj01+zF51JYr2wAAIABJREFUuWsUPQuoBBkTlrNiGTMSM8jcKg4leoJx7iuEj1TSp1rs2Epz82FtIWxI++i4i0q4NQm3Jumh8yF9IWzIBXX5sLYYorf7qaI2Qcx+6TMcWJQPdchdE/Eoauc20lSnaO5XHL26t18P9ZrRUTc1GRZGg2K7k0tlQ4lcJJGL0EY1S3DCEZ2JYbYE4ah1sMOvD6dc4ZQrnHTbvfp41p/MBxO5QKNXGk1b3UG13Su/fX/1/R/f/c//+svVi1m5li2V041msdurzeb965tZq11uNou9Xq1QSPR6tRcvF51utd2rvn1/w5hIrvjy+OLg6fPd3aOHe2dPj1iHl5Kzc8kRYZI94+8e854cnD9giY/ZouMv7v3L/cdf3H3y2b98+X/ePbh1//j2V0efCyne5N0oVAi//uHtX/7zz6lszO4w9fr112/W/UGj1S73R83fdiRHdHbJf3YpPOZD5yKUJYAv2PLnLNkxDznjIWd86JwPnYsQtgThiCCOQMySyHlSiC9HhHKEL0e5YNGKFGaJEZYEZctwrpzgAaQYR4KyZQRfqtw4ElbzUUqIqgWQgoupuKiSgyp4uEpAqAS4kk8ohAqVRElCCrVcoZYrSUhNydWUXKkSEwohoRThCqFCLVRRYqVGqKAECkpA0EKM4kLKSyl+JldcwCoWomZjFJeg+aRWpGaEKlqg1PCVGr6aEZJaEaWTAsVSjESjFX9AqtHKGR3K6DBGhzE6lNHDjF6u0Yk0jJDSiIFHaR1EaeWUFlbrYFKPkHpEpZWBfgtqBnyJWMOIGEqo14i0tFBLCxmGzzB8rZan1/N0Oi7DsLUMW6fl6Gm2lrpkyAudhqXX8rVaHsNwGeZnRwJN6rQcA8MxMBw9fbn1olHLBfdBSdao5RppjonhgpU+Rg3bQLFMNMei5Tl0AruBD6YwgUoteq5Zx9nAsK06LmAbQB1GgUXPtXz0vO1DWt1UfXVc8BiY9bQb+HYt16nngxxp07KdBp7LyAchEhRaPWYhcKTXLPaYRG6j2GOSeM1Sn0UGkuVmTawTBkuBAjYZcKTfJvkgS7HfJgk6ZB+vGPp4Z2fYiYYcCOirEPWqwm5FyI1tuyhsWuD6sGiA2PSX9yvDXiLiU0X96ohPEfYSUb8yHlSDE1qiXtXmaLMPJAJUMqhJhehUiE6FtOmwLhs1ZKOGbNSUiRizUVM2aiokbYBiyl5KO8sZVyntLKYc5YyzmnPX8p5qzl3Ju2tFb73kqxW99UqwVg7UyoF6JQhM2WzEmo1YuxFvN+LtVqLdSnRa6U4r3e5kOt1sp5vv9grdfqk3KANf9sfVwaQ2mjRHk/po0hxPG5uIOWtP5535YjBf9mbz/pbpbDCd9YBH/xFQyN2+nM3701lvMu3OFt2PBTmeNsbT+nhaH42ro3F1OCoNhsX+oNDr53v9fL+XGfVzg25q1E2N+plxL9XvJoadxKCXHLTjvU4cXPutSLcdAddeJwrotiMf02+H+u3QoBP+mH47BAzab0X6rch23GuGf9u1nXC3Gei1/INWYNgOjlrhUSs8bIYGjeCwGRo2Q5s7GzuCJ0ODVqjX8HVqnlbV0azYW1V7u+ZolW2tsq1dsbcr9lbZ3ihaa3lzLWNuZGzVpLkYMeZCTMbPpP1U0kPF3cqUm8wH6Frc0s7Ye3lPL+/qF7y9oq9fjwzqsWEjPmzGJs34uBEZlAO9vKsY0iaduF8rciovdNJ96PhzycEnyvO7RvGhV8HOmpCKU5W3YAElV8t/ip/cUbF3SN5jSrJvVbEiLiwVppIhMh1mUhFdJmqKB7Rhjybm18YDumTIkI9bslFTLqwvxY3VpL4SoysxqhRWpDyihP0sYjmwEHcIwe8Y6Muw9bKeUg+q1knTO2wFhs3IqJua9ovTYXU6rI0H9Va7HAh79CZKSSIILpIjfI7oRCC7kBM8nVXp8OvdIZM3ZtXZVRaP1hOxxjK+xc3gxbt5b1LLFsOVRmo0bb35ev3um+vhpNkbVGeL7mBUny2682Wv0yvXapnJpDUc1nuDan/Q6PZqrW6lVM1IIf6z8/29493dgwe7+zt7z5/uPX+6f77Hx1i2sJ4DnRxc7kIqgVB+qdLInxzc+eTz/7H//OEX939/7/DLxxcPP3vyyR7/sTGkt4Ss4+vJt//3N/VWORB0Dwftm+vFdDZYLMeL5fi3HXnJf37GObrgHXOlZzz52aXo2alw/1x8CK6Xkudc2SlffsGXs1ii81P2MynEl8ECCBVBqEgG8yQQSyy/EMsvgCOlGEeGc6UYR4ywhNCFAL6QKPhSpUBM8IQYW4Jz5EourOTBSh5MsGCChRBcVMHDFDxMwcMJAdAkppCAbRsKlUSplhIKIYbzMUKAEQJCJVCQIoLkI2ououZiFBejuJDyQoKdAKT4KaS8wCiOUsNXUDyC5AIUFE+p4atokUItVJIitUZE0kKKEZG0kKTFao0ETFhSNKRhYI1WTjEiNc1XaXhaRqxlpIxWptFKKUaipqUKWqJkpBojotbJVRqJihKStJjSiNUUX63iatR8HSUEjqQpLkWxaJql1XK0Wg5NsxiapWXYOg1LS11qqUstwwaOpGkOTX9ImXqeQc8DT+pptk7D0mkudJoLYEqDngcsa9RyjVqunmbryEsdeWliuAYN20Cx9OSlUcM2M1wbw7Pq+EB1WzuatGyAUXMJNGnRckw0y0SzLFqOzcg36zimj54EIdVq4IEVQ8CmW7OaaJaZurTSbBvDsWhYZs2FlWHZdRyblu3Qc7cDt1HoMYlA3Pww/sViWuC87U5Nv1UKKrTb6VIQSbdVWY9JtF12G3bCwJEBG+SzyAIOLOjEPxIkChoMxYKKsA8DDf8+NP8jQh5FxKcK+xURH3CnOuJTRXwqcKhZIrAhGdRsHZkI0Mkgkw7r0mFdOmxIhw2ZiDEdMebiFkA+YS2mHIBC0v4rR1by7mrBUyt6K0Vfpeirlvy1cqBWDdZroXotUq9FmrVosxZt1KONerRRizfriWYr1Wylmq1Mq51tdfLtbqHdLXR6xc6g1B2We4Nyb1DqDyv9IajH1gCgKrtlNGmOxu3RpDmZdkGp9jevIJVOZ73JrD2edMbTn+04mtRHk/pwXBuOq8NxFRSBwRxqr5/v9nKdbrbTTfd7mV470e8kB91Uv5votmOb+dd2bDvutMLtZgjQaYW3bG+2m6FOw99tBrrNQK8VBICX3Uao2wh16sFuI9RrhnvNMHgJxsCdYNxrhnutYLvu6TS83bq31/D16wFAr+YHg0Ej2G8G+01/r+HrNn2dhrdb93dqvnbV3aq4GmVbo2xrlK2NsrWWN9UL5lreVMubKlljMaXLJ5hcXJsOaNI+Ou2jU15NyqtJ++hsQJsL6jpZVyvtaGecg6JvVo+sO8lVMz4o+uat5KAcyoeMXgPi0kpDZtSnl1sIlh55rhHvE5wHKu5DRvzUKDvwqtl5J26UHdqxczd+aZY+I1k7JGvHKn8eYkRxE5TzqEohuhzXV5LmTJSOelURnyoZ0qdj5lTUlIqasnF7JmZLx8z5lL2YchQS1lra2shZ6xlDM62rJ6i8Xxa1PItZ9m2K26To9zrkttfwLBeAOkXjvBMYtYPjdmzWzy5GldmoNhvV55N2q13O5BPZXKzVrWQLUVpHHJ/tnrL3UbUITHWResTooigTZnRq0pXw9KrTHpV8UWuyEBhOa9/98eV//f3Pb94v331z/fLN4vXb5bffvxyOG91+pdUptjrFdrdUb+Yms/b6ejQYNnv9er6UVGuwS87zg2e7h6dPD0+fHp7sH58f7R8/fXL86ODyqc6tIc3E0cVj2qgUSi4NZvLs8uDug8+OL/bu7H7xyb1/uX90e/dy50x+ItdK/VlffVhbvZ7PV+NyJTcZ91fL6ZvXN1fXi5evrn7bkRfs41P24Rnn6IJ3dMLde8Z6fMTZPRE8ORE9PRMfXkifs6QnPPhSgHJ5EJctvuBLuGIZH6RJiZwjll8KoQshdCGCz8XIhRRjSTGWGGOLUNYGnCsmeCKcK0BZIpQlJT5swURZEMZGcA6CczCcixM8nBDghADFBTDKgxAujPJwXEgQIhwXoigfRrkIxgNORQiuFGNJ8QuZ8gIm2XLVhVRxJsKeC5BjAXIsIc5gkg2rOKAGi6i5KMnbOFXJR3H+xrVqvpIUKEmBQs1XqIW4QkgoxUq1VEVKVZRYSfIUJEdBskg1lyL5FC0kaSFJC9WMWKWTqHQS0iBT6SQqWqSi+GqKT5F8DSWgSQGt4uoogYEWAUdqSJZGc8kwbA19TlKnFHmqoc401AVFntPqc1pzqSFZJHmpVl+o1RckeQ4eZhg2Q7MAtOZSQ50BaM25TsthPrjWwHC2utVTLB15qScvDRTLqGEbNWwzxTZQLJOWbfzgxY8x0JcmLRtUaI2aSwN1YaJZQKVGLdvIsLZPmnUci57rMAps+k1FF1xNNMuouTRTlzaGY2M4VpptoS9tWrZdxwF2tDIsK8OyadlOPd9lEIBpS5dB4DLyXQbBVpwfRcyNQUHl1qETOPV8sGLIaRI4TQKwd8VlFjmMApdZ5LaIP+z7hLebRN1mudcK++1owIGBTkPblvEeu9RlkwU8WDysScW0ySiTjDKxEBUOktGAJhaiogFNyKsO+8iInwr7yKifigU08SCdCDHJsDYZplMRMPhASJ8KGzJRUy5uyURN6ZgpHTNn4pZc0pZP2XNJWy5pK2ec5YzzQ93VXc64yjl3teAt5T3lgrdSDFSKgUo5WK2EqpVQrRquV4JbatVwvRZp1KPNRqzeSDSayUYr02xnN3RzrV6+3c13+rlOr9DtF7v9Ym9Q6g1K/WF5MKr+A/XBqLrNnf94BUl0PG1s7wzHtcGkNphsvDsYVfrDcn9Y7g1K4K/r9grdXuGDILOdbrrbSbVbsU473u0kOu1YsxFu1EPNRrjVjGxpNoPNZrDRCDQagWYj3GyEN+P6z9SrnnrV06p5tzSrrmbV1W4GWg3/lmbd16h561VPreJu1LzNum97s1n3Neu+Vs3drrvadU+77unW/d26v1fzd6u+TsXbqXjbVYC7VXM3q45m1VUvOutFZ71orxfttaKlWjCXc4ZSVl9K6wpJJhfXZKJkKqxKbE5KV4XdiqSPzIaYfERXiOpLcWMjY+sUXKOyr5d3jYreSdk/LHgGeXcjZkraiaBeFtTLDPCp6OgWf/8znP1IxX8Knd1R8R9biYuoGUo7iYhJbkGfa8UHRuQYvbyr5O3oZQdO5UVYK87a8VqAbkcNBTdZCenKIV3Or8n4mWRQk40aqllHIWEupuzZmDkVNuTi1mLKUc56W9VQsxSo5z2tvLuVdzaz5k7O3ErrSiE07TxL2o88mocm7Cuz4oGN3IvYePUM85EjM4tRaTGqLMf15bTVaBSubxbv379YrcexhNdgJrnC52z+EQhIIpQFqQQEI4PVQpURzVQj9V4mWwlN1s2X76fzm878pjdfd8r1RG9UmS7b16/G775dd3rlaj1TLKUq1Wyjle8OqtNFdzxrj6at/qgeCLukEF8s456znp1dHj872T949uT49ODo+d7hyf4x55k34fLHXcesfZfXojeQNKOQQ4LTs4Odx1/d27316f3fffLgd/ee3+ESbGvMXB2XBle92c1wMG6VK5nVcnKznr18sbq+Wbx6/U8ceXJ+cHpxeHK+d3S2u3+6s392/4C184z76JC7c8B5+PRi5/HZg8enj/Yvnx6xDo9Yh+ecUxb3jMM/4wrOecIzvviUJznjy864kmO+7EQInQmhMwF8IUQuxRhbivO4EEuI8UQ4V4RzxRhbgm/2X0rhCznKglAWhLJghIViHAznoxgPgjgyiC2D2HKYgyA8FOWjKB9BeDDKhdH/n673/HFkP+89/7H7youFgQtbsqUTpHMmde5mzpWYM1kki5WZc2zmnDPZaTp3T05nTpBky9deXe9i08X1vqiePmOtBHxQ+FWBINGYF5/5Ps/z+5UOxbQur87h1Vo8iNkNWjHYQSJ2ArLhkAUDDKhc55AaXQqbF7nf9ImSWpTQcwcj2DGdw61D3XqXR+/26jyfIqzHa3R5DG7MiOFmDDdhhAEjNBip9lIIgatJQkNQOpI7tI/W4YwRY40exuClDV5Si5NaktAypN5HG8M+i4/UBWhDiDUFGT1La+8dybDg/9+RLAOTJEQQIAdFgTQNMQzMMLCPRe4dydAATaloSsXQAMvANAUyNORjkU8pUx3yaQIUHKDge0eGGXWYhAMkFPYhIR8S9iERv/oezpERv5pTXZiBwwzMJctoQBP2qzmDRgOa+8/fNzs5uOj5eY783JGf58hUUJsK6DiSfm0yoOEepkO6e1PuxyycQTMhQy5iyobN6aAxFTCkg9xuFmM6YkhHDPc1Xk7Y96b8fIdoNmrPx52FpKuQdHEnEGXi5nTMFAtqI351ImKqFvFBJzIZJMb9+KgX67aj3Xa014n1u/FBO9ZthLuNcK8Z6dRDnXqoWw9166FOLcg5slVhO7Ugd9uq+FvlYLsS6tWj/Va8U4906pFO/U6T/Vai04x3G7FPBdj0pJuZdDOjdmrUTU/62fEgNxnmp6PidFScjIvTySdTToo/M6ss5lXOlPNFY7FsLlad5UGXuy6Peqvj/sFx9+C4e3jSOzzpHZ0Mj06Gx09H95ycTu7Ls3cV2r/C5zb9/PnTi9nTi0/rs8nJ6Zj75rvfOhkeHQ+Ojnuf6Bwdtg5WtYNV7fCgfnhQWy7Ki3lpuSivlhWO5aK8XBYXi8JiUZjP9+ez4nxWnM/35/P9xWx/MdufT/PzaX46Tk/H6flnzEaJ2Sgxn2bn0+xskpmO05NRajRIDHqxXicyHiZnk8xiluN8yS1Wy9zBPMvJ72CePZzlD2f5o2n+eLZ/MM6uJtmDae5gmlvNMstpejlNLiaJaT827XPX2HQQGfdCw46/32I5L9YLnmreVcmhlRzKvaKuWSK7VT+3fXbRTaz6qZNx7mxWOO6nj3qpy0nhdJBtJbGEV02bxDbZQ8Pur7zAGglvOiTfOCTf+E2CHKHJU7pu0tNJuIsBcxxDfDY5YRDSZkkEA/tlqlsk+kViXKYXteCqGpyXfOM8NciQ81JgWgqNS8FRNdyvBDtFX7fkHzeis3Zs2IwOGrFZL7McFY7n9cvj3vlh62RWPZmUjsf7R8PU8Sh5PIgtGsS0ZOqllCUfP03sxDzbUe9eMYLMmtTVwf7VYfHquH5z1nl2PnxxNXt5vXx+ffDh7bN3b18cHk6q1Vw4TJarSdbvMtshpVqgtShNLsSKaY0obHarbYQhU4/05yUqZBmtqrVeKlsJDObVRiczWTQHk9r8oHtyPr28PTg8Hi8PBrN5fzLtjqattx9uX7y+WBwMrm6PZ8ueB7cbLWqn26zWqSC1UqYU7Qm29gRbu/xNvmQvuZ+Yny6KjYLeom20K8VS1mTUxKIBo0G9vfdECgj3FNuPBd+uSx4rrXIqS86vxtOzwfJ0NF/1Z4vu8+fnb19dv3lz892H19//9PYvO1KhFCsAkVSxx5duCBRbcvWeXMeXanYURr7CyJfqhQJklw/xRGqhTCtTaOVyUKqCZAAsBREZpJbCWglikKtNckgvQowSxCxFzFLELFdbFHo7ZELVahukc6pNqNroRAxOyORCLC7YhsJ2FHa61U4UsTsgpx1yo2o3qnWiGodTfY/TqXU6tSiqQ1Gdy6N3urQOt9blNThxnc2rsXgQEwZZCbXZC5q9sAmDjKhKZ5fr7PK7oVw3bPNwByPouQqw1aW1OQ02p8GO6h1undOj4+aMUMzgcOu4kV1uRhf1ql047CEg3IsQuNpLqDEcceOwEwOdGHQP6oHcGOzFYBJXM7iGJbTc1UfqfKSGJtU0CXPaoxmAolU0A7A+yMciDA2xJMjQEE0jBA2TJMTlSA6KAhkGZlnExyJ/5kiaAklCRZEAy8A+FmEZ2E/DAQbhHBmk4BCNhGgkSMFBHGS9qhALBz8RYuEQC4d9yD0R9meiPnXMr4n41dzHODuGWJiLmHdBk5sMYpAoDUdpOM6qIxQUZ9UJnybGIDEWjvuQhF/954HS9zNxH5Lww/eazIT1XMTMho3poD4dNGZCpkzIlA4a0wFzNmyOB7SJsI4bF+I2wHDEgtr7LTH3ZxJlYtZczJGLObJReyZiS0XMiZCRqxsHGchPASGfJh23Fu5ewOIp5b21iq9WDTYbkW4nMeil+t3koJcYD9PjXnLST3GMe8lRNzHsxAftWL8R6zdivWas2+CCY7TXjPVbd1LsNOPdVoKDc+SgmRjU44NmYtROjdqpQTMxaCfHvcy4m5v08uPB/mRYGA33x6PCZFycTcuTYX4yyk1HPxdjZ9PybFqeziqzeXW2bMyWjdmiNVu0Zqv2/KCzOGgtD5vLw+bqqLU66nDKvLfm4fGAk9m9O+/y31/nc8UePx0dn02OzybHZ+PjszGnxsPjAcfBUf/wqH941D847K0OuquD9uqguTpoLlbV+bKyWFXny/J0XpzOi/NlebYocevJrDCZ5cfT3HiaG02yk3F+PMrdMc6Mx5nJKDMepge92LAf5/4fM+pFht3woBMadEK9TqTXiXTbYY52M9io+WoVptMK9bvR0SAxHibHw+RokJiMUtNJcjyKj0fR6TA+Hcanw+R0mJwPU/NhatpPcEwGickgNhnEhoPwuB8etkP9ZqDX8Hfrvk6dbteoRtlbK3oqeUc5Zy9lHMW0vZRxVHIoNxHWqbG9hn/YCo474VknMutE5u3IrBUelphG0tWIo3nWgMFbev5XRuFvDLu/IoE1H7zug9dJ4DEJrIWM/BKl7SbccRcQQ0G/TR52wfsBZzvDDMrhWTsx6YZm/fCiF5k0/N08UY05yiF7JWDrJolpITArR6eV6KqZWrXSi0Zy3kpdzoo3y9LlsnyxKF2uGmfLxumieXnYvTkZnC0bZ7Pa6azydFw4mxXOxtnDdmBasnQSQNkvylK8OLaTpqXNjGlSJ87mqavD4s1p/fq0+eyi9+p68vrZ/Nn14rt3tyeH80Y132gUyuXUdN4KRXBII4L0Io1ZhpilcvWeRL2LBW1M3JusBCMZzOxSBBIoSqrZqD1fC8WydLmVbPcLvVF5smgNp/XZsrc6Gj09XR4eTU8vlk+vVieXy8vnJ28/3La6JZvTEAhTdocBUSs0WhBGlGIJj8ff4vG3ZErRcDGYnszbo7YVtWTzqfx+OhRku506TWFGEwJrFHvSzV35Bh/aNdPGQMl/9GLeXdVGB63Jonl0Mrq9Pfnx48t//dcf//CH7/74rz/8ZUdKZQKZnC8S7+wJ1kSKbVAvBQ0SMbLzYPeLx4Jv1iQP18SP1sRP1mTrm4qdXcWuDBbLIbEcEsohoRziy2C+QiNQ6URKrVCpFSp0IplGIEcECrUQ1EsRk0prhXQ2WGsFYKOc20pocYA2FHa4EM6RVhtgsarsDgh1qG122O5A7E41h82htjnUdqfGgWqcLq3ViVidCNfytGJas1tt9MAWHDFhkMENGD2gyQXoHQqNVa62yIwoaHJB911Sm0drc+usLq3VobU6tDanzoZq7C6Nw611evQoZnC4DE630ek2Oj16u0tjd0MOD+jyQm4M8mIwhiOcI11eyIXBqBdGPZDTAzhcAOoGMA+EYzCOwZgbxDGY8CIcOA7hOEAQIElCBKHCcSVBqCgKpEmYxEHKCxBegKYRkrmvtSIUBZIkQBAqhoY+WRBkaOAemoZIEiBJgLMpSQIkoWAIpZ8GAzTop4AAqQpSQIBUBXAF65UHGTDAqgIsGGDBIPMzIRYKMmCIBu8TJEeYgQM0GGQgzpFBBgpScJiBQzQU9am5NmSYgQMkECCBEA1xzz+VXuGYXx3zq6M+JMxA3G3ch8QYJMYgcVadDGiSASQZQLg0eYdfyw3+JP3ahE+X8OmSfn3Sr08FDOmIOcxA0YA6GdGnY8Z0zMQNEKWiRq5RejdSFDalIuZMzJr7dEpfMmSMBfScHcM+JMjC0YDGT4MMAVAk4PUoUYfE5ZTiGIh5INyLsIwhErYnE+5Myp3Peov7ZLlI10tss+Lv1EO9ZmTQjg078VE3MR1kubbibJib9DPjXnrUTY26qXEvM+im7+l3Upwm+81Ur57oNZLDdmbYzvSbqUErPezl+p3MsJcb9fOj4f5wkB8O8pwmh4PsaJibDPOT8f50tD+dFCbj4mRcnEzL01lluqjfM1u05qvmfNWcr+qLZX1x0FgdtJeH7dVR52dZ3hdmj/qc2O6V+de4V+Cnz4+OTsdHp6Oj0ztBHhz1fy75HvZWB+3lqrNYNhfL5nxRWx7U5svKbFGeLX724nxZnswKk1lhPN0fTfKjSXY4zgzHmcEo3R9mhoPMcJAZ9NODQXIwSA77yWE/ySmw3w732+FeK9Bt+jsNX6fha9b9HK1GoN0MtpvBZj3YqPlKJbpaZZrNQKsVbDeDrUag0woNOqF+299v+/vtYL8d5L5t2I4M25FuPdBp3ONr19lmg23VmFaFbRSoag4vZVzFNLqftudTtmzCzB2dUUjZillHOY/Wip5mBe9UqX6V7ZZp7qDgccU3qtDdfW8zhVJmvgN47NVuMwaBQ/HYLP7GpVpDZY986m1c+ZBQPQpod4N6PoVsEeodn0my7zM3kxg35nPYzx4M8otuZjnMzgbxST88aLKNnKsQNGRJOIvDBUJdD9mmBd9BK3nQziw7mUU7vWymjjppzpEXi9LFvHJ92Lo66tycDF5cTq+fDs5XzdNF/XxRO5uXLxfV83nxuBcdFSytmLIakBYZYY7mtxLwsu5ZNMmzSeL6qHR71rg+bd6cd18/m715Pn92Pbk+X1ydH16eHVydH1aruW637A969UYlgAhgrRjUCWXQjtamKPcz+WbSnyI1VqkDV+vtcrVZzEQcVMgWSZPJ/UCxkay3c91huVQsthfDAAAgAElEQVRNdwfV2XJwfXN2c3v68s31wSl38sBytux1+pVInCEZ1GiBFYBABUnkkJgn2d4Rbghku7ABao9a08Pp97//iOGuQJDptqr/8vsfXlyf5pLhcABXa+V88ZpQub0meGChDNl2vL0sVQbpyWF9OK2sDnvHx6Pr64Pb25P/9m8//unf//CXHSkSbfP5G0LhllTGEwi3ZEqB1gAKZNsCxY4YFghA3qZsY12+sa7YXFdsbgM7fNXWpvDBE8Fv9pRrImSPD+/w4R2xli9U7/HAHbGar0VhtQ2SQgIlIlapJWqjSm1UqY0KjUlpsKiMVqXRqjRYZWabwmxTWOxKq0Nlc0JWB2i2AAaT0uJArE611am2OBCzHTLbIYsDtjohGwrbPGqLS210QAY7aHIgJgeid4BmN2zFYIsHMjiVeofK4AT0DpXGKtdYlYhZrjEpdRbA5EAsqMZoh3UWwGQDrXbY5kBsDsRigyw2yGpHuOqu1Y5Y7YjdqUbdOtSjcbggm1PpcAFOD+D0ACgGohjo9AAOt8ruUtoccrtLjmIgiqlQtxJ1K10elcsLOT2A0w06XYADVTlQpdOlQt2A06XweEGPF8QwwONRud1Kt1vpcSkxtwrDAAwDXC6F2y0nvIAXk3sxOUMDLKn6VJgFSUqJE3KKVvkDCO1DKD9C+xDah1AsSDIARSsJUurzqfyM3E/LgrQ0xMgijCxMigOEMOKXBxiJjxL7KLGflQZ8sgCr8DPyiB8KMqoApQgzEJf8YiwcpeEIBYVoJMSow6wmyKp9FMTiUICEfDgQJuEYo4n5dVGfOsTCfhr0UUCY1XCt0CADBX1QyA+HA1DID/pIeYBWBhlViFFFGSjGwnEaiTJQxAfGg1AipI4F7kJnwqeJs+p0UM/F04RPc9/4jPnViaA2EVJznw+xUNgHx4Ka+30s8bA+HtYnIoZExJCMGpNRIzdhFAtqwj44QAM+WuVnAL8PCgcQlgFxr8LjkXk8CgxTcv8QLg/o8SJeQk1QWorRsqyOZXUMo2ZZjY/RcHtyuKMeMnE0k3Lv58jCPlMu+RvVcLsRG7SToy43npMZd3PT/v60vz/q58eD/cm4OJ9V5pPqdFgd9UrDbnHULwz7hX43321nx8PSaFAc9PY73VyrnWl3st1etj/I9wf5wXB/NNznrsNRgaPXzw2G+8NRYTQuckym1emsNhqXx5PKbFKdzmqLWX2+aMwXrfmitVx1lqvOYtleLNuLRWe57C4PesuD7vKgy0mU8+jqqPNpJuiOw6Mut+CM+7ll70PqwXF3cdDimK/qs2VjtqxNF9XpojqZcUmxcC/FT168YzjODUZZjv4w0+0nODq9eKcT7XTu6t79drjXCnWbwU4j0PpEuxms1+hGnek2g4NOZNCOdeqhViPS6UQbrWixzGQLRDhqS6fRapnOp52VPFbKofWSt1One022U2NbFbpeJutlslll62W6UWHqZbpaJBsVplFhSlmsnMFLCW8x7i4lPIWYKxu15xP2Usa5n7YXs45Cxp5LW/MZW2kf3c87c0lLN4ePcnQ1aC2yxqJPn/ICYYeI0m85lN944MeUfsdvEgTM4oBZTGsFXmjHA6/bVY8cwBptEqcJQz3qHewHZrX4qp1c9ZKLbmLejc4H8cUoOR+mxt3YuBtbjJKTtn9YwXKUPOXcS+g3sxZexqkossZJI7wYZeej/PGsfD4pXk3LNwetZyfd5+eDFxfD27PB1dPB9enw5mx0fda/OOmcHTRPl7Wni/LprHQ63T8dJwcle7+gbyWAalDUDEvHWWRRMk9KjqfjyNnB/tVp++Zq+OL57PWr5cvns+vLwclh93jVH/VrjWq+1ayEIz4YUsCwTKORm80gAPIksk3YIPUn8FwjafHqZTBfa1aBeqneAfri3mQxmCwGIxmWjXo7o9po0emMGhfXT7//6f1iOTk8WpydHzw9X908Ozk5m6+OB6eXs0I9AelFiFkKGcVSNV+E8ATw3h6w+63ggQk3z57Of/fHHz9+/7pcztTK6eWocbbqL3qVebecjRLpBGkyyDK5AMHYzG51NEeXWpHOMFNtxUfTyuqoM5k1Do4GB0ejm2cnr15f/2VHSiS7YvGOULglEG7t8TZVgFRvUvPEu4BGrrGp9S691qXTegywS62ygyqbUm1XqC0S2CrRoAqNC1DapDxkd125tqFYfyh6sC5ZA0xKxAKrtHKdBTHatRq9UqNX6kxKgwUwWgGzHbA6IZsLtKN32JzAnSOtoNEKGi2wzgJpzSqtWaWzqvQ2QG9Tcs1Og12ls6o0ZoXWrNJbQZ0FUhsVBidgcgFGFNTaFIhZCpskoEGk0glgk0xrU5mdarNTbbBBOgugt4JmO6QzyYwWmdmmMttUZitotoIWG2y1IyYLaDQDRjNgtoJWO2y1wxYbZLIqLU6FxSm3oQobqrA65RaHzGKTWmxSm0Nud8rsLrndJbehMqtTakGlFlRqRZU2l8qOqmxOpR1VcUHT5QFRN4C6AbcLcKEq1KlEnUqXU+lCVZgH8rhBFJWjqBzHVJhbgbtlLKkiMRnllZOEnKaUBKnw4jKCVJAMQNAgzoA4BeCUEqeUXkrupeQ4ISFJMUkKKUJAefkMzveRwjAtCvtkQVbmpyU+SuynJQFWEfQpA6zCRytCLOCnFD5cESBVYQbmaqcxBgmTYJACw5850kd86nSScJiE/QTow5UMofRRAMuAQRoJULCPgnwUwDIAywAsq2QYhZ+RB33KEAsEaGWIBmMsnGDUUQYKs0AkAMQCcNQPcbXZOKvmUmaYBEMEEGGRmF8d8SNhHxz2wbEAHA8i8SASC8Dcw2hAHQtq4iFtPKSNh3SxT9z5MqyPh7ScI/0MwFJKllLSlJKhVSSh8HhkLpfM5ZK5PCqXR8UJ0uNFPF4YwxEvAeMkQtMIw6hpGqFphKXVPkYT8umiQWM8ZI1H7ZGwPRJDE3F3OuXNpYl8hixmqXKWrub99UKwWY40y5F6JdKoRtutZLed7XX2e51Cv1scDcqTUXU+bczmzdm8PhgWB8Nir7/f7eXbnWy7k+10M71+rtvLdnvZXj/HwVmzP8hza06T97IcT0rjYWkyKk/HldmkyjGZ1ifTOmfK+aI1mzdns9Z83p4vO/Nle7ZscOlzcdBaHraXh+3VQXt10L6bCfqM5aq1XLU4rd5x2L7nPsL+bMd5ZTKvfO7IzwX5uRf7w0xvkOZo9RLtfrzTi7e7sU4n2m5HOq1IpxXhBPlnjmw1As0G22r6us1gvx3uNyPdRrTdjDbbsVItkM57M0Uis4/tl4hi0ZuOW0tZN7cvtl2j2jWqWabqRaJWIuplslZhSgWiUiDK+3gh6ynmsGIOyyfd+wmsGMfKSbyeJStZophyc+8tL2WchZR9P2nLJz4doJEw52OmqFOZcSEBg5CANjzKx27lQ59+O2znJ9ySsF3IGva88IYbWHcBmzjMI7X8mBdK0dpq3DMuR1atzLyZndRSw2ps2cvO++lZLzHpRaf92HyYWExSi0lq1kscDOOztm9cdhUJccr4OCD9tU/yVUK3l8OgfiU4H+Uno9zRrHw1r7w6at8ed56dDrgz5Z9dTG7Px9cX4+uL8dX54OK0d37cOj9sXhzWzw9qF4vS2Sy76tKjqrUWUxSYnQq7043JRhn1cN94NAg+XeYuTppXl8Pnz2avX63evFq+eDa9Ph3OJ9VKIRaN0qEgYzRp+bxtGFI4bVqdRgqDfBWwpzMp8IADZawKnRjUy7ljrsUAT2NRRbO+dCmSKUdHq+7Nm/Pxsn/z6uL1u+erw/nLV7c//e7jx+9fHx3PxtPWwdHo6HQ8P+hkSkGtRY6YpQq9gA9u7oFbu9DOLrK7odzCE8Sbn97++Pvvfvjx7c3N8dXZfNovznv7p4vmsBorJPBxL1Mp+oeDfKUerbVSvVnxww+nH386Pz7trI5ahyedwbg0nTcXq+7x0+nN7elfduQeb50v2NzeWdvcery1/UQFyYwWrUDK2xVuC1RCISQWIiK5QaG0gCo7jLjUkFmuscq1TpXeDVlpo91vNVEGyAkINPwNxfqWfBOyALAFkIB8BSzioiQ3NIsY5BqDTGeSmWwqiwO8ww6YbSqTBTBZALMVMtthi12jt8Jas0pnAUxO2OJSm1HIYFdZXLAZhYwOSGdV6SyAwQbpLJDGpNTZAb0L1KOwxg6oLQrELIdNMsgoVWmEiFHGqVFrVKj1Mo1BrjcrDRaF0SY32VQmm8poBQwWld6s0ptVOiOgMyn1ZpXBAnyGymiTmx1yi11usctNVqnRIjFZpWa79M6XDpnZLrU4JBaHxOyUmBxik13GYXbIzQ65xamwOZU2p9LmkNudCgeqtDsVTofCYZc77HKnQ4E6lQ5UabOJbTaxyyl1OaUuVIx7FS5U6HaJMI8E98q8uMyDSdxeKU7ISUpJEgoClxO43IvLvLgUJ2QELsNxMUlKKUpG4SICExCYgKWkQR/AEkrGq6JxFUuC3HQPZ76QT+OjIBYHfAQYpJH7XZVhEgyQqhANcSVKhgZ8FBRkIG48J0JBARLwEyqW5PIZHKBgPwmxJOijAIZWMbSKpuUUJQv6lCG/inNkkALCDBRloDADBRlVOABEA3DYB3L12PtmZ4iGghTAVWgjfiTihyJ+KOqHon6IK+FyVdwIC0dYOB7QxIKaz3ezcJtbggwUoEGuXBygQR8FMISSxhWYR+J2SVCHxOmUOZ0yF6ryuEEvhmAeGPPAXgzGvQhBwAQBkyTEtYcpCqZJmKEQltb6WX3QbwwFTAG/ORCyRsL2WNSZjLlTcU82gWUTWD6FFzJkKcuWsmwhxxbzvnIpWC1Hc/lgfj+0XwgXS+FSOVKuRKu1eL2R7LQynXaq0061W8lmI95sxFvNRKuZaHfSHJ1uptPNcMrkrMk5cjDcv4+bg+H+aFAcD+9MycHdTmcNTpYc01ljOmvM5s3JtMoF0NmcC52NT2XSn9f3zBefep+fw/VEl43ZsvG5Hcez8nhWns5L03lpMiuOp4XxtDCa7A/H+eE43x9m+8Nsb5Dh6PbT3X662081OrFmN97uJlqdeLsVazYirUao1Qhxw1PtJkew9Z/TZKcRaNV87VqQy5HVeqjaDIaTjlDCni14G+1gs+mrFLytGtUo440y3qwQ9ZK3WvBUC55qEa+XyWoRL2RdXFuae6vrfsqVTbgq+8x+Gk/HXMmIPR11ZGL2QspZznKHVKD1lLMSt+V8upBLTpp4Xu02qdmltQKn4rFL9ZjUbDP63RgqSWIKDHmCIU9I3XbAKoo6lXEMKbLWRgwbFNlJI3w0yJ1NK6eTykEvv2hn5u3MwSC/GGQWg9R8mJoNkrNRajXLPV0VjsbJ82nyqOebFh15dC+o+JLY/K/U9i8jyo2wXlRPEJNuZjUtna7qt6v6m9Pei6eDF+eTl1ez1zeLVzeL5zfzZ9ez26vp9cXw6nxwddq9ftq9edq+PmldH1QvFvmrZeKg4+mkoGqA3wjy2xFRPwmMC4ajnu9kkbk8bVxfDV88n797e/Tdu5P3b46eX05n40oxF45EqFg0gBMuEJCBoMRiAhBIYLcCeoMUVPPVFhlkllu8esSgNJghkxXZET7WmJTtYXl21D29Wbz6cDVethvtwmTeOzqezRej25vz//6nf/n4/es3766Pn04Pj8eHT0er40GplpDDPMgolar5fHCbD+3ykL099d6eei9Sib7/w4cff//dP//xh9///t1PH58/u5idH3aO59WjaanXCB/Oi+Nxpj9MXd4O/u1/f/fhD2f/+t9f/b//8YcXb5aTeWm6qE7mtZPT8eX1ajrvPD2b/2VH8vgbPOHmzu769t76nmALRBRWh1GtA/dEOzzp3rpg48Huo0e8J48Ejx+L13eU22KYJ0N4EoSn0Ikgq0KNgoBFIdIJn0gfPxJ8uyXd0NhhvR2RwULOkXJIyJlSiQhVsIArW2sMErVerDFINHqxRifV6KRavcxgUhmt4KcDUQG9FTQ6IDOKmJyw0QGYnKAZhUxO2GAHDTbI7FTb3Aa716S3Q3oUNrjUOiektQJqiwIxKRCzXGtRqk3yTzVewGgFDRZAb1bqzXKDVWawKAwWhd6s1JkUWqNCY5BrDSqdEdCbwJ99ya1NMoNVZrLKTVa5wSw1mMUmq/ROmTaJ0So22SQWx6cc6ZQbbVKDVWKwSow2Kbc2WiRmm8xslXDp0+aQ220yu01ms0rttrtUajQIDIY9m0VktwrtNr4LFaNOgcPOczr4bpfI7RG73CLUI8a8Usorp71yCpORHinuEeMeMYFJcK/Ui0m40EnRcpyQYV4R5pUQuJzwKAmXinADFAaxhNpPq30UwvnSR0EMAfgoKEDBQRoJMeqoTx0gVX5SHqCVAVblY0GGVvloFde55NJenFVHWCTEwgEW9DNAgAYDFOynwQADBVjQx4JcjuQy670jQzQYocEAqQrQyqBPGfaBIRYI0WCYge6bnREWCTNQ2AdH/Eg4AHE124gfivhAzotRH8I5MkSD8YAm5lffT97ew+IAiwMsDvkI0E9CLA4QHjmGSlCbwGETOWwSu1Vst0oddrkLBTAP7EIBtwv0YjCBq0kSIQjY61VhmPLOlAREkzBDaThN+nz6e0cm4q5M0ptLE4UMWcxSxSxVytGcIPezzH6W2c+zxYI/m/NxpDNMMkUlU0Q6w+TybLUSrlUj9Vq0XovWqpFaNcTddtqpVjvVaqc+NyUnS06TfxYxh/3CsF8YDYr3suTWo3H1c8aT2nhSm0zro3GZK8/ey5Lj89vZvD6b1++ezxp/zrw2mde4nujndhzPyqPpz4IcTfY5QQ5GucEo97kgP3NkutWJN7vxZjvWaEWbjUijHm7Wg61GqFMPcY7stCKdVuhek3fNyJqvXqYbZV+zHqzXA8UyU2kFcRYx2PguUhHP2Ks1olYlaiVvrYhxVPbd5byrlEPL+1il4C3lPbmUI592FbKeXArNJp3FjKeQ9eQyWDrpSiXQXArNp12piDVIwZRTGsPhmBcKo3LGLCC02171JqHeItQ7pJpHaHhO5RNcveO3CGnDLqXf8eo2cP0maxWkSaSVdPdzVCdDDHLsvBZdddOrfuawn1/2srNmctpKrnr5o2npcMId7Zs/nOUX49x8lD2cly+PK2fT2OU0dNIl+gl1TPutd/NvvY/+NrD164DgoU+xW2Qc83bm/LB1ezZ4dtR6ftx+fT5+dTl7fbN482z19vnB6xcHL58tn9/Mby4nN5ej24vhs8vh8/PB7Wnn6qB+Ps/dLJNPh/S4YOglVIOkvBMVd2OyWdm0bOMns8TlSfX2evD6xfLD+9PvP5x/9+70w6vjt69OLk+n1WoqFvOFIwzDeBjGZdDJAeU2DO0A4LYK3lPpBBKEp9SLhfKtHf7DXcGjh2u/5knWPbQlmCBKzdRw0RjMGt1h+fLm6ObZyWTaPT1dDgaN88vV9z++uro5mi26/VF9Mu/0R3WrQ4sYlAq1WATxRbCAB+5sKNY3FOuh/eDrj69+/Kcf/vm//e77H1/97seXf/zDq7cvlv1WvN8M9VqB0TDW64VLVfLstvWn/+fNs/eTdx+P/ud//NPHn85ny8rysHn0tHtyOl6sOkcno7/qyO29J5u8J2ubD7d217Z21nd5W0pApgLlgFoFG2DYAINGCDYjSgMg1cjlOrlULZJCPKlaABhloEUh04v3gN1N2cZD/oOH/Ae7im2NHdZaIRkoABEJpJbKQJECligRqRwSSgG+FNhTwAJAKwIQAYcKFgCIENKIEZ1UY5BDOg4ppJOCWgmkl8AGKWyQKtUCUCfm8ihikOssgN1jxFinm7ajjBVl7E7a4sDNVo/O6tLb3DqzU220wwYLoDerjGbAbIUsNthig3Qmmd4iNVgURqvSZANNNshkRYwWmNvNojNCOiNwf9WbQJ1BrjfJ9CaZzijVGCRqg1BjFGlNYoNVpreItSahziw0WsVmu9RslxptEoNVorFItFap3i432uR6i1RvERttUoNZbLRIOCOarRKzVWKyiM1WidEsNppFOu2eVrttMvEtFr7FvGuz8pwOod3Gt1j2rFaezca32fg2p9DlFlFuKeuRsh4p45YQqAh3iXCXGHdLPG6xF5PihNxLyb2kAiNlbkLmwWVej5L4BImpSExBeZWUV06RSgKXE7iMJOQMqaAJOU1IGVLmJ6U+QuKjpD5axjAKipIxpMxPKRivxE8oIzQYZaAQDfopFUspGVLhpwA/BQRoMPCpHxn0AQFWxdVawz6Qa0mGWSBEgz5S6aMVfj8Q8oMBVvVpeggOMlDYB4dY6G6SiAU+fYky4ociLBxmII77NTeLy+1a+Qx1hNGFKE2Q1AYIhMUh0q1028R2M99hETjMIodZZDWLrSaJ3SJz2lQuB4jalahd6XKo3KjK41Leg+MAB0GAJIlQlJqmdDSlY2i9jzWGApZYxJFKuDMpbD+NFzJEIUMWMmQ+Q+YzZC5NZDNELkvmc0w2x2RzTCZLp9JkMkVkcmSx4K9WgpVyoFoJNqrhZi3SrEWa9XCrHm02ou1WkqPTTnU76W4n3etmet0Mt+j3svcM+rnhID/oZu9mf/r58WB/PNjnHPm5O4ejCsdoXB2OSvdNzfGkdN/dvH/yn6l8Hkb/czC90yrHeFIZTyrjSWk2LU4nhcl4fzzKj4a54SDL0e+l7+l1UxztbrLdTbY6iXYr3qhHGrVQoxZqNSKdVqxT5+qonCMj7Wa42Qw1GsFazV+r+etVf63ia9QCzXqwUvPvl8lCjXYzkFL7GNA+tLuFiaSpUsYKOUc57+LUWMqh3E7ZYtZZyqHFjCsbt+US9kIazScd+aSjmHEV0mguhSaj1kjAEAnoYgF9gIRcxj2d/Fs7tI4beLRJSGr3SM0uo+ezWh4Gber5vzHLHpmk33rU25SRh+u3/XZRHAcqUUstbuvlvdOqf1IOdPPMYD8wrydm7dSsl1n1c4tBbtXPLYfZw0nxcFY4XpROluXTg+rTg+rxsno4Lx8vaxdH5YtJ8LiNjvPaMsELAr92Pf4b79f/C/3t3zOPf+MX7bT9+Nmoevt0+PxidPO0+/Js8Ppq+uZ68ebm4O3zo/cvT96+Onn14ujF8+Xzm/mz68mL68nLm8nLy9HtaedyVTud5i6m8ctxYFG1D9NQPyGr+neqvt1pQTtvOI/GwYujwvPL7usXy4/vz75/f/3h7dmHV0+vzifHq16vV+p0Ks1WiaJcMtm21QzYrYAa2VMBWzJgY1f6aF344Ov1f9wVPRFKN6TKHYlia0f0aFv4UKURmpzgfi16cDb6+NPzH//w+uJquVj1j48nk0lrsepe3x5eXB28fnt1++xsvhjMlqNiJWd3W7UWjUItFQKCbdnmpmyDD+3mW9l//tM///5ffvfxx3cfPj7/3Y8v/viHF5fnvUKeKObc5RK2n3fWWlSpgU8OUi+/H529aP3w+9P/4//+/uJ61Ooml4fN86vxzbPD88v5zbOj88vFX3bkxt7jjb3HD9e/fbz58NGTb7/8+lcPHv12ffPxw/VH6zsb2/wdgVwgh+USWCoERBJYqtLKFWqxQiuHLYDGDkMWADApAYtKYZQrDXLAqNDZYJVawpNsSuS7YtmOWMmXqARSQChRCSQqnkTFk0NCJSIEEKEKFighvhLic5rkkIECOSRUwAIFLJCBPBnIUyB8pVogBXdl0N79cznERwxKo1ODklY7abETNidtc9N2N233UHYv47S69A7M4MZNdpfWbIVMFtCBajHc5Mb1LlyDYloU098dyI6ZUY/JYtdZ7DqzTcvB3VrsOrMVMlkAoxkwmJRao5xLwIheoLdIdWaJ1iTWmoQ6o1BnEuhMAq1JiJhEoJ4PGQQai0RvkWqMIo1RoLeIdUah3iQymIQGk1BvFNyjMwgMJpFWs6tGtg2GPZOJb9TvGA1bVsue2bRjMGzp9Zs63YZGv6E3bVutPB+uDBOqKHUXy3y4giWULKGkcQWBy7y41ENIPYTUTUoxWo7RcswrubcggYm8bgGBCQhCRBAir1fg9fIIQkAQAgznYfgeTvBYUsgQApoUUpSIJIU4zsdxIU2IKa+Q8Ur8XqnfK/d75QwmY3A5g8sZXMHBEgo/pfIzQIBW+miFj5YFWEWIBX52JKPyU4qgDwiF4GgICQfuImPErw77EG4eJ+yDQywQYFVBH+D3KwOs4q4xyUAhFgrRYIi9MyU3UhukwP8MHGF0EcYQpvUhSucnEcYL4qgcc0g9DrnbLkOtMtQqc1jlTpsCtQOoHfCgoMuhcljlNovEZhE57VI3qsDcKgxTcni9Kq8XxPG7XUA0pWMZQ9BvjobtiRiaTnpySSyf8mYTWC7pzXCk8U+OpJJpbzLtTSTxRApLpr3ZPFUq+qqVYKnoq5T9tXKwXg1ybmjWw61GpFGP3JdeOVPel2Tvrfm5L3vtdL+T4UzJyZKzY6+T63fzg97+sF/oD0qfKHAV2vtRIK67+WcPR+Pi/ZoLoH+JynhS4VLpPcNRaTIu3ttx0M9wDAfZbifJ0Wkn2q14uxVvNWOtZqzVSbQ6iVYzxjmyWQ+3m9Fu+26/KVd3bTVCXF6s1wPVqq9SYetVf7MerFf9xSKRyrnjWZSNmZy0EjavK7TfwvpHlE9ZrXpK+45Cxr6fviOfsv1M0pGJWbNxWzZuS0ctuYQ9G7fFg4YIq6Hccodx16LdtBt2UMOuGXwCi74yKR6i6i3cwMN0ux71tke97QDWDOLf6kTf6KUPjPIHjE2SC+j3Q8ZG2tkv4q2sq5nzdArkoOLvlwLdgm9cix30cuNWatbPHYwLR7PyybL8dFU5WZYP58Xzozp36uzFSfv8uH1+3D477FysildTelaA6gFeDn2cMz70835BfP2/on//N9gX/xAT8w/SsVer4fPT6e35+PZs8PbZ4s314s3t8t2zO2C5QOoAACAASURBVEG+fXXy5tXJ65fHr54fvnq+en27fP1s/vpq+uysf7lqPJ3kr+bp54vEccs7zKq7Mdk+uZbzPumnVcuG/WTIXh1knl+03r9a/fDd1Y/f3X739urdi+PFtNZv7xeLsUTCl8lG0+lgJEJkUmxxP0hTRptdBev4u9JHPOXmluTxJu+BSLklBXeVaoFAvrEtfiRSbmyLH8Sy9MnV5H/8x7//z//49zcfLl++Puv2S0cno6ub1fXtwfXt4U+/f/vDj++PT1aL1XQyG+cLOX/EZ0UtoA6QIhLIAqA+28Wbs//t//y3f/nTH99/fPn2/c13H29+/OFqtayk02gm7fAHEA8mLlQ8q6f5o4vS1Zv28+/G/9f/+OFf//R2tqx0B7nLm+nLNycff3j24+9enV0sD4/Hf9mRu5INvnx7i7+2ubf+ZOvxl9988fVvv/rNN18/evL48dqjh48fPNp4uLG7vra7tra7ti3cEsj5QiVPqBDsyXd5ij0BKBAjYolaApiUoEmp0ElVWqlYucOTrCtAnlSxJ5Dt8mU8oXxPpOCJFDyxck+i4kkBvgIQyJQ8qWJPruKrIJEKEikAgVSxJwX4EhVPotqVqHalwB6nQznEVyJCBSzg1hLVrkC2KZTvSEC+Qi0VQyIRKJappZBBBRsBtRHUmkGjBbY5dahb70C1VitstcIulx4nLV7K5KaMKGFECaOLMLtJi5u0uQi7C3c6MbvdbXV4bNy7mp2Y3YVZUbfRgWqtDu2naVtYZ1VpzDKdVaGzyYy2u+Kq3iI2mMV6i1htFoOGu91CGosEMghgHV9jFMG6PUTPU+t4iHYP1u5Amm1Es6PW7iLaPY2eDyFbALSh1W7r9btq9TqCrGm1mxrNhlq9DsNPlOBDuepbJfhQrV4PM+qkX8udJM5tpU8EtfGQNhbWhsOIPwB6KandtWOwreksj3XWh0bLb+zoAwxf9xIbLs9jB/oAdT/yeNe8xIYHX3d71zz4ugdfR/E1F7HuJTdpkkcTexTBJ0g+hu+5sR03tuv18mhcwHhFPkzEesSMW0K5JbRHymAyyi0hXWIO2iOlvRLGK6G9EoYQs6SEJSU0LmK8Ij8pDVAyP6XwM8qQHwwHoKAP4IIjlyADNBD2wVzuDLCqkF8VDgBBnzLAgiE/V31FQiwUYEFui2eQge5bj1ytmCNAIEFSG6a1YVobojRBUs3tHPWTCItDpAckPSCFIRSGUJia9CC0V0NhatwFYk6VxyHHnArMrfJ6ABxT4ZjK61V5vSpuJtmNARgGMIzWx+hCAVM0bE3GnemkK5v2ZNOeVMJ9TzqFZdLebAbPZvB0Fk9lvKkMns7i+3mqsE8XC0ypyBb36VKBqhbYaoHmTvapl9haJVCtBO/LsI16rFGPfa7MP6PTTnWa8V4z3m2leu00R7eV6rZS7Wa608p021lOlj/Tyw76OS6Dcnze3fwc7vl/rtn+rENu5uhz+oNCf1AYjwqj4f6gn/s87w76OU7tnOxbzQT3RzXqsXoz2mjFWs1YsxHlInWrHm03Yp16pF0LN2qhejVYqwarlQBHueorlOhymanV/Pk8xgZ0Tq/C5pXqnDzEsa0yPpLrfiuDv7S7dvJ5SzptymdsuZQtm7Sm4+bMZ9y9RS5m4l4MkImbExEDgysMym8twEM7/MSp3fSaBbhF6NBs6eTfOjQ7RmBNK3+oVz42ges29TZmETAueRADKLvEY+QlGG0rj9UzrkrSUU7YmzlPp0QNqoFRPTKshUf12LSZmnWzq3H5aF4/XTWeHtRPD2vnJ7WLp/Wnx1XutV835/2Lk87Vae/ZxeT2bHC5yp8N0EFaUPVvFL1rDS8vrXoQfPIPnr//W9ff/V1SKDzNJN8djJ+fTm+vprdX49cvlm+frd4/P/7u5dmHV2dvX56+e3X27s35+7dnb16dvH119P7l0ftXB+9uFy8vR9eHrfN58XZZ+HBavh6HFyXrOAOX6K2050EzIjxoWo/7+MU8evu0/Pb59HffXf708fnHd9dXTyfDbnE5bS2X/dGoNV8MFoveYFBZzluVUoSkjF5ST/vtFo8GNMlgixI0SKTwnkIjkKv3pPCO0iAUg1uP+V8nCr6P//zi1fcX3/3+2eyo3RkUx/PG6eXk7XcXz18fn13MT88XF5cnp2dHZ2dnl9dXZxfn4/ksvZ/BGMziNjppWyBNv/rx+dsf3vzujz++/fD81buLt+8v3384m85LxTITChlxCiBoVaHqPbooL5/uj48yo4Ps+fXg8mbaG+ZH08rx09HyoLdY9UeT5vHJ/Oj4r7z3Y533cE+6ubH38Mn2g8ebD7/69ssvv/7il//4iy+++vLLr7/64qsvv/7tV4+ePPz2yTffPvnmyc6TLx988WTn8ZZgc31vbX1vbVuytS3ZesJ7LAQEEpAvUOwIFDt74jXOkSLptkjBE8j5nCO5TClW8kWKXZF0WyDeFIg3xbIdBSBQgkKZkieSbotlO3zp1p54jS/dECm2pcCeRLUrUmwrESG35sKlUL7Fk2zyJJtCJW9LvL0u2NgSb/NkOzzZDl+6I5Dt8oTrfNGGWLopU+wAAB+GRWq1RKOT6kwKtUmqNsm1FqXRDtvcBgdmcXqtGOV2E6gTszsxu5tAPaTLTaCo1+FyW5wugx3VO1wGFDOgmMGCagx2UG8DTE7QhsI2F2hFASuqtKMquxsyo5DOrtRZFUYHoLcpYaMQ1vHVBiGo2QM1OyCyDcBbKnhDCa0D0AYIbwLwFqzZVYEbCtUTBN7SaLZA8IlK9QAAHoLgIxB8pAAeSOS/EYi+Eki+likehP36VNi0n3QU045Cyp5PWLMxUyZuyKeNubQxkVBTjMhofiBR/ddd0d9sC/4LX/ZflJq/0dv/3uL8ldH2S73p70zWX1rRL134t07Ptw73N3bsW5vnGyv2jYN46KbWSGqXxHdxYhcjdlDvjsOz5fBsebAdwrNHeXg+t9DnFjKokEJFpFNIOoW0S0yhIsIhIBwC0smnUAHtEhIuAeURUB4B4eJhjh2vc5fyCFhc7CMkJCagCSlLyGivhPbKGEzGeuXcNUCqgrTSR8r9lCLoU4b9qgCr8NGqkB+OhjTRkCbkhwMsGGAg7vRa7lSEIAuHWU3Ip4n4tBGfNkAgQVIdprVhRh2iNEEK5vaxJELGqF8XZLVBVhtiDWGfMcSaArQhQBsDtDHIGIOMMUDrWEJN4jCOqUgcJHGQIEAcBzAc4hzp8ahIHKZJtY/RhYPmeNSeSqCZlJtzZDLuSsTQRAxNxF3JhDuZcCfirmgcjSWc8aQ7lfHs56lCgcznyGwWK+SJ4j5Z2afKeZKjWqBrRV+54CuXguVSsFIOcbLkfHk/1MMJhnNnqx7nTvZpNxIcrXq8VY83a7FWPdlqpDhNcqbkFvfF2/tq7V905P0w7ScF/rkUe/39v8idd3tZ7lfuf+i+YvxnmqzUQrVGhMuU7UasVb8zZbsWblVD9WqwWvaXS76fqfryBbJQIPeLVChqNlr5EugbEfS1zs1D0G2l+SFgfQzofmN1bWdyplhMu5+151K2dNyc/HQ0/90ZFH7N3UvlgtpYUJuOm2MhnRcVqaVfmlXfurSbhJnncymiJBJjNGESpt0qj1WMo/J42JxJ2KJBfSSgS8etqbApzmr9mCodMddz7nzCWkw76gW8Vab69eC4HR+1k5NOatbPLUeF1bh8vGhdngyfXUyuLwdXF93ry87NVffqont10b29Ht2cD86P29dn/dfP5i+vxper7GFD201u1sObVWarQ4sz8Fp851v/b77w/N0v4nuCw3Dk5aT/6mz26vnhze385nr69vnRhxcn370+/+71+btXZ+9enb1/e/Hxw/X7txfv3py+f3P63euTDy+PXl9Nnx33LhfVm0Xxu4vWi2XquOU9qFgaYVHK/W2J3VpVDYdNx3GfvJgnXp13v39z/OP76w9vLuuF+HRY++njy/fvn08mndG4vVqNptN2cT9Ck1aKtoSinnCcMDoRvmrbiGkBo3Rd+EAIb++p1rflj6Va3q5yjQ9u8sHNyjCXbUQz9QgZciQKvnw1cno7OTztHp31rm5Wr99eff/Du4/fv3v9+vUPP/z0u9//05t3b6fzWSIbdxOoDTM6cPNo1T2/PXnx7ub2xemHH5599/3t9bN5p5fqDzP1ZqgziPXHyWyBSOaxZB4rtYP1TmwwLtw8X51fzo+fjk7PF9e3x999fPX6zbNnz69evLz5azlybU+6viV88mjzm68ffPn1b7/4+usvv/jii1//+stf/vKXv/jFL/7hV7/81Rf/+I+//ocvvvrHrx989c3j337z+LcP1r59uPnwyc4TzpRre492xJt74q098caOcG2H93iH95gnWOOLNvbEWzzxLl+yx5fsCaQ8gZQnkvJE0l2BeJsv2uKLtoSSHaliT6bkyRR7YtmO+P+j672f2srzhN0/59Zbt+69e/fd8O6EzrYbG4NyPFFHOYNEECihBIpIQgTlHJEQGWdsMGByzjnabndPT+h5Z3dmZ+b+INrTdwP11CnpiJJKBVVPfeJXwZHWs2X1PEWjSNEoqrzU0CxRNokbVdKmFlmjSlrfIJTV8yR1mKiOI6zn8aRcTMhiCVCOEONLuCIpRyzjyuq4sjquXM6VStliMSIWI3UyTKHkCqUwV8LkSkCeFBLIUKGcLVUK65ulzZrGJnVDs6ZR3daiM2n0Zq3erG2z6NoMLWaLtuLIyrnKFoe2o1PXoBYrWvj1Kp6yVdCsFrXoRNo2qd5cpzbWqc1KnaWxraPRYG0yWJuM7Y3GDqXWKNMYpDqDRGeQqHVClZrXouZqdAK1TqhsYika0QYVq14JyesZCgVToWAqlUBdHb1OwZTKaVI5TSSj8cXkxmYkHrdm045CxplP2woZay5pzsTbChljMWfMZXT5rDaX10TjcqcH1hlxLbp7KuNXRld1uxdn6yIp1L802Wpa2+5ojVW2TqrdC9i9kK6DqO8gm1wMvY1itDM67EinR2CyQVoz3exA2joAjZHaYUc6nVybCXEaWL02YZ9N0mUW+iwiv6ve2y7yWUU9dkm3Teyziro6hJWnQbe808LxdPB6XZIuO6/LzuvtFHkd/E4rx+MUeh1Ct43vdYh7nFKvVWw3cLodskqRtcct93cpfJ0yt43vdYk8LpnbKe1y1/l7mgI9qh5vg8+t6O1q7PM1dfsauz2NPd2qsF/r71P3+VTBXnWkTxvqbg10qYK+5kifNhrQhHpbKhXTUG9LuFcT7G71d6uDvdpwnyHcZwj62iK9ppjfEu0zB3v0gW5doE8XDhrCQUMwoA0E9OGwMRQy+P26vj59IGDo7VaH/fpo0BALGaNhUzxqScTa41FLMmlPJGyplCOddiYStkjEEolYEglbJuPKZp3ZbGc6bc+mXYVcZ7HQVSx0FbOeYtZTynn/RtZTzHYV8z3lYnCwFCoXg+VicGggXKFivpHB6HD5drZkbDg+PpKoLLAeGwyPlkOj5dDYYHhiODo+EhsfSVSCy0djqYnR5PhIYnw0/Wg8OzGafDSWeDyefDKR+ml1sNJ3WumsqXTTTDxOTTzK/Ngl9B9dWNHkxKPcxKPbVyce5UbHKnng1H+mkmWtJFor10rsWLmODEeGh8Ijg+GRwfDIQHC4FCiX+gYH/EPlwOCAv1TsLfb3FIo9/aXeXMGbK3j7S93ZvMfjUzVpUHkrU9XONnbJ9F6xrpOvsrJaLZC9SxyOq5MpQyJuiEZ00ZAmElRXpoYSQW0iqA32NIf7WhJhXSKqj0d0yYQxFtX3dCkdZr7XKg56GxJBbWVONxEyZOPt6billHcNFj0jwz39BUckrEvEjemUJREyZKLmXLy9mHEM93uGi96xcndlrvHV0/TMZH72VWnu5cDsy8G5V0NvpkaX51+sLb3cXHu1tTm5ufF8Y+PJxsaTzc2nG+vPNlafba8931p9drj1amftydHW85fj3tdDqnKIMZ7kvyq1TGf1L3o0ZZVkRFEXZsIBGHvu8e4+Gd+ef76x+nJl9fnu3uzJ3sLFwerF4frF4frZ0fr58cbZycbp8drF2ebZyerp0fLZwcLJ7tzR5tTe0rPtNxO7b0Z+e/bm3e7Tpcd9L0vmkUhdzouW/bynaeWzbPPcqG3tZWR7vnxxMPP+YuPsYOX6ZOvmYv+bm+O9vbX9vc3tnbWjo629vZWnj0vJuM/taev0tqXzAYOtVaDkaqytbZ1acSsfq4eFKq68TSps5WNKFKmDhCq2uJXbm+m0B4zWXn3hUfzFwujoi8zk3ODi5ovLt3vX7w/39tcPj3bPz893d3fPzy/3Dw+mXk8/eTYxMl7uH0qPPxscfVJcXJ95s/Ri93D5N7+/efvh4M3S03Su+/nL/qcv8lu7U3MLY+XR2Pr261czowsrk+vbs3/4t29//4dvjk+3Do833r67+PVvPvzrv/3wq++/effu5urq4r92JFsC8OQwX45yxQibh8AoQKdTiUQiiUQhEEj425/aWnwNjvCQSMZRAQqZQSLRiVSAwkAZIBsEMCYToWN8lCNCuWIWWwhhXCbGZXL5oFCE8UUsrojNEWIcIcYVsXlijkDMEUq4snpBBblCWKcU1CkFsjquRMb+6Mjbm/U8WT2vvkGobBIrm8QVa8rqeRI5RyxniWVsoZzLl/F4Yk7lzfkSrlDCFkk5/IqkRRXgiiPr6jiSOpZAjgjkiECGVozOl7KFcq6kXiSU8QVSXsXoAimPJ+YIxJhYwpHJ+RVV1zWJFCpJo1qq0tVJGzgSJVuiZEsbMLkSkylYcgVLrsTECkykxKQNHFkjV97Ekzdx6hs59Y0clVbYrBG0aPitWkGLht/cym1Rc9VagUYvaWrhNbVwmlu5jc1YQxOqasaammClEpDXMxQNYL0SqGuAZApAJKM1qznRuD2TcWWzndm0I59z5DPtuaSxmDP2Z9uSsQaHHbSYyR12is1Jcbrpxo4aey/V2ke2eAntHkK9+lNde3V9y+f1qi9bDTWNmvvN+tpWI0FvZeg66MLGr1Hhp40aYrsDUxvpPPmXIuU9hbpW2VqrUuM1rSRNM8HQRLWrQYcGsTZDHc2wvRW1q2GnFnW3sT0GjtfI9Rq5PjO/2yLwO8RdFq7XzHFbMJcJdZpRl4XlNKNeG9fn4HttXKcJcxkxj4XfZRZ6jHynju028Nxmgbdd5LOLPR2CTgvP6xA7O4TODqHLKvI4pF6n3OOQdbnqfG5Fj7fB19VQWbnQ7WuuEOxV97gbezobejoVvd6GQHdzqFcV8bdG/K1+X2O4r+V2845fG/ZrI4G2SKAt6jfGA+3xQHvUbwz26AM9Gn+vNhjQRiOGcEgfChmiUXMkYgqFDMGgMRw0RAJt8bApGbUkIuZYxJyItVccGY9b43FrMmlPpRyJhC0abY9G25NJazptz2aduYwzk7Jn045CrrM/7+7Puwvpzv6Mu6LJ2ziy4CsXeor5noH+vnIxONDfN9AfKBf9g6VQuegfGYyODIaHy5GhgeBwOTIyGB4dio0NRyeGo+NDkbHB8EfGhyITw9HxkcTEaPKjIMeG46PDybHR///CvJ/UCCcepypU+mg+8rGN9icUKmOdE49y4xPZiiOfPO1//KTw6HG2IsL/zMdK5G0Z8kc1Vuw4WA4OloNDA8HBUmCo6B/s76s4cnDAXy719Re6C3lfNt+VK/iyeU8m587mPfG0w+VtatYhSh2ocQpanTy1i9/q5LTYMIOL2x1uDMfVvX2NwUBrKKiuOLLynxDzq2NBTcTfGvK3hAOtkbA2GtHF4m2hsMbTrbTZRa5OWZ9flUgaM+n2RNwYjRhiUWMuax8oeQaLnaODXeWiM51oyyQNyZguHTPmk9ZS1jlS9j0bDz17FH7xJD7zsjD7qv/N7NDK/NjK4qP1xaerS0/XlisnTM1srs/sbM3sbL/a3prc2nq2ufl0c+P5zvarne3p/c3pnfUX+5vPt1dGDzbH5552jScFhV7ySErwclAzN2SbSzset6vHVc05nijOFkxYrbPZxMLj8tbKy63t6a3tmZO9pYuD1cujjcujjfPjjYuzrYuzrfPTzcvz7fPTjbOjtdOj5bO9xeOd2f21V7uLTw8WH317/OZq6+n8o8DTvHkoouzv4ZX9vPGY9FGi7s1Ix9ZUaG++cLE3+f5i9fp0/bubo2/fnf72u7c3NydXlyerawvPno1mMiGXQ+ewtdod6kDYEU36TA5NY5uCq+Q0WJQ6t0aiFWONLGW7UqQVgnJQrBOJtEKpXijRCeA6eqtNkR2Pxss9gVzn05nSxsH0+fXW+fXO6fnOzu767u729fXl73//+z/+8Y/fff/t6fnRm8XXj5+NTM8/X1ibml14NjX76NXM+Pb+wtbe3OPnxcGR2Ou50YXlJ4cnyy+mhl6/efz+u9N/+/ffXL873dpd+eH3313fnJxfHFxdn15enX7//Xd/+cu//+Uvf/nzn//8u9/97r/pa5UBXBnAEYGYAMS4MIpBIMik0WhkIoVMpJAIRDwej8PV4PG1eMLDWnw1iU7GUwi1JByeQqiElXSIRmOSQISOYADGhVkcAGUxUBaDzQF5fITDhzl8mM1D2DyEw0d5Qkwo4YqkPJGYK5bwJFKuVMaTyjkSGVskYQlEiFjOEslQsYwtkXPEMrZIilVizfoGsVwhlMg5Iil2iwwVSTGhhC2QcSohqUjKEUrYQhEmFGFcPsgTQHwhzBfCAgEsFCJiMUsiQSvvL5KhYjlLKGFxBRCbB3H4sEjKE4g5fBFLKGELJWy+iMUTonwRwhfCPAHE4YNsHoAJmGwhwJXCPBkirMcE9aioniVRsqX1mFAKC0SgQAIJ61BRHSaqw8QKTKZgy5UcuRKTKzFpHSSWAWIJUyoDZXWAVM6UyBhSOVOuQCT1kLQOksiZQglNUseQ1wNiKU1Wx5TI6HUKUK4E5QpIImcKpLTmVm4kYU9lXOlsZybjKOSd/VlbIW0eKJjzaV0y1tDRTtXra4wWfLuN6PQyzE5CWyfJ7KO3+wCTh86r+wVX+nM6+ncw55+54s+owP+kwf/ERH8OsD8FOZ+R4V+Q4Z+ZHBxnt7jVArBkX2Lyr6SttXJVjUz5QFn/QCmrahY9UAkfqPkP1fxarZCgFxM1wmqNsFoteFBBJ64xSIkmObm9kWZvAawt9A4Vza4F7G2gTQ84DJDLhHRZOT1WrteMudtYXiPbZ+Z3mXidOo7XwPe08bwGvtck6GzjOto43nZRp0Xg7ZB4OyRui8jVLursELutEpdV7GyXuB11LpvM0SHptMs9znqXs87rUnS56nyd9T9S5/PU9/oaAr2N3k5pr09RmVfp8zUFelTBXnWoTxcLmitEA6ZwnyHs10cCbbFQWyTcFg5pwyF9NGKIRgyRcFskZIyGTdGgIRk2pqPmZNQUj5kScXM8bo7FTLGYJR5vTyatqZQtmbQmEh3JpDWTcWRS9mzGVsg482lHIeMs5jpLeXd/1lXIOAsZ53/Q5EC+qz/vK/X3DPT3lfp7ivmegWLvQH/fQLF3sBQYHPAPlgJD5UCl02e4HBoeDI4NhsbLt/zUlBVZfkzAjg7FKjwaiT0aiY3/lLH4R0bH47dNNBOJ0R8f/Cfh3fYQ/Yf+21vGEhNjsYmx2Pho9Kc8Go9PjMXGRiIVRodva42VFt9y0V8u+sulvoFib7nQM5DvLvX3lPp7ikVfoeDN5dzZbGc625nOdiazrkTGmcg4Iwmry9fcYmQrDXCLjdvs5La6BU0OTG5gNFlgR0+dP9zS29fc29MUDLTGI7p4RBcNqCP+1mhAHQ9pkxFtJNgSCrVEoppwXOuPtnb5Gxw9de5Ii94tajKzjC5xT1SfyNti6fZAWJ/OtA8UnAN5+3DRMVKwDmQM5XRbJtKSTZhKecdI2ff0SWRuujA3U5ybGVicH154M7K0OLGx+mxr89XO5tT25uudrbm9nYW97ZX9neWDvcW9/bmdvemtnZeb25MbW5M7WzN7O3PHu3MH26+Odp7tb46c7g5vzvonUsLRBPtZufn1o46lJz2rI8HX3fZxdUtBIOkDoHxT48tw7+JEcW/15f7OzOb61NnBytXhxvXJztXx9uXpztX53vXF/sXFztXFzsXZ5vnx+tnxysXB8tn+/PHWzOHq5MnG1Puj+bd702tT2ecDzsfZtomUajwmGw4KRsOiuXLb3nTf7lzycG34+uT1u/OVq5ONy9Ot99dHFxcHx8fbr6aeZDKhzk6jxdTkdbfZOlSBoN3tM2vMjU0GJSAEYTki0UvqTcp6c329SSkz1bFVfKSBxZSDTbZGgZqLKiGtu9mTtKusst60Y3ZtYu1gav986erD/u//7cMPf/j2u1+9+/a7d99++80PP/z2dz98/9vf/er86nhh+fX07PNnk6PPJ4enZx69eDm8sja1uTs7/iT/6Fn/5PTwxs7M6eXWzPzTheWpk9PdP/37//7+1x9OTg8ur062d9a++XD9p3//w29++93vfvebv/zlLxUV/ulPf/6vHSluQHhyJiZkIFwaymYiGABBAIPBIOCIZCKFTCQRcHg8vpZExpHIuFp8NZ6IqyHWVhxJZpCoAIXGIFPpJAqdQGUQ6QCZCVFBiAbBVARloiwGglUAWByIzUN4Qkwg5oikPA4X4fJQgZAlFGFCMSoUoyIJSyzFBBJYKEUq1UShhCWUsCqOlMh5IilHIMb4ottXRTJUKEVuf02ECSUsiZQrkXJFYrZAyBJJWEIxKhAhPAHE50N8PiQQwHwhzBdDfDFU+RS+COHwQTYP4goQvojNFSBcAcIXsSqfIhCjIhkqkbGFYpgrgNh8BovPQAW3cCQQRwLxpJCwDpXUsYRSWCiGRBJEKEX4PyKSoWI5KqljSeoQuYIlkYNiCVMiBaRyplhKF4qpQjFVLAOEMqZYBgjEdK6AJJLSpXIGT0AUiMhcmX1BtgAAIABJREFUPoEvJvPFZL6IwuETMT5J0cyOJh2pjCuVcX10ZH/GMlBoL2T02bQ6FJTYHExjO0ltfNisq9LZCA0WArf5Liz7hNfwFUv6mUhZxWD9C4nxD0z4Fw9q/28c5R+owC/IwM8p4CcE5i+o6KdqC9ZkYHDr7zOFn2L19wSqal79Pb7sjkJZXS/+Wsm7p+Lf1/Bq1ezqFvSBml1tENZoeV83I18pgc8UzE8bwM9V6D01+34L52uTjKATVzdy7zQL7zUK7tZzvlDyv/BZ0O52ls+EONQMezPN1Qp6tIhHw/JqOR4N29EM25sgewtiU8EdzbBTw3ZpOV1GYbdZ7DEK3Aa+2yR0m4QOA69dw3a1S9w2eadV5rHXuWwym0Vks4jcjjqPU+511LsdMrdD5nZKvZ3yLresy13X06Xs9TX43Iquzvpuj7LPp6pMi/Z1afq6NH2+1kCPJtirDvu1kYAm4G+tEPrx1OtwSB8N6qN+XSJkSEfNqYgpFTMnE5Zksj2RsHx0ZDptr5DNOvNZVzbZkU/b+tN/c2Qx1/lxqXrFkcWspz/jrlDIdVX00J/33fqy2Fu5M1Ds/RhdVRgu+UdLgbGBYIVKunVkIFhhtBwaGYyODsU+FilHhyIVR34s+1UGTsZGYx8d+ZGR8fjIeCXsi34M/m4Lh7dOvdVkpbI4OhIfHbk1YsWCP+WnXqxchweDQ+XAQMlfKvaVCr3FfE+x0F0sdJdyvmK2K5t2Z9PuTMaVTjtTKUcq5UikHMm0M5q0heMd4XhHMG7u7FNprYK6NlCmBxRWVotb0OjgiLUUQROxUQ/aXJJAsLWnu9Hfp4oE1dGQ5qMjY0FNPKKJRNSRqCaa1AfjGme3vM3O1Tq51miz3MoCFQ9ZjXidS9KbNkVz1nDCEIsb+nPWQto8kDEMpw3DKd1oRleMqrMJw1DJ/fhRaOpVenF+cGlhaHF+eHX50cL82Mry482Nlzvb0ztbMztbM7vbb/Z2Fo4PNo8PNg8PVw+PlvYPZ3f3X+/sTW/vvN7ZmjvcXTzdnz/dnz7de3q0Vd5fT27Mel8PNb0Za12ctC9M+dam47svcvPx3lGtOicUOWtxATZryt+183Rwf/7ZwfrUwdbs5eHa9cnW27O96/O9iiCvrg4uL/evL/Yvz7cvTjbPj9evjlbP95dOtmcPN6bPdt9cHy1+c7p8vP504Vl8ZsI3M2x7llaNRcTjIcGbAc3+tG/7tX/7Tfp87/G7izff3ux8eHv4/YezDx9Or68Pd/YWV1amFhafPnuanxhPhYLtybS7q9eitzY3ttWJW0RijURuqFdaGlX2VrlBKTMp+C1iphxusqp0Xh3WyEIVoLFbZ+nWttoUj2ZLu5eL08tji9vPr7/b++Y35++/Oz0535lfmDq/ODo43N7aXt3ZXd/ZX1vbXFhYfj07N/n46eDr2ceLyy9X16d3DhafvSw/e1l+MTW0tjWzd7S8uTv/ZvHl0vLc6dnhd796/82Hm/WNpc2tlYvL4z/86+9++P2vv//+uz/+8Y9/+tOf//znv/7ww//+rx0pa0JECkggAfhikCeAMDYEMOlUMgVXgyfiSSQCEV+L+6kjHzy8/5BQQyQTKDQyhUYkUwlUGpFGJ5EpeBIZRyTVkil4Gp3EYJLpDDKVRqAzCAwmkQmQQIgCwXQEZSIogLJAjAWyMYjDAblciM+HhEJELEakUpZABH10ZMWOsnqRXCGuBHkVgd1GmXKWUIpI5ZhQDPP5kEAEyWScujqeTMYRidA6BV8q5wjFaCWU/IhAjFb8J5Sw+CIWhw/zhGglPSsQY3wRiy9CeEKYI2ByhQBPBPCFIJfPYPMZbD6dLWKyJQBbDKJiAOTTAB4V5tEwAZMrBLhCgC8EhWKUK4BuEQI8EcgTAQIRKBAzFUq2TI5IpIBUBsplTKmELhJSBCKKUMLgi5kCKYMronL4RIGYKpLQ2Fw8l09EsRoWB4eya2E2DkAfgiiuvoGVSLmy2c5MxpVJ2fuzjv6MNZ+yFLPt/TlzPtsWT6lUOryk4a5C84Ar/0TRhkMUdx8g/3yH+v9UA/9IYX0ibiRKG4h1zVR5A5kBf06i/5wKfMJkfQli98jQ51TkczLyCQH5RQ30LwTWzyHZHU7jfX7DfVF9lVT6tZT7hYJ9p02Ka5dR9dzaVuSBGq22iHAG3n01+lUz+Fkz+IUK+rIVvtcK32tB7hgFNWrOXTnzF/XwJ/Wszxo4n2skVT4D4NHRrQ04nehrLe+eSVJjrSNb66gdcppRRGxlVbegD7R8vE5A0ApIBinFKKF01DNtStBSzzDX0TsaIbsKs6pYRiVo1/E6zWJPu9Rjk3d2SJ1maae1ztEhs1kljg6Z0yrttMvdDlmnXeqyi102iccp9zjlnXa5yyZzO+o8TqXHqXS7Gip43Eqvp6GyIL6ywe5212t3c6BHdXvAtV8dDWiSoR/PG4kZkwlTxZHhmDGaMMeSlkS6I522ZzKOSoo1l+gopGzFtL2QshVSjmLGVcy4+tPOj47sz7jz2b9RzHoqAWUp5608HuzvLhd8lVjz4/GWlRMuB/u7h/v7Ror+0VKgwkjRP9zfN1ToHflRmR/DysrTieFopR1mbDD0ceZkdDg8OhIZHYkMj/6NwdHw4Gh4ZDg8MhKsvFphbDT6I7cp0+Gh8NBgaGgwNHzbiXo7v1hhcKB3cKC3XOoZKHZXKJd6Kk9L/b7+vK+Q68pnvRVyGU8+5colnamEPRm3xePWWKwjHDN/JBAxdwfbvH3qLr/G2dOkc4rrDBBfTeXqqLIOpMHOrm9HZBqGqIGo0kJdvobun/wpf5wvuh3AjUTUkYQmktJ2RRrVHYioBS/WUiQWWGCEsFYq2kSsMyDWvqZQ1pzIdySSxnLRPpAzDaS1xUhTMawcTbcMptT5lGlstOflZPLNXP/S0vDi4tDi4sjqyuPVlScb65PbO7N7+/N7+4u7ewt7e0t7eytnx3unR7vHx5vHJ2uHJ4sHxwt7hwt7+4uH+8snByvnh4vnh9Nnu+P7a+nFV47ZJ/r5ce3mpG1rwb+5lNheKu3PDa31J8YMuqJU1k0m9wCMZ8727ZH8/qux0+VXFzsL10ebb8/23l8cvL08uLk8urk8uro6urzcv7o6uLrYuTzdujjZuDpavThYPt2eP9qYPdmZvzhc/HC1cX28sLUwtDaVXnzc/STdMplqeBIRvyk170za1yc7V6d6DjeLV6eTN+eLN5cbb6+2b97uX1xun19tXl1vf/hu7+J8aXw8ksm4hkdDvSGL1avRO5o1NpWkVaxx6hXGxla71uSztjp1mIIva1NYeqxGn6nOIBe18NrcrY0midHT8nxxePBZKjcaGpnMzq09Xdp+ubY7s3u4tLU3f3q+dXq+c/326Obt6cnp7tr6/OuZyenXz16/fraw8HJra2F65tHswtPnr4afvCq/WX2+vje7vPV6c3d+Y3the3fp+vr4u2/fvr05Pzjc/ubD5fHJztt3F7/93a++//67v/71z3/9619/+OGHt2/f/teOVLSyJQ0QX0LnCBhsLhNGGEwGhUYl42txRDyJiCfgcTU4XA2e8BCHf1CDv1+De4CnEOhMGgOg0xhkCo1IZ5ABkAaANDqDTKESqDQinUFmMClUGpFMwdPoeDrj1pQMJpnOINHoJBqdBAJUEKCCIBkEyTBMRhASm0VhsShsLp0jYHIFEIcPcgWIQIyJpDyxjP9jqhYVStiVhliRDBWKYZkMEwohHo8pEIBSKauujiOTccRilryeJ5ZiAhFyW5iU3EaWP+ZvMZEU44tYlcBRLONK6/i32V0ZKpQiPBHAF4NiKcIXMHkCJk/A5IgBnhTiyWG2DMakECxkgHwazKOhgopBGXw+VAlbuQKo0rV0G7OKQIEIFIqYPD6NyyPz+BQBn8TjEnhcAodH4ApoLC4Z45NYPCKC1bA4ODYXD6PVPAEJxWoQrAZmPQRZNUykGkRxyiZ2JuXsz7ryaUcudTv1nE+192c6cmlTNmv29tTBvE8gwafKNgqr/g6r4esH8M++hn5Ww/r0AfCze+R/oKCfsyU1DWpQpUXqGmk8cQ0d+owKfUoBf1FD/V9U1md3Sf8Th/yCyv+KKviSIf6K01gtUeElygcSyT0J53M5+oWKXaVlP9Sg1Vq01swl6NB7WuQrLfylHr1jxO4bsft6pEoN3TWw7xt41WrsjgL4pQL+RC28a2sm9VmQVv5neuGXeuGXOt6Xev5ds7DaLHzYxn1g5OG1rOpGxp166hdNQFUjWNUAfK1CqrWshzqsRoNWNwH3lPSvmqCvW9i1Gj5RzSPo5XSjAjA1QGYValFjjjZRj6vJ42h0ORocNoXDVtdpr++0y51Wqb1d6LLJKnZ02WRuh8Lnbur2NHvdTV53U+WsscqGP4+7zuepr9DTpazQ29V420zb2xLuaYn5b/feRQKaSj42GNQFwvpwzBiJmyJxUzzenkrZUilbKmHNxtsLSWvlCOh83FZIOfrTzkLKkU878mlHId2Zz7oLOU9/3ntLxl1p4anos+LFnzryIxWVDhV6K1TUOJjvKee6y7nuSkA5VPR/ZLC/r1zoHS75P1IJRofKgaG/TVYESmV/heKgvzjoL5d7P/JxAGOwHPix0dQ/UPKXBwI/4v8PFqyIsFjoqny7Qs7z8csWcp581p1NuzOpznTSlU7ezs+kY7ZU1JqM22KR9nDYHAwa+4L63oCux6/19Wm6/DqXr8XaqTC76sxuudYhUppRgY7O0VL4RobAwJSb4EYTKm2iNbQAbreyp7upr7ux4sjbFU59zYHexr6+xlhcF01qg0m1O6RsMDFZiipWUw2nlSy3sKQmBGsiiVsZHT0NkZwlmW8vDTgmRj0jZetAVpMJShPd/MGUcqygGSrZnj0Nz80WlhbLq6tjq6sTK8uP1teebaxP7mxP7x8sHB4tHR2vHh6tHB6uHh6uX5wenJ/sn55un55tnJyvHZ+tHh6vHhytnh5tnh9vXB4vXx3NnO4OH6xFXz/RzD1Wrzw2Hcz07K0lDrbLB5vjB/Nj6+X0hMVQkIgzHCwEA6M61UYhdvh8+HTu+cnS1PXhxtuzvXdXh++uDt9eHb+9Or66Orq4OLi+Pry83L883bo42bw6Wr84WD7bWaiMUZ4dr3y43n1/tX6y8+pgZXRjKj5dMs0VNU+iwpdp6dKIZm5EP/uofWMhdLg99P5y/pu3W+9vtj98e3B9s3XzfuvqZv367erl5XwiYYnHzcWyz9ml8kXMiYG+QLZba1PrnUZlW5Oh02zoNGucBmlrXatdb+t1ukKdnqi7zaXR2Jp5CljWyjG4mrviHY9mS6XH8Z6EbeR5enl3cmlrcn1n6tvvT65u9q5u9o9Ptza3llZW55aW5/Z2N/Z31g92144PNl+9mng+OfxiauTJq/LK9vTuydLK9vTKxvT+4fL6+szV1d7B7srG6uzh4frv//Dt+w9n77+5+MO//vb7X3/47lfvv/vuw9nZyeHhf3PGcpOaI1OCfBEN45JRlAyCZCaDwmTQSAQiEU8g4PBEAo5AwOHw1bWEBzhiNZVOojMpAEQHIDqDSaEzyACTDkMABDJBgAEw6QCTzmTQACadyaQzASoIUUCYVHEhwKQwGZX3pwB0EpNGZNLwAJ0AMQkQgAMYNTT6AwghwhgZZlFBhAwiVARjsDgQygZhFhNlgxgX5PBhDh/k8EE2n8HhMYR8poDH4HPpAh5DJADEQlAohAQCUChGeQKIwwN4AkgoYVfaaPkilliKiaWYWMIRidl8AcrhQjw+IhKzK4lZvhDmC0GegMnhU3lCulACSKSQSAqKpCBfBvJlMFcGsWUQJgXZMpglATERhIkgrgBi8wAuF+LxEYwNYFyQzQM4fJDLZ3L5TB6fweXReXwal0fl88hCAbXiSD6HIOCTeCIGwiNjfBJHSMG4RIxLxLh4lF3L4RNh1kMEwyEYDsYITLgGZBMaVexCxlnKOvtTtkLSOpB1ljKOQsrWn7Vl0u3JlLlZA1KQXyLS+0I1BVJUEwVf1vLuVKGf17K/vA/+8gHj5xT0SxL4CZHxc5R7t7GV2doGC2QP2eJ7IOeTWvo/MHmfE1mfk7lf0cRVDGkVQ3YXVVTxm2rEyofNzQR9M6lNTmjFqpqYd9RglQHDt3OJbejXevQrI3q3nXPfLsA5hPgOTq2B9cDMqdah91TQ53Lqv/Bwfycg/30z9wuT/IGQ9H82QP+o431uEt6ziB90iB6auPd16D0ju9bIrtXCD1TA/RbwYQOjSkG7pwLua8H7OqBKy/xaRbvTQPminvJ5A+NeC/pQjdW2cvGtXLxaSNJK6Po6wKkVRLp0oV5jX09bj0/ndas6nY0uh8LlUHS66oN+vc+rsnXIjG18k0Fk66ir7NNpN4ttNqnLWdfpkrucMpdT6nHJutwyb6fU55F3u+VdLmm3u76vqyHQ3eT3NfZ5GoK+5tCPYyeVfGyfvyUQ1oeihnDMGIoaolFjPG5OxM2JiDEbsxRi7fmoJRM1ZyLtuZg1l7Bl49ZswpFLOrNpVy7Tmc+6czl3LuvNZ9351G0a9mNutvzj6u3/QCnvLuXd5XzXUN73UY0DWd9A1lfKdA0Vesu57mLW93FV3o+Pu0o5XynnG8h3V6hkOPsL3f2F7nz/LYViT77Uky/19Pd39fd7ikVvsegtFn2lUneFSh9NZeKzVOytKLNU7C0Wukr9vp9qsiLIyrXiyAr5rDuX6cyknJXdb8m4LR2z3Qoy0hGLmMNBg9+v6+lRd/W0ertb3D5VZ1ez3dNk7Www22V6q1hrFag6eHITLNDR+W10vpGBqck8DbVOD8tagGY12tWl6u1pDvQ2V1Ks0UBLxK8K+ZuDfU3BoCqeNoQSal+0yRlSNFthVlM1pwUv1QBau6S1QyhsoMpaAE+gNVdyZgrWkVHvo0fe4cH2/lxrJCAMdqMD+frH48bHE56p6dT8fGl5eWhr68nOzoutzRdbm5PrGy+3d2YPj1ZOTtdPTjaOj9ePjzdPTnauL46vzo/Oz3fPL7bOLjfOLjdOzjaPTjbPjncuTrYvj5cvDl8dbvTvLvdNPW5ceanbn3KdL8UPN/InBxPHu88Plx7vPx6Y7XY/VjU9a1TGEaC/XrQQ6V7rT6wO5defjF7trl6f7Ly9OHp/dfLu+uT9zen19fFPHXl5unV9vHF1tH6xt3S6u3B2tHZ5vvX+ev/9zfa785X3p7PXW+OHM5H18faXCenTCPdlRvI0J38+2PrmZefym8jpwfObq+Wbq9XL69Wdvam9o+mdvZd7hy8ODp89ex7O5a3dfSpHlzJR6pzdfDy1+nRqZSo9mLN1O3vifkdvpy/eZ+9xdXTbY8VEV7SrzalrMtQrdVJpE5tfB0A8glzLcccsOqdCZRGPPE+t7r98NT88uzIxszA++XpwZW1qd3/p+HTr6Hh7bX1xZ3v9cHfr4uRwb3vtzZuXL6fGpmYnJmdHlzZfbRzMrO1N758s7B7MLa+82N99s7r0fG7m0dLy5PHpxve/uXr/4ezDdxdv351tbC7v7G4cHe/9t7Mf9U2oVAGLZZBYigiFCIvFYDIodBqFSqYQ8QQinkAmE8kUPJ5YQyDXkGl4JkRlQlQGSKExSTQ6kUYnMpgUgEml00hMBgVgUpkMCp1GYtBJIFTJrNJhlALDVAiiQCANhugIzEBQJgTSKvpEWFQMo7IwMgTjGcwHAIQDUQKIEulgLY2JY4AkAKZUPhGAaRBKg1l0EKECMAlEyDBKwlAyl0Xlceg8Dp2DUdksCobRORwmhwthbABjAzw+UpkGEYg5HD7MF8ICESIUo0IRxuXBGBvgcCGBkCWWcH4sYUJcPoPNpXH4VIGQIRQxhSImX8TgCplsIYCJALYYxKQQSwIiIhAVAJgAZPMAlM1EWQwWxry1oxDgiUC+EOQLAZ6AyePT2Bwym0Pmcog8LonDxrHQh2y0hsvBs3kkkFUDs2rZPBLKxsOsWpSFg1m1LA4BgKthFh5lExGMwIRrIBaxUcXtz7rKOUdlOLKcc5Ry9kLG2l9wZAvOUNwIcO7ioc8QGQ7PvksS3H/IuVPN/uoh5w5V/LAG/fIB45dk5Asa+gUd+ZTE+Cep4oGkvooO/SOL9wlP/CWE/VykqObW1+DhT2qhX8LSh/xmkrCZJFdTmvV0rQHscssCrkZ7M0/Lo7ZxqAYuXot8bWFXGZA7euhLHfKVEbtv5lQb2Pd16L0W4It60s/qqT+Tk/8X+vX/QL/+H1LqPzZAv1DQ/0mLfmrkftXG/kqLfqlFvtIj9/RIlRq4p4er9WitDqnRQrUq+n0V/b4erlHTvtbSq9rAhxYMZ0BrNNB9DVJj5JLMQqpBQNYLyUYp3VQPmRSwt02SDbTHAx2RYEcoYO7t1Xm9LV5vc2+vJhw0xKMdbldTcyPKwWpgoApj1fB5RKGALJcxGpSwWs3W67ltbRyjidPewbfbBU6nyOOSeFwSt1PscUkqi/q6vYoejyLQfZu1i/jV0aA2EtaFQ/pQSB+OGaNRYzjcFokYEnFzIm6OB9uyYVM+bM6GTemgIRUyZyLt2WhHJtaRS9iySVs6acuk7Om0/TbuTNnSSVslxMyl7LmUvT/r+u/s+KMjPeW8Z+Bv0yO31c1KxjITd2bizlzy48I8bzbhyiWd+ZT7451cxpPLePJZbz7Xlc915Qq+XMH3UZb9pe7+Unep1FUs+wYGfKXB7nK5uxJWVkYySsXewXJgaMg/ONhXLvUUC12Dxa6hYs9IuWdkoG94oHuwv7vU76ukWysx5Udf5rPubNqVSdnTSUc6acsmHJmENR2zpWLtoUBboE/X3d3q87V0dak8PpW7q9nlbTJ1SCwOebuzzmQXq9t5DUaWRMvgtJJZrSSRCeTp6dwWslQDSFXMJg3a6W3o8ioDvc2xoCYR1kUDt4sS+/qUoXBrPK3vDTc5++T2QF2Lg81tJQjVFGEz2daldPtbmg1IkxbuDWnLw92DQ96REc/4qLNc0uQyinAAC/TBIwON05Odz5/7X7/Ozc+Xl5dHdncnDw9m9nand7ZmNrdmd3cXj47Wzs62zs93z852zs52zs93312f3VyeXFwcXFzsXVztnl/unJ5vnZxtn57uXp7unB8uH20/XX8TXZ2xPR3mrb5qPl/ou1nLH66XTg6fHB9OHW6+vFh4sTtQ2Aj4F2y2EMCIspFJp+VJZ8fTHtdCOXe+tXR+tHNzfvj+6uSb69P3N8fvrk8+ViUvz7cvT7cuTzevT9evjlbPD5cvTjauz7ffXu69vdz99mbvt+/3fne9+KvDJwfTva8LTY+j3CcJ7kSS/6xfMffEsjDp3VkuXp28Pj99s783/Wq6NL84srX16OJ8avFN+vJycnDQpdIAbp8qPdC1tPV863jh8HJndWdlYKw0tTS9d7F/eH1UGO0P56Ouvk6L26zQ1De2KcRKnljJkTVylRpxvU4ECIlUTo3T3za1NFJ+HAsm7ROT2ddLo5OvB5bWn2/szGzvLqxtvpl+/ezN/PTS4tzB/vbM68mZmecvpyZezz6eX36xujk1t/Roaf35t98f7R/NX1xunpyunh6vrK693NyaXV6d+s3vbi6udg+O1r/5cHlwuP2r79//9nffHRxu/zdnYzXyRXUYTwizOACMMECIVkmTUqlkKpVMJhOJZAKFRqRDNDpEIzOINCaBysCTqDUUOg5EqABMoTJqqfQahEUFICKdiaMzcQBEhBAiDJMhiERn4iCEjKJ0ACAxGAQAIIEQBYBJFABHRwkwn4oK6SifgnDwMBsHs2qZcA2I4kCUwIRxTBgPIAQAJgEwhQ4QQYQKoQwGSKEDZBChwiw6hJAhJgFi4CEmCQbIEJMEMoggSEZROgTTAZDKACkgQodZTAQDYDaEcUGMw+DwGGwuHeMwMDbA5oAoC4BgukjI4fNYbAxiswEuF+DxQC4XYLNpUhEgFjAEPAaXy+AJIIEY40hYLCGMiRBUAKA8JosP8EUsgZjD5aEISmdxaWwRkyMGWAI6R8Dgi5lcIb3iOZSNZ2F4FobnsHFcDh5j1cDQfQh5ACEPUKwG4+BYGB5GalgInsOloCwSCyODEI6FkVkYGUaJdGZNs0pQzHpKOXu535VNmXPZjsEhT77szJTsjh6lsIFMZn1F5VaROQ+qobsP4SoC9wGee4/Eu4fD7tVAX+Hhu3TsPsyv4kqrEO7PyPT/A4T/r6amOwY9TqfGq5uJLU2kBhVJoqhl8x82abAuv87skIgacLIWgqad1Rtui0Q9iWB3l9nQ0ShuQL9uQb9oof2yDfzSLsYZOVXN8Oet7DuN6Bf14CdK5i/V2B2rlGhg3xc9/H/FNX/fQP2lDP/PKvpnauBLLXRHB9/VQve00D098sCI1WiAKj1cbWThTRjBhBEMKE7NvN9A+lJJ/EpB+LKRfFcHPTRzSWYuqY2Da+PgWuD7bXxCm4hikjE0IqpaRPUZ61K9pmifJdhnDvhNgZApEDZ4fKpOb1MgYAgFzE6bCmFUU0l3eBwaAD4kUe8SSHerq7/A4e7SGA8RjMDi4TFBLV+GkzUQm9V0gwm2Wjl2O89m41rtXJuDZ7VzOz1iu50X7GuIh9TRgDoTN2VilnjYFA2bQiFDKNAWDunjMVMmYc4lLbm4ORcx50KWTNCcDphSgbZkyJAKG1MRUzpqTsXMibgxETcmE8ZU0pRMmVJpSyLWnozbknFbImaNRztikfZ41BKPWtJJWzppSyYsFfsmE5ZUsj2TaE/HLZW2oHSqIxVrr8xrphLWVMJaGUqJhk2xSHs82pGJ27MJRyZmK6Qcpayn/LeSZ3elG6hc6isX/5Y4HSj5+0t9A4PB0lCgPOQfGO4dGPKVhn3l4e7BkZ5i2Vcq9w4N+YeHA5VTjocHe4fKPcNF30ipa3SgZ3TAN1LqHi56h/q7BotdQyXf8EB3ueQxKiAsAAAgAElEQVQrFjz9/Z5SqatQcFc6mwoFVz7fmU5bUwlrJm3NpOzpVEcyYQkFdf4+dV+fuq9P7ett8fW2dAfUtk6ZxS4yWQUGK19rZit1oEwDyPSQWA/yNFSehirSMSQauqyFprNwPD2Nff6WUFATC2tjYW001BrobQz0KqNRVU+fwuYW2rwiX6y5N6Mz99bJzZBQTeEq8Z3BpkjOqLXARisvX+wcHg6MDAUmhn2PRuyjAy0DBUkxwy+k+CP5xslHrtfT2bn5kfnFseXVx/t7r4+PFg73Fw73l4/2106Pts9ODy7Oj84vDs4uds8uds/Odt5eHb67Prm5Pru6PLm4PL68Ob58u391s39+vvv+5vh8f+Vk8/nGbGhjzvrmGXfxmeh0vvdXR4++vXp5ejJ5dDZzer50tDG7//LpWiY33dmV5IryEllcyEsrJZO9zoMXI2c7yzeXR28vjq7P9769Pv72+vD9xcGHtycf3p1eXOxdXR1cXu4eHq1cXG7u7kydnyyeHy5+c7Xz9mzvw9XJb9/d/Pr69PvL7ev9yZ252PJz28xw82S/+PVA/VSxfiqv2Hjm3J+Ln26NX5/OnZ4sTL8ezue6+jPWmcnw5IR3b7OUSepjMVMm530z/3hj7fXs60fTM0+evxxb3Z4ffzY49ebF3OrrzECyK+xts2obtYo6lVSiFNc3yWVKCVvA4km5mIQF8hkAj1KnEXRHrI4e7fO5gfnNR4+nc6PPEy/fDM6uTEzPjT9/PTr2uH/qzbPdg/X5pZkXrx7NL01v7y4tLE0enawvrbycX3z+6ElxZf3l1u7sxtbswdHKt78+39lb3Nx+c3S0sbk5v7e3cny8/cMP3+7tbpydHhwebB/sb/3XjpQoBEI5lyfEWBwIQQEQojMBKoNJoVLJNBqFRqNQaGQqnURhkkl0Io5cQ6HjKPQaIuUBiVrNAAkMkEBhVFOZD0GYAMIECCEiLDLCIsEoEYLxIIhnggSERWWxGBBEAQASAJIhhMxEyTQET2XhqWwCnUsAODgmuxZAHzCR+xBWC7NxEAvPhHEMqBZACBBKgVlUAKZAKA1CGQBMY0JUAKaBCB2EKDBAhuhEgE4A6KRbmBQEZtAZJGqlpYhOqnTekhkkGpPEhPEgjIcQIggTQJgEwVQQojEBCgIzKtyGvBAFgigoTORzKEIeRchlcDh0Nhtg8xAWD0EFEMIHYR4D5tBhDp3FATAuzObAKJsJIASYS0J4ZIhDRDkkNp/K5lMRdiWJSmRheJSFw1g1bKwWRaohsApFqlHkwY93aiDgIQTUshAiipJRlMxg1IAgHgBwTGYtjVbdqhKWct5S3jVY9vQXHfmSI1WwOHyyZhPElleTsc8I6GcUbhWJXVWLVhHYNSRuNYlz5yH0CzL7Ho1bjQfv0FhVYgWpXoWTNnzBF/2DQPh3ivp/aWn6wqLHdTuwSI/M5xVYrVhrC9Nk5IXDbeG43ubhGR1wZ0AeTJlDMU88Foz5u2I+i10N6sX3OgTV7VhVO79ax77XhHwuZf6cQ/h7IfWf2+V4TzPDJiO1gl+q6J9VgkUV/QsV5Qsd8LUerGqhftlA/qyFcUcDVGmAKgNaowXvtzKqNMADE0Zo55KNcG0L5W4j+W4D+W4zrUqH1BgwfBurRodUa1kP1ciDNi5ey8FreIRGtKaJg+/Sy7J95i5HS7DPHAqZ/H5dX1DbG9D09Gi7fbpU1KFtFpJqvmABOLOx0WBsEMsgECXg8FW1uK9xxK+JjPsU5GsapwoRPeDV1Ugba+uaa5UqvFKFVzTj6lU4pZrcpKMYbYjJioRCzdlUWzKiz8ZM2ZglHW3PJZ3JuC0etcRjpnTckkmYszFjOmLIRcz5cHsmaE4HDRVS4bZUuC0R1ifCunhEF43oYjFtLKaNx3XxWFvQrw8FjOGgKRIyRkLmcNAQ9Otv1xqE9B+bbCt9tuHQ7SnT8bA+GrkdU4lGDJHKsEq4LRJui0YMsYg5GbWkYu2pWHs62p6JdWTj1kysIxVrT8dsuaSzkPZ8TLoO9PcNDQSHBkNDA8HyQGigHC4PhQaHQ4MjfYMjPeXhrvJw1+CIb2Skd3i4b2jIX1Hj0KCvPOAdKnkfD/c9Gup+NNQ7MegbL3ePljzDRe9Qv6dyauPwQFep6C4V3QMD3oGSp1BwZTK2XN6Wy9uymY5Mur1yTSZMyYQpFm2LRgyJuDEWMwVDmu6+1u4+lc0tNVp5GiOqNiCtBrSpDW7QQ/UGSN4GStoASRtQZwSbzCytjWt1Sz29DeGILhLWVRwZiahDoeZgsCkYbrTYsSYtucnA8Kc10ZLV6lfK9ECdAVIaYF9MnSiZO3vl3UFVabBraCA4PhQeG+yaGHaMDTQP9ovKWX45I3pUVE8/7p6fG1haebyy9nR988Xx0cL56drp8frZ8dbp0e758cH52cnlxcnF5fHF5eHF1f7F1e7NzdG7d2fv3l5eX19eXp9dvzu/eX9y8+7w7Gzr7fX+9fHaN2dzZ5vZvQXrmyes+Se83Zmum52xm7OXJ6cvjy/nz67XTw5WTlYXjp5Nvu4N5eqa+uXKhFBQbFHslxL/urf89mDj7dXxNzfH39wcfv/u5Pt3J++u9q8vdy8v929uji4v96+v96+ud6+uN88vl48OZy+OF65P19+f7X9zcfrh/Oz768vfvDv99mp1b6V/c9a/8NTwqlz3ql82VZAuFBvPZru/3S/fHD0+3X+1vvJ8+nl5rBjs97dtTcYGAg3laGsyoBosep48yy4svZh+ObGy8vrl1Nj4k+LAcCqZD449LZcnCuF0X2E4PfykbPVYpA0Svownb5LXNcphNkQBKTAXYksxlhBkiRjadqWzp61/LBTNu2J5V36499lMIT/kH36SHHuem54bX956vbL1Zm1veXp+cnlt5urm8Ne/vd7YmF1YeLGw8GJp6eXaxuv5xedrW7MbO2/2TtZ2DpZ29pa///W7w6Otk9Pd/b3Nza2Vy4uTq+uz3Z2NpcXZ/+ZsLAmXL2Jz+CjKBmGECYA0JoPCoJPpNAqdTqXRKGQqiUgmkChEApWIp+AodAIdIFIZeCoDD8AkACYxQQIIkwCICKMUFKOgGAVFyTBMrAAhZBSjYRgdRakwTIYQMoxSABYFFTAAHoXGIVLZOAZWw8BqGHAVFbhbaU6BWEQAwVcEiWA0mEVHMABmMWEUgFEAQphMkMYAqCBEY7EYCEgCGXiATqjAZBJBkIxUQkmYBiJ0AKbdJoeZBBpQQwdrGBCOBtTQGLV0Jo7BJNIZBCoNx2ASIYgCgmQ6HU+j1TAYOBjEgYwqFlzDQckwTGQyiXSASIfJDITCxGhMjAKwKHSYSAfwdIAIQjSYRaeDtQBGBNkEBlrLQGsBDI+wiRALz+aRMC4RZeFgpAZGahC0FkZqAKgKgR8g8AMWWstCayG4lglUM5gPAQAHw2QYJlPpNTRGLYX2kEJ7SKZWq1rEA8XeZNRSyDuHR3zJrEVrQkDOZ3TOL0HB53T+51TeF0TsUxz8CZH9FYVbhUM/J2Kf3mf8EyisFjUwGOwHdNYdsQJf11zd0vZAa7ijN3yu1f1S0/qJpa2q28WI9PETMbm/T2gx01tbatotjL6AIBgTev2cUEoRiDf3+NXBgDkeNPfHLaH/j673ek40z9M9/5VzsVe7EbtzZnq6uiqtUgbvPbweJ4GEPMILBBIeSSDhhPAeIZveKq3S+6z0Tilv01VVd8+Z7b2gpvZcTEc88QbxiyDgvfrE1zzPb0Th1tAtWL1RdEQjONgrPGhuIWilDRDh/+Qe+R8qzg9DSqpVSupk/djHO2oAGtXcuh72kR7WUYMIbxDhuxiHO2gHNbwGgwiv4TVYMVo/RDKIiEaANIQxXTLuEMbsF5EMIrJBRDaBVDNMNcNUA0jQiXAaoEktbDCKySYpzdTMUCOkTgA30Cb06FscxpZRd284YIyETIn4QCppS8WG0pPOZGioVcwmH/szj3asvRVs74AglCxCiAxOA5lVR2IfoQiPsrB6QUsjpMKJuwhYe720o7G1l9ipo3VoqS09hOZeolJDUWmpvSbWeKSnVBosZAfzKVshOVTJuqqF4XLeW8y6CxlHMessZu3FlC2fsNaGkcX4YGHSlo9Z8zFLjZHZhCWbsGTi5lTcmJw0JGL6REwfnzBEg/rfHSlj2mjQGA3qw2PaUEATGddFxjU1RYPa2g7RREiXivX/fkFY1JiaNKfjltSkeTJmSsetmYQtn7YXs85SzlXOuspZVynjrD0LKXs+OZRPDpUy7qm8b6YUqP6X/2S6ND5fjSzMxY7PTMxWo9VyzXASmp0JzEyPTFd901XfdHV4diYwM+2fnvqjRgzMTwcWpkfnK8PzJc9M0TNb8syVffMV39zU8GzFVy26p8veaslTKbjKeWe55K6WPOWSq1R0lkuucslVKTprKuaGsqmBXNqaTpiTCUsmbU2lrRMxw3hYOx7RuEfbrE6p3gLqLaDJhpkGxTob2jMAdVuhLhvUaQW7bIDRLfeGuoIxTWhCk0yYk7H+ZMKcSloSSVM8bQxNqB3DMoNNpOgltfbRgmldouq0h7rajAL1EOYMqeMle3F+OFUcylfcs/PR2Wr09ELyxMz4qTnvwpSmnG0upyXTudZzM/1LF0P37s4+eHT+4eMLT54tvnt759PHx8sfnn768PzD+1cfP7z5tPxhdeXDyur71bV3axtv1zffbW5+3Npc2dxYWV9fXdv4tLG9srXzcXP73fr66631F+vv7268vfT6QeLhFcudS8oXd4wvb0ZXnp9a/XDl48elj6v3P609W/nwbPPNz+u37z4pT18LhBadvuMm06xRe38y+PNcceXxzU9vHm+vvtxef72++mJr4/Xm5ttPqy+WV17u7q6urLza2Xq3u/1mc+Pp9vaTN6+ufvp4d/n9/c+b73c3P2x8fP1la+XXzyvfd199eH760/Pq2wfx22csF0sdZ1PN1ytdy3dCr+5llt+c3Vi+e2o2eWkuXwnYryQ8b0/EJno4gS7WsAFKRvqnpiOl+cTC+cq9Zzdu3L04fTw/NZ+NJEaHPKbhkMMdsAVTo/7JYa1N3WPqbteqUCUmRAVckAOIRVyIJUDZoJgDy7gSpaC1B9YNKK3u7pFx08zxyQtXKoWp4PEzmdsPzt25f+7y9eNL9y5dXjp3/eaFy9fOPHh049Pqi0uXFm7fufDi5Z179xcfP7l+9/7irXsXX7y5t7n77vX7R09+fvD46YMr1y4tr7zf2d24cfPqmzevPn76sLz84cHDO/+UkXKFWCyDUQmIYiAE1/ZaWUIBT8DncjgsBoNGo1HoTBqXzxECPK6AKYI4NUEoH0K5IMyGUS4Is2ukBCAGCDIgiIkgbBTlwCgXRrkoysMwPoryUJSHYDxIwkdbhGAzXyhlC6QMoZgqElNFCFEIk3giYm32Bos5iJiPSgSoRFTb3KkxEpPACAaKQL5AxAUhvlwOSjAuArJhgAUDLFDIEAqZIhEDQQUQzANgLojwQEQgBNl8EZsnZAAIE0SZAMIUgLTfGQkwhACDx6eLQGatPywU0vl8skBAAUVULuuYiN8IicgCIZnDITE5ZDaPyhJQ+AiLC9G4AJUtJDO5eAabwOZQeEIGH6AKELoQpXFBEkuIZ4sIfIDEB0giiCQEiXwBjsNt4HAbePwmHr+Jw23g8xoF/CahACcSEPkCAo9P5PFINUIDAJPDpfIEVDaHwmQTGExiT0/z3PREIeerVgPFis853IY011P4/wLIDwlkPwkVhwDlUVHrMVkvVecS9w8ruq1Qq4Ytbiep+vjqfqxZxRRhdRJFQ3svzuakuf20kQDZO4pzOusHbXUOG87roMejisREayQoHhygaPsOO+3kcBgYDwJun8DlAf3+1viELhbujQc7A3bY0o4zwEecctKgjKCD61ydTF8vt439Z9Gx/0NG+r+1ojodcKybc6iPd1TDr+9mHe5kHOxmHlFzjvWy6zrph3pYR/VCnBEg6ARNtV7rAEq3ILQBiGqFaTaEboVpVoxRO7QgFDNMNoJ4jaBBzTvWwzmqg/AGlGyWM3QopV3Q0A3iuxCysVOk7wYGdGKfQxUcUftd3X5Xb2JswGVsA2nHKHX/Rqz7V0LD/yQS/tRE/H8YvANc+BgXredK6gUtjWA7DurGw704rBcHth8B2w6LO47J+/CSHpyo9QhfeRjsqAdb62SdOHegNVu0FnNDhbStlHbMFH1TWW9tYbWcd1cKrqmCq5J3lDND1YxjKu2spBylhK0Ytxbj1lx8IBe3FNK2fMqaS5ozcVNyQj8Z1cZCfdGQZjKsDwU0AW/3iKfd7+kaG+kOjqjHRrrDAXUooA4H1OFxdXRcMxHWxiOGRNSYivUnI8baqm0mbskkBrKJgdSkOR0bSMet+eRQMe0o/bFYmx4qZe3FzFAhPVhID5ay9krOXS14p4u+Ss5byrhLGXclNzxTCsxPBecq4zPF8dlScK4cmp8am5/yz1eH56Z8sxXvbMU7NzU8Wx6ZKY3OVEbmqv756dGF6dGF6ZGFqeH5kmum6J4tuxamhk/MDB+fGZ2veqdL7pmya7rkLheGStmhYs5WyTumSo5izlbIWnLp/ly6v5Ax59L96UnjZFQbn9BFQ+rxsd5QsG88qPYHukfGugOhHveoctAttdhRix21uWQ2l8QwhPZZRT02sGOArzLxuqwCi1c+GuuJJfWJpCmZMMcn++OTptikMZY0JnKW8Um10QH1WLgqPb3XIhgaV41n+p2hboNLrnPIgylrcW5s9lS4POefngvOzE3MTU+eO5k5PR89PT8yW9blEtJcDK2kW87N9N++HH30cP7x04tPnl169vzKh3cPVj/9vLr8cu3Tm0/L71Y+vV9dWV5b/bS2vry+sby5tby1/Wlza3lre3Vza3VjY21ja3V7d2Nnd3VnZ3l7883+1vO191dfPSrfuuC8drL34ZW+9VfB5WeVzQ9Xt9fvrq8/WFt/trL6fG355e7yu72XL74+frZ//db9yeSMQR+SoCfMulvx0MvLp94+uLb54dHq+wdPnl75+eXN5bXnH9dfrm6839ldXX7/887Wu9XlJxtrj9ZW7n36eHNl+d7yxwdf9j/s737YWHv1eW/5697yl52XGx+vr707++5R4c451+Wq5ny+7UJW+eDs4MrLqTc/H3/1+MLqs5vlYUe4UxFXwAE+3kL4V6fwqEZ4zG2QBsMD3oj15M35k0vHzy+dunD1xPTxfHE2ZRxUt/bJe/rbewc6+6y9uiHNSGxkcHQQagYpPDILZKItECoX8SE6LOW1dCCghA2IGaiMaXX0hGJDmaI/kfXNnkhcvjbz7MXV6zcXlm6fevbyTnUuc+vu5Zu3L9y4ee7KtVMXLs7euXvx7buHt+9cuHd/8d79xZu3z79bfvL5++qrdw9fvX+5dOf24rWrr9++evv+zeKVS2/evf1///GPL98+v33/5r9npKpD2aKUSWWoWAJLJQiGgoCIx+Uw+DwWj8vksJl0OpVKJdPpVB6PA0ACJocqBGtLNGwI5kEwTwSwaxKI6DwBlSegikQMCGLXeAOjXABiQRAbw/hSTFBjJCoRCGAGD2MKJKw/GAlLqKiEAcBUGK01bDkIxsMkArEEEEsgTALXikhMAqNiCIAEIpAPwQKpVCTBOBjCxhA2grAhiAkATACgQwgHgFgAxIIQDoTyAZgtBNlCkAlhbFjMhjCWEKIJQJoQogMIUwQzBCK6CKQDEAOA6EKAyheS+UIyX0AQcOsBQVONkXw+lSugcgVUloDCBagsIZHBxzP4eBaPwGATmGwCi0viCslckMKDyCwhns5rpPMa2XwcR4Bn8ZoYnAYq4yiJeohEPUChH6JQDxJJP1KoB6m0I1TaESqtjkI9SqUeo9AaKNQmGh3PZJFodCKLTaYxSSRqI45Y36yA87nA/Hx0ZmbcOtQCS+sF6E988Y9gywGe9E9Yx5E2PbHbyhz0S+LT/cXT7sSUJZLS+cM9Vkez3oz0aAXilkZUdqhHj/cGeL5xhs+P9442jIw2ut11Xld9KMCOBNDUhLKa70pNoG5rw5DliHuowdp/1DlE6zeSh6xcrwt2DwFD/RybnmlU4TTIQX83e1zDt8lxA3KCRYbv5h/QCA87FHSN8FgX+2A3+0gX67CaV9/Hb2inH+xkHm2jHmylHOjh1BshsgWjWxBaP0QxiPAmkGiBSCYR3ijE9QOEAZhsQ6mDEoYVo5lhshkmD6DUAYxiBPF9gjod0KAFG3sF9VoYr4OJahCnx8hqlGxo5XTJqO1iklrB1Km4PVJ6N0bvbwU1Uh5IOAxT6gDaEQ7tR4HgEEf0Iw89KOsiynrJMi1ZoiOjWhyiaYL76iH1MZmRgPTUAR1HRO2HOcqDNPkPNOUBXucxUWc91o1zBJSZkrVYcJSyQ5WUYybnmUq5y2l3Oeuq5Ny1GwqrRddUwVnNu2oLVuWMvZQeKqZsxZStkLQWU7ZCypJPmrNxUzqmi0f7JkO90fHe9IQpFtKFRnoCvo4xb+f4SFdwuHt8pCsaUIcDvRF/bzjQPTHWNxnWpCdM2UlzdsKUi/XnYv3ZSXMubsklBwpJayFtK6YGi5mhcsZeyToqWcd01lnNOKoZRyVrr2TtUznHdME1U3RPF9y1vzdXHpkp+qYL3pnCyFzJP18OzJX884XAbG50PudfKAwfL/rmS565onOm5Kx9sZp3TeXclZx7Ku+p5J3FzGAuaZ7KD5UylnzSnE+aiumBYtpcSFlyCWM2bsrGDemYIR7tiwXV0WD3ZKgvHu2LR3ujwc5QQBUKqMJ+VdDfNj7cNupVjI+qhj0tbneLx6NwexROV7PTq/D52x2+5iGPbNApsTlRm0Nsc2MDLrHRAfUNgZ0D3C4LX+eEHAGlP9o9mdCl0+Z0aiCZsMQmjaEJXSRliOUtwxPdGjuk0DP6HJAz0qV3id2R3rGkIZqzmt1tw2FjaS6ycCYxfTw6Ox+bnZ88MZ85dyJ3ZmHyzEJgYcpUyaoq6ZbpnOrivPn+9ejzpydevFh88fzKq5fXP318vLn+en39/cb68urKh7XVT2trK+vrq+sbnza3VrZ31nZ217e217Z21je31za2Vre2Nnb3Nnd3Nra3P66vPNlevbP86sTDG+M3zltunNY+vjrw7nF4/f3Z3fUH+1tPdzZ/3t58tbn+enPl3Zf11c8fPvz67t3uvft3s7kzTucYCiVlkkWv8+l86f2t83vvHrx7fv3iYuX0YuXW48sPX9x6t/Lq9ZunTx4ufXjz8P7N069fXnn04OT6+r2PH+6srD7Z2Hy+vvHz1vbr/c8f9nff7e2+3Nt88uHlhQdXkotzjhvHbUvzxvMZxdmc6top970r6S/LD95cO2sDhH5AmAJ4nmM/jOB/9DAPq+mHfIbm2ZmJmQv5ux+WcqfTpZPZRy9v56rxG48un756olWjaNUoeq09Jo/RMmweTYxYRwdkXRJYCYItIoGEK1dBYjlf0izAZDyeiCxTiGCU1dElsdi6O7qxQUffmfOlN+9vX742c+Pmwqe1Rw8eXZ2eTd++e+n9h8cvXt5ZvLxw6cLslcWF+3cvPXty487d8zeWTt17eOnZi6WHT67cfXjl5fvXP795c+XmzTsP7t++f2/pzu0Py+///r/+9vXr59XVT/+Ukc0KqVgCoxiIoSACiwR8NptF43IYXA6Dy2FxOSwWk85g0NhsJp/PZXHotdVWAcABIT4IcQVCJl/A4PHpXB6Ny6MJRPQaIEGQJRDQYJQrBBgiEQPD+DKxsNZxRcR8EcoCJBxAzgVlLEDMADHqf1kdmKiYAyFMIUATiKgAxEJQAYoBmBSqtVsRMYCIAQgVgogAgnkIwkYgGgozxSgbE3NQjI2gLARloWIujLJhlI1JeJiMj0p5iJiPSnkQxqo1coUQTQTTQZQJYWwAYQAQvSYQoYEIDYDJQpAsEOJBURME4ECACAhJIhENgBhCkMkFqDyIyhTg6LxGlhDPByg8EYXLJ/FEFJ7od0ZyQRIHIHIAogAkCyEKHyDxREQ2r4nBrqezjtJZR2n0wyTyTxTqYQr1MJlyhEA4hMcfJBCO4Al1OPzRJlwdkdSIJ9STKTgCqakRX3fk2AEI4eTyY9Oz4WTG0drJoPH+FZQelHbWy7vr2/T4ngGK3sk2ujgWn2AsqcrN9ZfmrdV51/SsOxTWOF0Kl1up1vEUrQ19eoJ7lOML0J3eeqf3qD/QOOpvGA/g03Eol2grJHvmi32zubbJMZbf2eAeOGRS/+Cz0/u1BH0fUa+hWEwsk5Zh6GPo2ogdgh90yKHBZrxV1jQgxenBOjX/oF1O9bZxe7l1HYyDPZw6BekHBemHTubhNupP7fTDzYQfWoh/6eU2WDC6VcK0IDQzTLUgFCNA0PMbtdx6oxBnQ6lDYvog9nv5aAKJJpBoQclWMdWCEg1AoxkjmjGiVthoREkWKd0spVubWToJxdjK7JNT2sB6Oe9wq/BYG79RwapXsBr7AFY7j9KHsntlrFYpqV1F6+ihtalJKgNJ1U9S9pOlhiZUVw/r61BdPaqrF+saYPUxsPsY0NPA7zrG7jjK7W4UaYiYgaY0MdzRzuyUvVhyVvKOSspRTTmraU817alkXeWsq5J3VvLOqYJzquCcLvyBE2clay9nhkrpwVJ6sJgeqKmQshTixmzckJ3QpSa02bgpHTMkI4Z4WDMZ1MaC6oi/NzjSER7tCfu7wv6u6FjPxHhvPKxJRnWZqD4d0mcjxlzUlJ80F+KWfGKgmLKV0oOl9FBNU2n7VNpeTdmrKXs1PVSI9xdSllLGWspYi+mBXNySihoTYX0+MVCYHMhNmP+Ym+YillzEmhnrz4z1Z8dN2aA+M65JBTXpkDYd0cXHtNFAXzSgjY5rJoLaaEgTDHT5h1XjIx3jw20Bb1vAqxzztY4Pt435WgNeZXBEFarrymAAACAASURBVPAqR90tw0651y51D4o9QxKfQxYcafV75SNu6YhbOuKSDTulPofE55AMu5s9TpnXJff5Wj1epcMpH3LJnV6F3dti98oHnZIBO2wZggZdmGNY5hxtNrrgviGR3gEO+uX+aGcwpo7FtYmEMZW05PL2eNoSmtSH08aRhEbrQuRamkxPN/rlkYrV5JPbRlpjeVv1+LjV2dZvb89Ph06czSycSh4/mTp+InPmVPH0ieyZE7GzJ8ZPH7efWeg/O6c7We25fNL8+PbE86cLL19eevny8utXN1aWn2yuv15f+7ix/ml9bWVjfXVjY21jY21za3Vre21nd313b3Nrp6b1ze21nZ2tvd3Nne31rfV322uPP7298PR+/Pp5690rtkc3HC9vj/58K7b64cr25tPdrec7m6/2tt7vbX3c31r7ZXfrb/u7f9/a+uuHDxu3ll7MVGeNhrRMdsFquZ+OfFhc2H2x9PrhxdNns+X5yalT+dlzlZv3r1xcPHH29NSNKyfnZ2JXL5fPno2/fnf551dXt3ZfvX536+W7pb1vb3a/vtnZf/XLrytf9t5urjx89fDU0unIjROua7PG0+nms7nWi1XLrZPBN1dnHDJgSqe9aDLFqOQsgxSjHvNQDttByrCuJTRmjeb9p2/PVxfLoWyguJApHc9ff3T13NIZk8cIKERwG6TQtPQNqp0hh96pk3ZLJF1itA0WSjm1ZQ5JM08E06nMehHMYPOJiJgPwkxFK6zqwC5dmZuei19bmr9xe+HXv61MzyQuXpq7/+Dy+sarFy/vXLl64uTxwuLFuWtXTjy8f/nps+tPn12/fefczTtnr1w/vnjt5J1H915//Hj64vm7Dx+8ePvy4eN7y5/era1/3Nz49Gn57X/PSGVbc7NCKpWhmBhCYBEg4gl5TB6bxmczeCw6n83icdkcNpPFpLOZLC6XzRdyYBSAYKFAyAZAHgQLRABXIGQLhGyB8PdZIAzzYJgHghyRiIGK+UKAJhTSMYwvl4gQhAuCLAjlonIBLOdD/xsjQYQCI1QYo8EYA0LpQoAqEFFEIB1COBDMw8QiTCyCMQGE8iGUj4iFMCYAYTaCslCEiqAMTMwSS9i1p1TGhVFWjXkQwoRRFoyyfq8gpRxQwgQQmgimQhgDlbIRCQdAaCBCg1A6hNJhjAZjNBijQCgVQkgggINBPASSQBEZAGkgzAAQpgimAwiDKySwBY18kCCEKHyAIhBRhBBNCNH4MIUPUwQIFUBoIEqHMAYs/v0XRRBFAJD4IiJfROQK8Ax2PYPVSGc2UGjH8MRDOMJhPKGOQDyGwx/DERrwxMaGpjo8sRFHaGpoqjt89ACIcOaOJ6rzYxNJc5eGC0gOKbrxfVbWwLDQ4uPrHUydnaGz0TQDlAEPP5hszU7piyXLTNWezQ7EJgyTMaM/0DlgFZnMjEEHzR/ijQSoLt8xfwAXGMMHxwiZBHxibmCuNDCfN83leqtxaSHCT43RQx7yqJ3pG+J77KhzEAkHOwIjbXarTN/F0clxPcBPOrjOJie42xjuVrpNQnIpWAYAV6sde/lNbfTDUvyf5cS/KKkHFZRDcuJPzaQDHax6PUA0QmSDiKjl48wAuV9EMgiaDIKmfoBgRSg2lDoAk00QoR8hmRGSEcQbAJwJIpggnAFo7IfxAxKyGSUPtrDsSo5VzrBIaWqoSS8nd6GNLZyfmtkHOkUNvQC+k4PrYOL6uDQ9yDJJeAYFt0tOUilwai21x0DqMOLaTY0thgaJ9iimOyox1ksNDWJdA0/1F1H7QaCrDuxtBNQ4YR+B14fn9eERPVVh4Xgn1ekpe6HoqBZd1YyrmnLOZNzTWfdUzl3Jumo3+lbyjqmCc7rgquad1bxzKueoMbKStlbS1lLSUkpaSsn+UrK/FDflJw3ZiDYd0aTCfalwXyqsTYbU8XF1dLQj5Gsf9yhH7M1+Z/OYWxH0toZ8bSFfW9DbOu5RBt1tIWdr2NUW8XVM+tXJkK6m8HBXeLgrMtwT9fVMDPfGfD0xX090uDvobQ2OqEKj7cER1bhHGXAp/U6F36kIuJRjzraAo9U/1FoL/PPbFGODqqC9K2TvCDvag462oEM57lKEPKqQr33c3THqUvmcrcNu1ai3Y2S4w+NVulzNwx7lqKfV720P+FTjIx3B0c7QaGdotDM61hMc6Qh6VUGvKuhtHXMrau8SGW0LDStDw8rIaFvt8/hwW3BENTbc7h9Wjfs7g+PqwFiP16dyeJTOYaXHr/L4VS6fcsgldbik7mHF8Hj7cKjD7BabXFi/C7MNy0cjXZMpUyptTiSMyZSlUHSORTVWr2JwrE3nkUgNdERHkfYzNcPikZzBEe7U2JDJrHV6Ydzl6zZZW4vV0InTmROnMydPZ06czJ4/VzpzMrN4PnPhdPjCad+V867FU+aT1Z5LJ3RP7oZfPJ159fLCqxeX3ry8sbL8bHPt7drqx/W1lfX11c3Nza2tje3tze2d9Z3djd29zd39rc3dnc3dne3dje299d29zb3dzd2Nla2VF1vLd14/mbp3Y/jaeePz+943D4OfnuWXn82vrdzZ2X29v/tuZ+Pt/vbyt72tb3vb3/Z3djdWf9vf+c+97Y+3ls6Nj03p9AVl2/E+9Smz9mE29OHqwuvbJ28tzZ+4kE9PR8OZwNTxQq44mU4HS4VoOuXN5N2lad+Fa5nzl8srm0+u3Zq/dm9248vTd+u33326u/ft/ecvn375+ml/7dnPt+dvnw0vTptPpVsulTrOJbtfnp24WxqfG9QtF/NvQ6E4hbgT8j+2GuIQW0dvcHfLJ8btmXL0xOVqJD+WrEyOJ/3XH1x7/O7x7PlZd8TT2d8FtiFcmaDN2GEds2mcWnmvDG1HRC18UMFHFRxMya2Z0YUIk8knM3gUVA7KFaisBdKZOrrUcveIIRAeuPvo7L1HZ3P5sWtXFl69uLW28uzu7XOLF2fOn63cvHHq9s0zN2+cevr46pu3965em7+xdOLW7dNXrp28cefaytbai7fPX715/mnl3e3bV96/efLXX7de/Hz75fN/Mo9sVbW0qlqUrXKZHEMRABBxQSEHFHKEXBaPRecw6Fwmg81isJh0LpsjEvJBUIRgIAgJeHyWCODWGCkUcSBYAMGC2lJoLTEAQfgYxsckghojxWKBXCJCIQ4AMEGEA4o5ApTJQ2h8mAYgtJovEEFpAEiquQMxKRuTsjEJt1YRYhKeWMpHxHwAZoMoC5FwEQkXgOgSKUsqoYslTImUJZYwMTFDImU1t/AwKbvGWhhjIGImImbCYjYiYclqVhMJC5bQMRlH0sJBpWwApYggEgATIZQKoeSaYIyCiikQ1ITCeBQhwxAZACkQzIBRFoSxEAlLCJN4QJMAwgsgIldI4IuIAEwVQhQeROZB5D8YWcNkrePKExK4AjxfRBQAJK4Az+Q0MNlNDFYjhXYMRzjchDtCIB4jkhoJxAYqnUShERtxDXgiDkdowhGajjUcwaTC4lSgujA6melv66bw0T936kjWYdAdxkbjzRYf1+RgWdxci5NrcXLdASwSa89njZXCwFRxsJC15tLWbHZgcrLPNyy2DbGjk5JoDPR4CSMjxGCAHA1T82msWtJO5y0zaXM1oZlJKKeTaCXOz0X51WxbNa9LTeo8DmVswpjJ2LNZVzza7zUj1nbqgJJsEjeZMbyzhW6XMwel9D5+gxYgqlhHFbSDndx6JfUgfOxfsMZ/k5F+aqEeUlIPt9KOdLHq+vhNfdzGLsbRHvpRAx8/AJMtEMkoxOn5jTpeg4bXYADxFowyIKYaQXwf75iaW6fh12v4dXpRkwUlm1HyoIxha2aaJdR+MaUPbOiG6sXU/ylq+r9aGD/0AbguTr2KWtfLIrRTGtRsUie7SS+l61tp3cqmPjW+o6eu14TrNjW06o/KtUeaDXUthgaZ9hjSdVja2yDtw0l68WgPDuolgBoKqKMCWgqvCyc10F3R7njRms0NVouu2bx7NuupMbKacVWyrlLWXs45pgrOavH/B+T/zshyaqAQ789PmgoxQ35CnwlrkuO98UB3bLQz4lPV+DfmVow65MNDUt+gxDcoseoEgwaRy4J4bWKvTeyyIHYTOKgT2rXAYJ/QphbYDdCwrXnM2eZ3to7YFS6LxD0g9Q00D1tb/DZFLe3WOyDzO5tH3fLa3WTDQ9LhIanfqRj3tIU8qoivI+LrCns7Q872kLM94u6c8HZPePomPL0xT3fU0xn1tEeH22Oj3ZNjfcmIcSKoDfp7A/6ewFjP6HiXb0zlGVEGxnqC478H+NUS5KPjfRNBTTykiwbU0dGeWKAnPq6eHOuNB3rj4z2xQFcs0JUI9qYjmkxUmwypayXyZFg3EdZGI7qJqCEU1vpGu9wjHV5/lz+sDkT6/MHekbFOf6BzLNw7Fu4dCXda3TKzS6ofRHQ22O3vSOSshaIjlR7IZAcTWZvBisJKnExNkxqYmJGuHpWITYzmAY7e3+yJa1RaXjRlrs4GIpF+u7tnai564nTm+Kn0yVO54ycy588VzpzOLF0tLp6PnD/lvXzOfe64cbbQena26/Fd/6vn029en3/z6vL7N7fWV19sb3zcWP+0sbG2ubm5tbW1s7O1u7u9u7e5u7e5t7+193l3c3dvc393Z29zd29jf2/z8+7a3vr7rU9P3j07/fh27OFN18Nbg59exz7+nNx8fXJneWlz68Xn76tfvqzubn38tr3xy+fdb/t7+3s7v/zy7Zfvn7/vbD67evlUOPi8MnXL55+EkRgsPGfXPZqKvb42//75lXsPzpZm46NR50QqEI2PBIOu8eDQRMLhG9MkKvZkxRlOOx+/ulpeCFZPh1+vXVt6PH/l7tzLj3c/f139/mVjd/3164cXf14q3j83eiavOp1uuZ7XrF6efFIarRpUKQycZDHTZNJJFDrXKs/J4H42JWrVj7rMA0Oa3FTM4tL6Iu5oNjJ1svL0w9P5i/OyHrnJ06/Uq2gwk98sEnfLxD0ShaZFZWgTdyJYOyjpEGIqvqwdUHRj8nYMlAr5MI8HccXNqADiiVCORCnq1Mj67R2RuL3f1jY/N1mdir74een1y9vXriycOVW8dmXh3Jny/bsXHj1YvH71+K2l00s3T966ffrS4vStu+euLZ1f21n+z398f/36wee9j29e3r5z/cSzB5euL1bv3Fj4J96PdoWiVa5slTW3iDEUgCEBCglAIQsScQEBG+BzAD5HxOMKuRwBjw+IBBAEwIgIRkTgf+XsCIRsoYjD4zIgkI8iIhgSAAAbANgwwAFBFoRwIIQFwywMYYsRnhjhwTAHgFhCiM6H6DyEJkDosJgpbeZJZWxMzKiZBWuBpVIZWyxhwxgDhBmYhCuW8sRSHibhIhIOLGaDKBNEaCBMRDAyJqFhEhoqpmISmlTObFZwJHI2hFJBhCKWsSRydq2LK1VwITFN0sKRt/KlCjYqY2JyhkTOlsiZmJQOIAQAJoplDImcCSIkACKgYgqC4FEYj8AkBKZAMA2E6CKQJgTJQpAoggg1v4oAwvNBggiiQChdBFNBjAqgFCFMAhEKjNEAmMzhNwoAgggiiSASX4Rn8xqYnGMcfqMAIIEwg80lkCjHCKSjZEojlYYjkZtw+HocoQlPxBHJhCZ8I47Q1IhrIJDwYpkoX/WduhQuzzs7tFRQ9oOyt34srijOGydyHcGk0h+Vu/zogEM45IH84dboRHdiQl1Mm2annKX84GzVV8wNpVL9wWBHMKQsT+mLxa5QEBwfY0fGOYkov1poma3qqkVzOWGpxPRzya5qAitMMLIxVinTUs5rM4kBuYwhldPiaWe+HCgWfeOeNlM7tb+VOqRi62GCTUoP9GAOpcAi4/SKiM2MI23cBgz/g4z0UzPpQDvzWDu7vplyUEb4UUk93Mtt0ArxeiFBJ8B3044Y+HgzQDYKCBpek15IMIiIWmGTRUobkNH7xRQDiNeJcAaQoAfwffx6gwivF+L0AL4fIQ/KGENypllC1SE4LYozSPBtnANdwqM6mKgW4PRCkpqB76Y26jhkvYiqhUhaGd7QQdT3ETWaJrW2QWNs7DPhuw2NnXpcu56gUDeJ2+uQlsNoy9HmbpK4nQCpcEgvFeqjSfq5qI4u0TNChYFM2VEoOmbKnpmcazrtmM26ZvPu2bx7uuCeLnmqRfd0wTVdcNU6rr/PJgv2Sm5wKmOrpK3ZCUM5NZCfMAbdbT4LOjyA+Syo3QC4zYirH3YYQYcRdJogVz/sNiN/HNoNgMMIuvphjwWtnbgMsFMP2bQim1bksUjH3KqgtyPgahseahmxK0aGlKP21oC9LejqiPl6YqO9IV9baLQtOtYVHeua8HdGRtqDXtW4p23S3zMx0lVjZMzXEx9RJ0b7EqN96YApNW7MjOvjgb7YaHd0tGtyrC8e0kXG+hIT5ljM7BnuGPIozA5xr5lvsMNef5d1qGVy0hIOG/yjvaMjPfGosXa/cT5lyyes2UlzIW7JTpgyUWMxMZCOGNIxQy5mzE+aspPm2lQ1nxgopAeTsf7JmCmdGkwmbaGo0R/SjkX0kaQlEjePh7X+cXU4optImKJxY2BC7Ql0OvztBoekQ8fr0Qv9ob7paX8+7wpPGp0j7V0GAdxOFGtoUhNbYRfYs+pWpwjWUQyBlsFQp8kpj6Wss7PBcnE4m/fNLERPns2cOJM+eTpz/mLp0sXS+fPpa4uZG1cSNy6HbiyOXDptOTndcW6+7fb1wZfPC+/fnHn/7srH97c31l5trS+vrX5aW1vb2NjY2tne3t3a3t3a29/68nX38+e9nb3t9e2dz79+//Jtb2d39dvn9e+7n/ZWXnxeffT+2dytS56lS6YXj7wfnsdW3lS/rN3+df/t56+rX75vfv269WVv8+vWxtednW/7e1++7O9/2fvlt697uxt7n97vPX1yK53JqHpSUnlOKk5KwfM+y4186MXSiftLx28snUjnx8eCznDU6/FZPMOmsciAO6iJlocckd5gxnnl7kIwZZm5EDl1I5GoOsdS1gcvL29sf/j6devr9qcnS2ceXMrdOjV6bda4NK2+WeyLqWmRNqYfpMQEjDidmiaTkvimMLFpsKlOTSEZJMiAvtdi1dgcOveoNTuVmDs3O3WyMjo5GivG+VKRUA626TogJcoRc7EOsagFgBQA0gq1qKWybhRt5yu1mLJP3NIjlrSjiAJGlWKBWMSH+WQWiSmkcUAq0sIXt/K4UBMipXo9monwYLUcmZuenJmaLBfC16+evHr5+JNH1+7cOn/r9tkbS6cuLU5fWpw+f7F0/kLlxq3TX39Z+cc/9jfXnvz86MLD28fvXqveuVw8PT1+Zj783zOys1ulVMlbFBKpDIEhAQzzxIgAAbmgkCXiswRcRq3pymUyuGyOUMADQD4ICUBIAIB8oYjLF9S6rL/nr9aSdACAzefThTw6ADARhAvCTAigwyADhThihFcrLgGECWBsQMwSYUwYY2BilkTMEGNUiZgqkdFlzUxZM1MiY6AYHULpAEyVyLkSOVcs44hlHFTKRiQsWMyExDQYJSEYGZNQxVJajZQSGUMqZ0qbWdJmVs1xgYjpMEZDxHRMykRlTEkLS9LCwuQMTM6QtDBlLWxpCxMWkyGMBIvJqJSKSemImAqjZBgliVGiBCNJxFSJmCFGmTDCBCG6ECSLIBKIkCCMBKBEIUwQwoQaERExHcTIIogkAAhCkAgiFACuAZUkBIl8EZ4raGLzGv5LTRwegcnGUemNtVUdMqWRSGrEExpwhKYmfCOeiGvCNxJIeDwRR6aSZAqgNDt8anE8XtA1dx4DpH/u1BN8YUm82J2f1ZcW+isLA6mSLhBpG4t0pDKmUmmwkrPEgj2JqC6TtFQKrnTKWsg7ctnBYnFgftZeregzybZEFJsMifJx+OR0R7XSVS3pplLWmfTAfLavksSSYVws1JRPi4s5TSHvstq6OMIGAYTzBQylqVGPXWHo5PS3c5y9oE3Jc7QBni6xRSGUM+pF+B8FTT/A5APNjDop6adm/I+t5EOttCNtzLpW2pEW8sFWyoFO5tEe1rEuxtFeRp1JSLQhdAtCM4iIGgGuj9/Uw2vs4h1TQ00aCNcrbFQLG3UQQQsQ+/gNncyjPZw6jQBnhIgWjGrBKAaEqIFwaqDeJCMPKOi2VqYOIXSwj2h4eKOAouUQTEJqP0QzYRSzkmrrods0VGMfzmKkGPV4vRavM5C0enJXL17Z1ihvqYPhHwHoR3lzU7OKKG0nN6uZEjVdomVifXSFgR0r2rJlRy47OFVwzubd83nPbNY1k3NNF9wzRU+NkbUKspL/velaY+RUfqiaHZzK2KrZwencUCFmivg6xuzykEsR8bQG3coxZ4vfLh8ZlPqsYp9VPGyT1OQ2I04TNKQX2Q2Aqx/2DmC1c4cRdpoQVz/qHhAPD7X43aqgt8PvVo25VX63atzdMe7uCHo6I97uieHeeKAvPt4zGepNRPqSUU06oklHdKmwNh3RZScM2YgxEzZkw6bChKU0aZ2K28rxoUrCWUk5KqmhcspWTAzU5p3FzFAh48hmHYGgvn9I3mMCVDp2m4HVbuK1awSqHqFlsHVkTBsMm2MJWzhsSiSs5by3nHcXUvZiarCa91QzjmJ8MJ+w/jE3LaWHiil7PjlUTNmLaUc+bU+nBrNpZ6HgTWYcwWj/WNgYmrREEtaJ1GAsORidNE9OWmIJcyhmGAn1Do202QPtgyMqg13abQAHPW2JjCNT8ESSFttwW4dJKNeylAP8Zitf6RA6Szp9WKEcEhkDrYPjnfaRzlTeMTs9XimNlKZGZ49HTpxJnziTPnUme+5C4fLlwuLl9PVruZvX09evRK5dGL56fujSKc2lU+3XL+qePoq/ejH3/s2F5Q93tjbebG+tbm2ub21tbWxtbu/u7Oxt7+xt7n/e/vJ198uX/Z293Y2d3e39va3dta2tD1/3Pv26//775vMva7df3svcvexeumR6ds/z6U1+f33xl91X33c/7X5e3/u28/XLzv72xs7a2v7m5rf9z9+/f//rf/7tr//5t19/+/r3r/tf3r65WSxVTNZZremixZyWIpNKbMqmeXSi8Pr22XfPrt26cWKqPOn2mHwjA/3WrnhxZDxrj816262IJ9JfPRUbS/efuZlKzbn8ab0vpr/15NyLdw/XNz583119fufS02vVW6cC9047n1103Z02pExsF1Tn5jYE6PgJCilSdzRw4KdAY72HRlVTqd0QaDfrLFaNvr/DO2bLT8ULM+lwMqC2dKNKBG0T8yVCqpAOK9GW3hZxu9jo1CvUza19clknKu9CERWvpQ+R92CybgxSAGyEy0X4LIBHEzA4MJfKp4lkfAq3USimY61sECNrNZKATx8et42Nmou54Pxs6sG9xdMnSzdvnLmyuLB08+zi5blLi9OnTudPncnOLcRPncl8+HBzb+fJz49PLZ6ZPDs3dmF+bOlM7GTRnQnr/gkj1e2K9uZmpUQih2CEX/NpgCALFDKEPDqPTeEwKUwGhUEnc9hMAZ8rFHFFAK+WMyAUsGsSCTliDAQBHgCwUVSAQjwhjy7iMxCEC8McEGbCIAMGGRjEEqMcsViASQQQxoalPFjGBSVsGGMgKEOC0iUoVSaly+W0ZjlTLmOIpXRUTEUxOorRpc2cGvBqnEOkDETKQKQ0TEIVSyliKUUio0pk9D8kbWG2tHFbWnliGQNCybW4cExKlzazpC1MsZyOyWiSZoZcyZQr2TIFA0YJmIQsltIQjIxglN9Tb1CyTEKRS6nNMoZcxpZJOCjGrLkYYYQKYxREQqnBFULJkJiGShiYlA5hJAAiABABhIl/CEbJIhDPEzRw+fU8flPNBMJiNwiEZKGIIhLRhEIqj0dhsUh0BolGJxJJTXhCA57Q0IQ7hic24omNRDIOk/FL074T5/2+kAJVHEAVB/SDLKtX4BpDxmIt8XxvZW6wMmsvlq2VqmO66qsU7TMVRyzYMxnWpOL95bwzl3XMTPtnZ0bnZkdnpx3TFfNMSVtIKlIhoDgJn5hSFrJoMd9WSRlnM5bjxZ5qFk7HGmITdfFJYTrVOTU1ksz4tCZ5E+1f+dCx9m6+Rg2KwUaAcaBZ0KQWs/VSfpuQLMAdoB35lw4xS9sKcBr/nVv/rxj+x3baUVnjn1vIP3Vy63t4jQrKARnu35XEHzsphzrIB3sZ9XoewYIwbGK2AaB0shtaaUeU9ENyxk/tgmM9okYVp07FOtrJre/gNNTmmq20Q+3MY12c+i5OfRe3rpNztIN7RAvju4RHdVKiuZmqF5NqpWQXs76X0ajlEAx8ogkm2RQMl5pj1zAGekkDvSSdqkHb1mjoJZnUtL4uco+S2KMktiB1EP8vSgmuU0VrU5HbummyDhLaRmChh2Rd1MnsQHHKXSk6K3nHdNY5nXXO5FzVvKtWRP4XI11TOWcpO1TO2cs5eyXvqHVca5rJO2fyzmp2sJgw5yeMuaghG9GnQ9rEWM+EvzPkaxv3KGtDuzF3a00j9maPVeKxSnyDsoBLGfSqwsMdfmdrwNUW8nVG/L0TY32RMXU0oJ4IamLj2omgNh7Sx0P6RNiQDhuz0f78pDmX6M8nzcX0QCljLWdtlay9mndOF1xTuT9exDNX8C2URo4XRxaK/tni6GxxdLY0PFvyzpY8M2XPbMU3UxmZmRmPJWwGs1zdj/WaIYWO09bPk2mY0i62og9s6RZqrc0jYXNpZjwcs04kbKXSaLk8Ush5ChlHJeetZF3FpLOcdldy3ppKGXch5cylHPmkI5921oL6atdGTibs/qBxLNwfSzsmUvZ41pHKuRLZoUR6MJmxTSTNYxM6m6/VOdY1EjcOjXWr9GCnAfIG9amydzxp1jtlLVq2TM9uGwKUQ6IOLzw6bdYEmlV2UOuTDwY6xiZN5ap/biY8PRWYnR2bPxE9cSp1BDVvFQAAIABJREFU6kz29NnsuQu5xav5G0uFpaXc7aXs9cuxG5fG714fvXtt6PqFnsUznfduB549Lb59dWb5w62drbd7uxu72zu7u/tbO9s7e9u7+1u7+1ufv+x8/bb35cv+3uf9r7/+tv/t65evO7983fzty6e/fn796/aD/Y/nn94Yf/Mw+O5p8O3zifUP85+3bv+69/G37/t7X7a+fNv78nV3b2t9e3V1d3Pj25evv/3tr19+/frl16+//vWX//zbr3/f2d589OjFiTM/l6YXHc5Se1sIgxLdimvJsaeny88uzd09X716thIYsbg9Bq1ZpRtSuSP93qS52ybpscgHh3u8E5orj8rRsjVYNA/HjWeXqqcuTl+5dubDywdvH13/unzn0/2Zny+NL830L+Z704MCHffPVtaRgfqffPVHRw/8FDp8NEwk2glEB4qZW5ViiC9pFmpNil6jzOe3+PxWn99msql5IANTgByQCcoBuAVqVSvlnbIBb79+SN3Shbb2Spo7IVkX1NyLynuwFrUUVoIMkMWGeVxUQOXThRIRG+KwYYZIxm3Xy3stbWpTi8nYMuLuG/VoQ2PW+Znk7HTiwb3Fx0+uX7q0cGlx/uq1k7U68vSZwvGTqenZ6MJC5NLF5OK5yZOzIyfKrpMl++mS4/yUayFrjbpb/0kWXa+qRSVvaRXLFbBYKkTFXBhm8flkCKCL+DQem8Rhkhh0EpNB4XJYQgGndqdHTSIh5w+hiAgQcUUiFgzzUIgHAxwU4snEwppXEoVZYpQjRbkShIPBXBjmIBgHlfJgGRcWs1GMKcFYMjFTjjJkEppUQpNJ6VIJXSylS6QsqYwtb+ZK5FyJnC2WcTDp74BEZUxURpcpWLJmulROk8ppsmamvIVVk0zBkivZshZ2LSIck9JrTVSZgiVTsKQtTEkzTaaoMZIpVzIlMqpUTpPI6AhGgVEyJmaIJUyJmCaXUmuMbJaypWK2GGXCCB2EyChGxyQ0VEpFpVREQkEkFETKEMsYmIQKIUQIIdZKWwghikA8ABEQjALCRIGoSSBqEoF4EUAUCPFcXiNfQBCKKABIEwqpXC6RycRTaTgKFc9kUag0IpmCxxMaiGQcntiIIzSAKCtfcc+fGbEPy5o7m7oNtOFwi80HDHiEpiHekA8OhNsjcXUqba5O+xbmx2YqvmLGWsxYs6mBiahhqjI8NTUyPT02Pe2frvqqpaHZinWhaqymW/NRqBwTVTNALsUvZqVTGd183nyi3DWdB7OphmSyqVSW5YvafMkz7Df6wwaJgvrDgf/RSPgXPPFPRNyfSA1/oh77E7PuB+qhfycd+hOp7gdtp8SkUbRKObT6f+PjfhATfmqnHlFzmlSMI71CnEZE6GQebcH/IG/691b8X9oIP3bT6vpYjUaAYkYYGhFJQTsswf8kIx+Q0g8oBfUqQYOMcVhM/qmZeqSZekRKONDGqG+jH1NSj7aQDzaTDjSTfmwh/9RM+Usr61AL60B/C0MnJbbxjvTCuD4A181taKcd7WE1aDk4gwg/ICHblBRrK9GkaNRI6tTYkV6srk/eqFWQtAqSTkk1KBk9YkIz/3C3lKhV0TuVBJWKqGjFSRQNPOigqoeZzFqnKp6Zsqea/93dUc27qkX3dMkzU/bOlL0zRc9s3j2Tc1Wy9v+WkdM5RzVrr2YHZ/L22YKjmh2cSg2WUwPFhDkzqU+F+ybGu2OBruhYTyzQMzHem47oJkN90dGu4EhHZKQ7OtaTCGoTYX08pJsMapMRQy45kE9Z0wlzKt6fTQ2k45ZMYiCXshXSg8XMUClrr/3JqZyjBsWZortm81+YGjkx7Z8tDc+VR+bKI/PlwEJlbL4cqNk/Zstjs2X/bNk/V6k5IEfnqv7pqUC57PeM9LV1iSzujsFAV6tR0Grhyw2cZo2ox6aQdPGb1cBwbKB4YiKYsA2P6zMFXy33tVTwFbPuQsZVyXnnp8aKGW8+6y3kfPns7/dh1UL48llvNuvJ5LzJrDMYtXgDfYFIfzzriuVc8YIrmXVOpm3JzFC24Ejlh2IZi93f4Yn2RUqDznCfXM2RdrEHPJ2TZY87oumywmINQ6pnq+ygygmpnIAl1t5iE3S7kP6R1pEJba4yPDMfmqkG52aCCwuhueOh4yeTZ87lz10onr+Yv3wtt3SnfOtW4daNzI0riXvXk88fJJ/dG7652HfpTPvt6+4nj1JvXh1fWb61t/Vuf29zZ2dnZ3d/d39vd39n7/P2/tftr9/2vn3f//bty+evX77++tvul8/ff9n/9ev61qdHKy8ufnhcfbYUfnrdt/IitvUht/Gxurd59eves2/7a3/97Zev3/e//fL567e9/b2t/e2tb/t7v/3y69/+4++//P3XX//jt7/9x19/+/X7f3z78o/v33/7uPL+0pUPCyfvxybzPd0TSvkpl+1hOfH0eOH5hdnF6WQ64hodMTm82h5js2aord/bbXCrdLaWvgGJI9g9ezE6njMFi+bB8c5I3nXz4bnLV47//PDay3uX/tfW0/1XF15enryQ1S/N2hainTasycpvNDceGjp6ePjI4WBT4ziN5uZwOpl03v/H13s9t3luab5/xqm5PFMzp3dPz+l2lK1AZWYQOeeccySYEzJAMIMkACLnHEkwihSpHEgrWJblLEdZEhNAUpL3ngvI6t19ep+vnkK99VWBl/hxPe9az2qohYLqGBx0awetrYvW1cP1h0b8obHufimdjeJJqWQmmi2k0rlErpjK5BMVHfy2XhFXQpK10oVKCltOpktIZB6OIaYSWPgWFACEAcOJSCgeDsZCsFRUA/jC4ITO7h/tNaonHSb7tNZt13kchnTCcXk1u76Wu7u5dnD425Ur81evLqytFR88vLZ2Obe8kigU/aU539zsVDyi99jVfkdrNtA3G9EWAr15b1fc0TZjFf6D/ZFKIUfMZgloDB6JysCSaAgCCYpEN+HwQDQaAIc3wWDNUAgACgGgkFActkpHRFU4LAKPQ77d5oGD4fFwAhZGwMKIODiFiKKRUXQKGo8HE0kQKhlOpyL/npFUOorCQJFoCBINTqPDWQwkkwZnkEAMKohBBTHoYAYdyqBDWQwkm4Ph8nAMFobBRtGZaBoTQf1TNDacI0CyeFAGB8zggJlcCJsP4wpRPBGay0fSmWAqHVgFJ50JpjMhbC6CxYGxuVAuH84VQDl8CJsHZvPAHD5EIEBwuVAWE8Kgg2lUMJUMYdDgPDaKw4KymSA2E8Kiwxg0OJ2KoFNhNCqYRofSGGAqE0RltlCZICoTRGXB6CwokwGm0ZpptGYWC8RkAimURiKhgUxqIpOaSMRGIqHhTzUS8A0EfBMe14jHNuMwTVh0MxLZhEA0w2CNEEgjEgmEQgAgcBOgpR4EbmoBNgBa6slURCQxkp+fGBwTt/fiBsf54ZRmyi0fs4v6jcTOAayqAy5TQbu6SZM2dSI+mEmPhPyaWNRkm1AZjLxUajSVHQ9GzMnUUCplySYNxVR/NqZIeBhxFybtRkSdoIgHmQoxC9HOUrxnNiFOBLDemQtud1M4zI/G+oORQYtVbRgU09hNJ2v+cu78Bx8d+0vN6ffOn/7w4smPLh7/8Pwn71849RGg4QyLhePxiSQCkIYHiMlgNQkshZxvR9UrURdkqPMK5Hk54pyw5QS79gPWhQ/5DZ/KwedloHNKeEMbtkWKbGACamiNp5igM2TgCTrsDB16mtB0nNDwCRVwmgU+zwGdF8Lr+eCLnJZzrOYaNuA0u+UUu+UUs/lTHvQ0D3G6kwOWURsE+LPdQngnCyREnJEhL7aiGztwgC5sUwe+vgNfq8adUWBrZNhTraRzSuJ5IeaUEH1WQapX0wBtlOY2SrMUe15Nb1Szm2TMixJ+nVhwUSxpVChgOi07EtDHq9eNAX0masnGBhNRUzJmTsbMqbglHRtMRyyZkDkdNL2zW9+pysh0xBzxagJ/TmtEfdpUwJiOmONBbdjXH3B1exwdXkeHx9Hlc3R7nd0hd7/f1eu1d7mmO9xTnW57p8/R43X2+F19LnuXy94V8AyEfFqfd8Dr6ff7NH6fLuDXBwOGSMAYCRijQVM8aH5H8XRsMBO3ZuLWTGw4Gx/JJUZTkeF0dCQbH8vGJ6oBAm8Vn8zEJzKJsVxqopAaL6RsudREOmnz+wb7dWK+BGed6hn3a4TdBFYHgtuDpShRrC4qVYnldVEnw5aJoKnPKlP3s0cd3Z6QKRQb8ofMgYChGjYbCQ16vUavfzAUHA6HRkIhayBg8flMXq/R5zN4/AZf0OQNGeyugZGptglHjzNocIVNrrDpT0YO+MM6d3DA5unQjolNdqU9odNPKRhKOE0ObTNwxwKaLqtA2Edgd6FYPWiphaocZnIGUMwemFCD0zvlE8E+b9yYzk+l0xOJ2FguM53PT+ZytsKsZ3EptrySWL4UXV0PXbsVu3E9em0jeO1y4N7t2Ff3I/duDK8vylZKgmvrus82XU8e557+cPXls2+2X/72/Pnz5y+2X+5s/77z7Pnus+293/b2X+yXt8v7u/v7+/uV8s7e9kFlZ+/lD0/uL91dc99atl6f772/rn9yZ/ib+zO/fls42v/89eGve7svyuVyuby3X97e232xs/373u72QWX/8LByeFg5fHVw+Org6PVhubxX2d352x+v3+zufX936+jLr76enU/29XskonmD5rZj/LZ36mE2OOseibusQfeQxz8cTtvbB0RderGqm9WtFyh7aV1mjm5cYpyWWV2tPUN8i71t43ZhYSl8+1rh1mrq+835L1ZDN1IjRYf6esa05OsZV5EMVJgGBtA214+CACOQlvaLZ9TgJha4qeXiSTj0gkpNsVoFZgNz0qaOx0eGh9VtHXS+ECORU6QKuryVJZRSBBIylYmQtdJ5Qkx3n0Chpqo6mKJWFktKJbGwFA4eT8eAUAAwCgTFQCBocD2wDomHUtnEXCmRKoT0gz2OmaFIcHQ2O1PKe+YK/o3L+V9++mJra+PF9g9b967dvH3pyrWFz+5fWb9azBa8haJ/vuTPZcciQY3P2R6caQtNq4KTssiUIu3scA+JbHreP6gjVSKOhMngkSgsHJEKJ1CgJAoMRwBhsAAkqhEGq4dCGyCQRigEgICDsRhEtYu12qdTZSQOi8Bi4O8qyGqweJWRFBKMQIAQiGAyEUohwahEGI0Ep1PQdDqWzsRQmWgSDUGiwGl0JJuBZFPhNAKISYMyaVAGDc6gwRk0JJOOYrIwbDa+umeKwcIyWBg6+60YXCSbj2DzYUwupCo2H8YToflijECEqTKSzYXzBKjq7SabC+fwYBwejC+CC8QIvgjO4UM4fAhPCJNIMAIBgstBcNhIJh1Bp8I4DIyIT+Bx4DwOnMuCc5gIFgPJYqDZTBSbiWIw4QwWlMGC0FhAOhtCZ0PoHASDDeNy4GwmiElvodMBVGoTmdxAJjdQqU0EfD2R0FDFJAFfj8fVEfANREIjiQgg4Juw6EYMqgGNacZigVgsGIMBQSCNIFA9ENQIaKmHQAEgcBMQ1EhjoBOZ6XzJPu3qNY+IXYHe/PxYIm+K54y+aK9hiCVVQoRSUH8fzTXTUw0Py2ZGI1GTTs9p7yLFksPJzFggbMjlx7LZwVLRUkz3xLyckBOdcEMzHkDc2RSagWTD3IVk73JmoJSSJAJYv7vR54F7vcJI2BCJDIejY4pWXEPDvzbXn6w58eGpM8dO1Hz0ybH3az79qPHcmfrzp8+c+uT4iQ8+Pvk+FA0g0xEKKaVHRhtUsQbI0E50gwp5gQ8+wW85LgHXyMA1gqZPBI3HpcDTUuBZAaBG0HJWCLnABZ4nN54kN56kAM/gm49jm49hmj5B13+Mrv8E33iC1nKWDb7IApxjNp9lNp1hA85yged5oHNswGlG8wkmqIYJOcXDnONizyqYjeZOskaO5aPPSNDnFei6NkxTB7pBjbyggp9VwmpksFMS2Ekl9rwCc4EHOcEDn1Rg69uJgFZcYzcZoCbUt1PqlJTzKtaFNuFFueCcUlLfoUING4VRny7u1WXCpoRfl4lakhFTPGZ+p2TUkgqbMyFzJmRO/RkmEA8Z/p6RyZAx6tNWZxljfn08YKj6tNGALux7m7/jdXb7ZnqqqXXV4DrfTK/X2eOb6fXN9FaXPPvd/a6ZHqejy+3q9XkHfH6Nz6/x+DWhkCkcNofD5nDIFAoaQ0FjJGyOhy2piDUdHcrEhjOx4XR06M8acTwdHcvEJ3LJyXzKnk/Zs2l7PmUvpB255HQuOZ1PTRUyk8X0ZDE9mU9N5VP2eMymNypYfKR2SOVJj2ptCl43lqJGkFrRGDmCqMIozKIhv14ywGQo0CwlyjCmnPQMeMNmf8QUjJiDQaPHo3G7B2a8Bk9g0B8eDkZHg+Ehf3DQ6zd7/AaXV+cO6IIxSzg16I0YbTOdYzMdU97+ad/ATEjvCRs8Qa03qHEFem2uNrNN1D/C6x3ljYa7+6ek7A4Uqx0t1zNMrg61lcMbIDC7UcxulHKYqfUoVcN0ZidEaaI6ktpwcTRWGM0UppPJsXRyqph3FvKT+fz03KxvaTm5upZdvZxcvxq9dit281bi6pXw9Y3ogzuZJ/fim1eH1uala/Oia+sD97cc3zzJ/fL06s6Lb3Z3ft/e3t3Z3X+xu/P7zrPfd357WX62X365X96ulPcqlcrR61cHR5VXR/vllz9882DxzqWpOyv6e+v999Z7H9+y/vB5YOfXjdeV7w/Lv+/t7VQOD8rlvf29l7s7z3e2fy/v7x4eVg4Oyvv7u+Xy3vbuy8ph+ej1YaWyf3BQPjqs7P7+++9Pvnl86fKq0zVvHlwzG5MqaUjKzWjaLvnG11LueGC0kPcW5gIDBkVnj6izh6fsoKp6KB06lqyXqJ2Q6CdlPUM8q7Mtv+SOxIezCVsmYJ0LDs26dNFBpaOLPmfvXPHoMiM9dhWvHw3tADRoIc0DMIACVEeuPYFsOg0FnaVSAPbpjo3F8UK8PxXT2yZUYhG4q5vM40H4QmRrG72nX6huZ3L4KJEEJ5UTla1knUGi0wk6uzliOYMrphNoKDwViSUj0TgonoTE4BFQBBCGBBEpaG/AcfnKUnEuEQjOOJ3DscD4+krs1tX8paX48mLim28/W76U27p35d6DGzdurd68fenyxtzaetHlHc5k3bGELRjQuZ0d7ulWz5TCYeVPmdgzg3zviGRCw9Ko8P81IzkyNl1Io/GIZDYOR4ERKFAyFU6kgJGYBjiyAQ5vgMEaIdAmMKQZCgMiUdB3UKxyEYeDYbFQNBpMxMHJBCSVhKSRURQigoSHkQlwGgVBIECIJAiFBHvHSBoZRaNhqsmuZDqSTEVQaQgWDcWmwplkKJMGZ9LgLBqKRUMx6WgmHc1gYJhMPJ2JY7DwDBaewXq705jOxtLZKDobUq0gmdy3BxYPyhHAeQJU1XTl8pF8IZrLR7K5CA4PwRciuQIonw8ViRBiMVwkgolECLEYKRIgJSK0WIDlc9BcFprHwgm5JBGfwOMieFwEn4Pkc9A8NobHwnHZOA4LzWEjWRx4tbfora/LQ7G4CB4HymWD2MwWGqWBQqqjkOoopAYKqYGIryUR6qoi4usJuLpqOgEeV4/F1CIRF+DQCwhYHRJej0Y2YVDNEEg9GFwHgTSCwQ0wWDMY3AAE1tFomGTKmSu4IrFR+0x/KG5OFUazc2OFhfG55UlPqHfUJrXZW0NBXSE/Pjc7lUmPFGcnY3HL6JiiX8ty+wZCcXM4borFjbH4QDGnTUVl3mlMcBoYn6lLOE+n3LUxJ7IQES0l+5dSfcWYIOrFhDyweISZTurj0fGAfyQes1Eo9adP/RO0qb72zIXTZ2tOXzhz/vzZc2dPnz118tTJ48dPfnqs5lgtpL6mseZc/XE8tlnFw+nE5EEu3spFdxEb5cjTQuBxEeiEDFwjA9cowGdV0PNS4Fl+02l2Qw294RS1/hSx7gSh/gS+6RQOcBzR8DGi4RNc80lCcw2+8SSl+SwTXMtouUAHnGU0naE31dAaT9GbTtKbTjKaTyHO/hsNUsNE1tCRJ+mYkyJ6XacI2sYF85FnRPBzMthFFaxWDb/YCruggp5VQc/IYKfliLMy+Fkh5IwUcaGdCOgmA9twjd3E5m5SQyv2tAx3fEDSaOwEqyXnVeKLKj5gRMuPuTQpn6EYsyYD+nTEHA3p4wlLLG6OxkzRiDEeMSZDxkzAlAn8ewtPPGT8e0WrleifVV0qaomHjBG/LuLXBn0DPnev19XjdfX43L0+V5/P1eed6fXO9PpcA1X53ZqARxvwaL2efq9vwOsb8Hj7vb4BX1AXCJt8YWM4NlhVJGKJRKyRiDUWG34brxobzcRG09GRVGwk9RaN07nkdDZtz2edhawrn5nJZWcKWVcx586nHIW0Yy7rmM3YC6mpfHKykLQX0o5izu2aMSvVzPZ+vj9j8+ZGVSY2VgokdeLQKhS1m9w9rW4blaFEILQASJbBeockE/7+QNIaiJvcAc2Mp8/tGwiETe6g2Rsa8kWsvojVFxr0Bi2egNHtN7gDOm9IF4qbgwmT3dtrGpfqR0QWm9xsU024ejxhnSesdQf77J72UbvcMMHrG+XItfgBu6hzgs/rxXJ7sFI93eLrVg1zuQMEVh+GryP2z8gmc3qdRy7UYBQ6kjttSMxNJAtjqdxkKjVeyM0U885i3j4765qfi6wspVfX8usbuas3UjduJ2/eTN24nrh5Jf3ZzcwXW/H7N2w31zpvXm67e0P/xUPXD98Wnv18Y/flt3u7z3d39/f2Ky92d55t//b77i8vy8/Kle1yZeegsn94eLhf2duv7FT2Xuz+/vXPX67e35i+s9z3cKP78fX+H+6N7/88/8f+50d7P+7tvtivlMtHryrlvfL+dpWRe/svDw73Dg7K5fLe69dHBwflV69evfnrH/uHBy/3dp/v7bzY3dv+7cXzr7795fqdO/7glUFrgM1wM0g+CXvdPXIpMhWYMiRj0/Ypo8nQ1qkWaPulbV2Mbj2ny8BRaah9I8JOC1vRTxqwCtbvxBPpUZe9Z3pQaddKIoNqZxfXykfnrR3XfMN3o54Vx8SETDSpEJmYhA4ijAo6y8A3E4iAzh7e2mrgqweZW7PmhaA6H+tzOVWaPlJrK1KlRHd30zQaXp+Gq9EIuHx4Xx+7v58zNdU5MqJMxAfHxjpEEppYxqUy8FgCHI2D4gkIGh1PJKEoVKxMzu/rb79+Y+3W7Y2VldmV5VIq7iukXNfX01u3SjevzV7dKF65WiotJK/dWLlxe+3uZ1dv3l1duVyYm497/KOprMvtNTvs3SNW4ZCRO2rkjGrpEzrmuIZuasP3yzAKDuS/ZiRNQCXzCDQekcrFERkIIhVCocOIFDAK89b6QyBaoLBmCBQAgQHhCHCVkRg0DIOGYbHQKiAxSBAeA8WhQSQ8jE5BU0lIHBqEx4CpVCQeDyaRoXQqkkFDMShIKhFGIUBJ1eKSAqPQEGQqnEKFM+koNgPJZiDpFCiDCmNSkUw6iklHsxiYKiMpNDSVjqExsDQGls7E0RhYGgNNpSPJNCCNBWRxYEwuhMEC0VhABgvEZIOZbCiHh+AL0TwBiidACcVYoRjLE6BEEgyPB+FwQAIBTCpFSqVIqRQtk2F4HKhMglXIiAI+msdGiYUkqYgs4GPfMpKH4vMwfB6Gy8ZwWGgmC8HjItlc+FvxEWw+gsNHcXgIJr2Fzwbx2SAGrYlKrqeSG8nEeizmIvk/GK0NBHw9AVuPw9ZRyAASsQmPa8Sg65DwWiS8HoNqwmBa0GgAGg3EYEAIJBCBBILADYCWWgoNnUi7sgV3YdYTiloT6dFwzJzOj2aLo4nMYDxtyhZHC8WxaMzk8w9EoqZ0ZiSRHExnhqNJy/CYYnRCNePrDyUMk06Fx69IJltDQcbMNDg40xhxnY3YP8146wsh8nKqdTndOxdtj3tZ3mmMz0VKxJWRsCESnohFpoOBUQqpAdpyovncGWBDUwsIcL7x/LkLpy9cPFNfd7G5qaGxqfb0hZqPTn98pulUE+z8mfPvwwAnxGSwRUbXsNEWCX6ADVVjayWQUyLQCTmkRgGukQFPKSFnxIBTnIZPmPUfU+uPUeqPkRo+JTZ+SgQcQze8j2/6iAk/y0ddZEPOsCFnxMh6MbJeCK9lA89Q6j/Fn/8Qf/5DasNxBvA0AXCKAr8Aq/sQ1vABFvwJCXFKxGiSM5tFuPMi5Fkp7IwKdqEdWdeBqGuH1KrA5zpQtUrEeRn0nApZ34Fv6aGAOolNbdjaNuy5DsI5CfwjMfL94Q7IzCBB11bbI7/YK4c6rYqs35j1G6uMzCeGMklrPGaOxkyRqDESNkRD+kTQkAoY08H/zMhE2FQ1PKuATIRN0YA+4tdVo3kifl0sqI8EdSG/JugbCPoGQn5NyKcN+bQBz0DAM1DlYlVBry7k07pdvQG/NhTU+30ar28gGNKHopZQ1BKMmP/UYCRijcdHUqnxTMaWTdgyibFMbDwVHUtGRjPxiXzKPpudyWedxbxrNu8p5tz5nCuXncnnXIW8O5+ZKebcpbx7LucqpB35lL2Ycs5mXcWcd2E+PDWt7x4QzoSt0Vl7l4VPlsGwMgStiyQxC8wBjUjHwkggJDmCIocLuyim6XZ72Dji7O43C7r1HOuEwhMz+OIWX3LIF7f6o4Pe8KAnZPGETJ6wwRvRe2J6d1w/HezR28StOrJSQ+yyMDtNLNOUYjrY5wj3TPnbxr3KUbd8cEbUP8HmdINbrRT1EJ3Xh+Z0o2U66lh0QDXE5g3gJUZq96R4MqMLr4wbPSpWB0Tah3MldfG5sWRhLF2wpbPTxYI7k5qeK7pKc77FhcjyYmp1LXvlauHGrfytu/mbN1O3b2ZvXc3cuZZ8tBn/Ysv74Lb13i39g83B7554f3k6++LXW3svf9jffr6zs7e7V97effnosveZAAAgAElEQVRs+9dnOz++LP+8f/CiXNmpVCpHR0flcrlc2Snv/HSw8+Xerxtfbzlvr3RtXe74dmvwx4eu/Z/X3+x/c1T+/ejo4OD1qxe7O+XyXqW8U97f3dl9vru7vV/ZOzgoHxyUDyr7B5X9crm8V97fO6iUXx9tHx0+29nZ3t59vVt+88tvj4qzn/mD8wMD6XbVFJeaMfc7+5Xekf4Zm845bRqx9uh6ZSo5raOH09bPFreRFH30Nh2n3cBWaajaYVEkN2x394yNqhzj7Q6LMm3XOrQSk5gU1rXOT5qvRb2PlorrseDT2xtLUcfMYNfUSLdtotftG8zPudYv+TbmJi7H+9divfMZ/dS4yKSjyiXAWNgwMa4aHVHG4yMWi6yjg6rXC4NBczI5FotZb91KF4szAxqV3tCrbpOyORQKFctik0UiFotFaG0VDg1pQyHn1atL9+/fuHJlcXW1tLyYXltMbt2Yv7kxe22j+PmDa9dvLG5tbdy4tbq2Xnr81WdXb6xcv7UaT3oyuWA663d7rBMTXWaTyKjlGQZY2m6asYeha6couVAeGcClgP9BHSln0kUkMgdd3eVEYyLINGi1hQQOB0AhAAgYAAI3Q+EgBBaOxEBJZBwGDcegYTgsAoeGYJAgLAqIRgBwaBCJAKnmphIIEBwOhMdDq3udSAQwhQSlUxEsGopFgdEIICIOQMK3UIggKhlCIYGJJBCRBCJTYDQ6nMmAsVkwDhvJZiEYNDiVBqMzUCwWjk5H0+loGg1F/XOLMo2GIZGhDCaczgQzGRAmG8rlwFkcGJMBplFbOGwYn4cUiVBiMVosRotEqOpZIkHJJGipGCUVoyQipFSMkskwCgVOLsdKpWipFCuV42UynECEEfBRIiGm+kWRECMUY0USnECEYXPhdDaEwYIwOGA2H8YVIgQiFE+A4PAQbDZYwAELuRABG8plgGiUJgqpiUIGUGhAMqmZSG7GExux+HoU5iIaW4vHNZKIAAYdyqRBKWQgFlOPQl7EoBrQmEYUugGDBeCJEAwOiMFDYMgWIKShqaWOJ6Tl5ryZWWe2aM8WJrO5sUx6JJcdLebGZvPjyaR5tmibnZt0+/unHJ3+iCmaHkxkjbOLo5PTilGb0uXVODy9nlC/eZTVa4SMu7DuEMrpbXA6zngdp+KuM7lAy3Kas5CWFmOyuFcQcHNCflEs2hZPaOKpoUhsPJm2u10mLgtOwjSSUUAWDUumIwHQi82gc83N56CgBjIOhYGDGxrOnr94vLVDwORiLjR8VNd4DIW8iIKcU/FwA1LioIIypCAbheheSlMb+owcfEwC+EAJ/FjR8pEM+JEcfEwJP6lAnJIjT0tRp3oYTf3sZg23RcNt0XFajAKQUQDScVo0rJYBDtAkwgxwYVLURQH0jAB2ngo6iwVfxMDqIc1ncIhGFOg8tPkkm9BMhJ7g4861M5ulyNNt2AtdmHoDCdILB7a2XOzDN6rh59qRdd24ljZMkxrb0Ia/KEUdFyM/pNT/dz7sX3q5p2f0KN8gymEE9Io/7ZeBnBZZIWSOOnozQWMmbEpHzLnkUDJmjkVN1f0VibAxGTFV7ylTUXMyZk5ETfHIv89KpqLmdMySjJiqKTzVScq385QBQ5Wm1fDxiF8XCejDft1bTLr7A+7+t+//VMivqSrs10WDhkRkMBm1hgLmUMAcClkikeFofCyenEikbMn0ZDZtz6Qms4mpdHIqk5rOZRz5rLOQmynNeueKnkJuJp91Vt8U865C3p3PuQp572zeM5v35NKuTNJZSLnmCv5C1rMwF5otej2+wWmXPl6YngmZWXI0WYxkt5GtXu142MxuJ+DEEBS/harE4oVwTjtlYKJjYKxN0EllKVEqLWPE2+VMaIOFQXdcPxPWBpLDgeSwL251RY2OqM6dNVu86o5RVscoS2mhqMwUs0dpcqu6xzgmp8yR6h2NtGocbK2TZfJyeyepqiEMpwcgN+LEGqxYgx8L9E5GB1QGSruFpjJQzDPK6OJEqDRsnlHK+vGaCX6wMJhdnkzkRzLFyUzOnkpOFwueUsmTL86UFoIrq/HVtfSVa7lbd+Zu353d3CzevJG8cSV253rsi3up7x6nv30UeXzPsXlTd+ua/ptH0f3nW+UXT7d/+31vp7K/d7i9+3y3/Nuz3e93j37eOfh1Z//56zd/3d87PDp4s/P7r9vPHm3/duWHJ8EHt0wPb+m+vjf8y1eh7afLRy8e/7H/7PXBfuXwYOdgb+dgr3ywXy7v7e/v7+/vlsvlg//4HB4eHh0dHb46qhwe7JX3d/Z2n798cVg5OHq5/fP9h1uzc5d9/gWbLT9snZ0cjQxqQuOGhGfUMaHVamTdvfwejUjVxRe1MjgKkkBNk/Uw2zVc7bBsyN7ZoWE7vQO26W6LSTo+3HrlUjjut0yaWm261oLP5hnVP7q5VozOPN5cf/rV7ft3F+/cmk0lp6amer0ezUJx6sqC8+bC9LV52+UFW8jTre8jOydbb1+LpuPWXGrC6zbYp/o8LuPSYmhlObp5d+H23dK1G/nNrZUZ9+jk1HBxNsXjM8USXmdXq1TGE0mYemOnY2YonppJ57zXby1s3b88v5i8tJy5tjp7ZSl/a2Ph/ub63ZsrD+5duXpt/sqV+Rs3Ln127+YXj+8vr5Qef3H/0aNNj2dqYKDVOtTTPyAdG+0dHuoasXZp++UyMUXAIUCB53kcwj/IolMy2TIqXYCnsJE0NpzOglOocAIBQibAsSgoEgGBwSAQCAiBgmJJGBwZQyRhq4wk4FEELIyAhZBwUAIGjEE1E3AgKhlOoyBIJBiRCCWSEWQqgkyEkAhgEgFMJoKoJDCDBKETgVQ8gE4E0ilgFh3GZMCoNBiFCqXQEFQGnEppodOATAaEyfhzIzETyebg6AwUg4FhMrEMBobNxLKZWAYVQyFBmQwYiwnlchA8LpLPQ/K4CC4HzuXAeVyEgI96h0axGC2VYmUynEKGVciwcimmykiJCCmRoGQyjFKJl8kwEjlGqsCKZWi+CM4VQHlCWJWvAhFKJMGIZFihFMMTIdl8GIsHrQKSL0YJxWiBCMXnw3kcqJgPk/BgIi6cxwTTqS0UcjOJAiBTQAQiAIdvQuMaUNh6DLYBi2vE4Ztw+CYqBUSngElEwFtGoutQ6DokqhaBrkdjAVBkAwzV2AJrbALX1QNqOSJKsujKzNrzJXt+djqXHy8WJuZnJwvZ0Yhf63X1JOKWfGHcG9BOOjvdAV0gZkgWTJlZ0/iU3OHujiaGYukhf1wzMsPvGwbrxhsMtrMj9tMz3otBX13MD8hHMJkQNR8V5GPSVEQRj6rjid5k2hBPW5O58dzsjNNj7O0XajUSmZiEQ9RymAg0oRGIPAdH1cER9WhIIw4OQIMaUOCGtlaeVqfS6BU8Mf5C/bEm4BkwvBbQdJKGrFPSoAYp2aqkmkQYLRuspTfq6A1mFsDMarKwWwZ5oCEhdFiKHJahRuRokwBiFkLNQqhZBLFKoWMq1JgKNSSDGQUgDbdFJ4AP8OEdNFA/H2vrEdtNHdpuhUzGIxAQODQMAW5CgRuYRAgFeV5Ga9JIkHL8WRm6pg11oRPd0A5u7EW2dCAu9hObOzGNCsiFVlSDGlsngh/nAN+jNf9PAfJ/mxWNPgvRZ8YaZTVK8v9opf8bG/mBTkXI+PS5sHk+NZqLW6sTEam4JRW3VFlYZWQ6Yq6uyEjFLVVMvk0SCBuTEdNbXv7ZYlqFZTygr95NVmvKsE8bDehjIWMsZAz7dUGvpsrIt62qXm3Eqw15B8I+TcSvDfs0Qc9AyKuJBUzJ8GA8bI2GrbHISDw+Fk9OJNOTyaw9lbHn/6RgtXCcK3pKs975Od/ifGB+zjdX9MwW3HNFT/X9bPFt1kyx4Jst+kvF0FwhOFcILsxFluYji6XwfCmQyjgiiYnivC+WsQ2Y5T1Gaa9FMejoG/frqFIERY4kSGFEBRonRWPESKqaRG8lkOVoqgLB7yFobJKJSMdYoNUe6g5lBoOpoZmQ0RO1eFKD3pzV6FEph2jSQWLrGL3dxupzCMxBVY+N1z5C753iWAIya1RhiYjMYaE5LOh3UEV6kMyIlBsx3E5w3xjfkzEPezrajZQuC73bytZOiILF4fQlu8XZ2m6im+3yaHEwvzyVnh3Pl+yFWVcuOzNb9BZmPbmCs7QQWFmNra2nrl7P375bun23tLVVunM7c+tabPN2/PHDzHdPil8/TN2/41hf6V5dbLt32/nsx42935/s//5rZXevsl/e3Xuxf/Bie/+ng9fP9w9e7Oy9eP36j/Je5WBn53D3p99+vPbwruf2VcPnm8anX009+z608+PC/m93j3Z+el3ZO6wc7FfK2wfbO4c75YP9crm8v7+/v7//jpFv0fh3z0HVgS3v75T3yweV8v7u3m/Pdp8+3X7y9dObdx4sLN5IxjaS4dmAPewYdExojWZVZx+/fUAkVrOFao5EzRWrmaJWmryL2WOUmMbbegx845B843py2tmnM4psts6FBd9CyZ8O22+tl1qlzFjIfuPqnMs5uLGe/frbm89+e/jo0aVCbto701/KTlxd9nz7oPTNw9lCynpjI5CNDV5fD60ueK6sRb79ciMWGdtYS11aiX22tfLw/sa9++ufP7r25de35xeTc/OJkTHD0LDJbNEplJKx8aGOTlVPn2p4VBNPzbh9Q5m8a3k1nsl7rt9a+PLJnc83r91cX1xbyGysFpYX4hvr2cvr+WvXFzY3r2xtXV+7vPT4ywcvX/yWTIStgwabzWqx9k3ZLTabyW639vW1Mpl4Pp8ulnCoNBwY1vQPsuhULK6CzhKTaFw0jQ2nMWFkCoyIB5MJcBwahkRAoFAwCNQChYMwRDSRgsVgEQg4GIWE4LAIAhZGxEEpBDgJBybgQGQilEZBVBlJIEDwRAiBBCUTIWQihEwEVRlJI4PoRCCN0EIhtjCoEDYDzmEjmSwUnYGgMVA0JqLKPDYLxmRA6DQIjQqm0mB0BoJGhzOYaA4LWxWbiWHQUBQSmMF666kKRJiqs1o98wQIvhApEKGEYrRIgpHIcDIFQaUiqRR4lQKvlOPeYVIsRkokKKUSr1DgZEqcXIWXKrAiKUooQQolSIkMJ5JgqhLLcRIFvkpKrhDBFSJ4IuQ7RvIECB4P9veMZNCAbxlJbcGTABh8IxJTh8LW4wnNRFILgdSEIzSQSc1VuxWHrUNhLqIwF9GYehS6DoasRaAawfA6GKoRDGt6W0eKKKn8TKYwPbs4Uyw5cvnxxQXHwrw9GtX3dOJ7e0lTU6pE0hyOm/xRfSw9lMyPZOas/ljfsE3mDg5EkoOhlFE/ylbrISr9xa7h831jZ/UTZ4anLk5ONXpn4KkwPRUUpCOKbLwjnejJpLSZnDmVG4nnxnwRazLnsIx0MDlw63DHkLW9Q8006OWdPTwqC4bGNBLxIC4VxaNiJCyivkcxNtw3OtJjm9QaLW0EMggEuQAAXqi98Anw4qfo5pNsVL2aiTBIySNqxkQb3aammIVIiwgxKEabxWiTBG2S4cxyvEVOHFJRBhUkoxRrlGKtKsJYB3msgzysJllVBIMMZ5QTdFJCBwfdIyKN9spco7rJcfPo2ODQsFmn7ZNJhTw2TcAhClkotRCrU5OklFoJ/lw7qbEN16iA1fcRoRJwTS8F0Iq6KACeaMXUSpHnmE0f8cAf64UtViVwRov1mXB+M36Af4pU/9/Y0H9mQD/olaCyfsNcYriUHMlELbm4NRMfzCSt6cRgOmZJRc3JiCkZMaXCpmTE9PeM/Pe2ndDbucl4yPCWphFzImiI+XX/iJHRoCHs11V3Wr2tI73asEcT9PRX/1TY95agEZ8hGR5MxUaS8dFUYiKVsiXT0+msI513ZnLOfM5VNVGLBc9s0Vua88+XAgvzweWlyOJCaGE++PeaLwVK8+FCMVjMB0qz4eWF+MpiYmk+tjQfW11OzM8G50uB0kKwUPLOLQZyJZc3PBhOTzpDg0POfkdskKFEkhVwnAyCEoOJKgxGikCJYRgxjNmO5/cQ+D24nhGubpI35JZ5E5pAQm/39rpD+mBqyBXVj/m7+ydFGofQFFAY/XK9V6pziTrHGVIzQWElyweJ6jGKzisYTsisMYkpxDcH+HILvH2E2D5MbbfQJoLdnpRpxN1hnJIOjHIHRvm9Q5xAzlq47DLYZN2DrAlvR3xuJLc0nZmzFeYdxTl3PueaLXpnS77CrGthKbR6ObF+JXPz9tzWveXNzxbv3p29cyt3+3py83byy8/z33019+he4sbl8bmsspiWXl21fPckv/P73cO9b18fvHh9uFfZfVne397bfVGp7O/v7+7t7b159cdRebey/e3ryqNffijduTZ264r+i/tjP37je/lz8eDF7aOdr9+Un7+pVA7Klf3K3u7B9t5/ZGSlUqkC8h0jDw4OKn8++/v7u/t7eweVvYNKpVJ5c3jwtzev//b69etff/353mefr618tjo/n/DHfBOJmMPptgyYVd16hapbLG0TCGQMtoTMk1OkHXRlD0vVy5R3ko1D8mR+0unRunx6l1cXCFl/fHo3E3M+3Fz3Ooaspu6ff3w4OxeemtaXFkMHR0+PXv+QzU5GwuZscvibx4tffz5/+0rkyqr/6bcbv3x/48paZPNm4a9vfv7x+7sP7609+eLGT08ffP/t1ldfb379zdb9B1e/fHLn6tWF1ctzo+PG8Ymhqemx7p522+To5NSo0dRvmzJ7A2POGXMoPDE7FyzNR+/cXXn5/Nvb15evrRVXFxKbtxdvXM1vrKdXLiWXV1JXry9ufnb15q31Gzcvzy8UxsYt4+MWi6W/tJBcWs0FQo5Ywru5dR1PQNTWnYYjWvoHOvAk5D9gpJzBk9PYIgKDg6YxYVQahEyEEHAgAhaCQUKQCAgUAmpubgSCm1FYGJaAxOKQKCQUjYLicDA8BkrAQkg4MB7dQiJAKCTY33utWDwIhwNVjVYaBcqkI1h0GIP6to4k4ZupJCCdBmEx4Qwm8h0juRwUl4PgsOEsJpTJgNFpkOqoIo0OZ7JQXDbmndhMFIMO5fJRfCG6et0oEGHeqYpGsRQrkeGkcrxMQVCoSEo1Ua0itioJrUpCFZMyCbp6H6lQ4BQKnFyFV6qJVSlaCYpWgkxBkMrxYilWLMVKFHipkiBVEiQKvECC5otRVQlEqCoj+Xy4iAeteq1sJohOA1IpADK1hUIDVtN2qol01R3LVeuVRGyqrlkmEhqx+HoMrq5aZcKQtUhMAxTZgMK1INAgKAIAADXwhbRM3pUr2kuLrmJpulC0LS3PFIpjU9Otff0U8yDH5e4Kxw3BqC6SMKdyI4nc8Nzy9Ni0Ut1N6NHStRbe4JRE2gMS9tSJ+k9r7cDRCGrQBdIM1xqsjQ4HMZNUzeYGClldLmVIpQzJlCWRHYnnxiJZWyhli+edNpdeIMUr22hGs3J8vHPGqQ/Hx2VKCh7XqFYyAs4hj83U18rvUXN6Ozi9XTyLuU1vULHYWAiktqWlFtB4HlBbU1vzQe3Jf4PXHWejG9VMlEZMMsmpw630ETVjqI1hVlH1MnKvCNclwHXysUJCCxfTyIBfpMPOsZDnudgLPNxFLvaCkgFRMaFdIvyAnN4rY2rUgklTX8g94XSOj00MT0yO26Ym7Xa70zE9PKjT9au6W5lqCZaOPk2HnxBgznLhNQL4WSnqIhd0Sgw/I4SekiDOKLG1XOBxNuBYB7nBKAb1c893MT+VYv/XZA/UIm/mAN9jgT4U4M/3K7D5oKmUHMnHBlNhUyE9kk8NZ5LWTPLf1yumouZ0xJyMmP7ea40F9RG/9p2qjExFzZmoJRO1VCdJqg2u77zWaEAfDRqiQUM8bIr+Cc5qHmx12da7jIKw7y0+40FzKmLNJMbSyfFMajKTmUpnHemsI1OYyRbcuUKVjv65WV9pLjhfCiwuRJYWw5dWEivL0eWl2PJSpPq5tBhdWozOL8Rm58JzxdDifGx1ObW6nLq0lFxZTKwup+ZmA/Ol0NJKdH4xNLvgr2Ly0kYyUXA6Q+ZQ0abQ0olyME4BRYhbMHIYXoVEy6BQfiNRCWV1IjntsA4LpW+EYfO3xnJmT6i/an54I0ZnWDs002Z0SAfsgh47u3ua1evgdIzRRToUT4OQmvECPYKrAavHCBo3R+tl6/2cwZCwc4KkMGG1UzxncsCZ0NoCfe6k0RnXmKYl3YOs/mFBqDASnRvvGxL0W3nepDFVGssvTGWKE4U5e3Huz38aFgKzJc/8YnBlNXZ5I33rTuneg0tb95bv3J67c6d462Zq63b6q0dz33+98HAzvrE8tjo/sFLs3FjWf/kg8OLX1cO9e68Pvj6q/HhU/r28/fveyxflne397eeVvRevK9tHez/sPLu+/evC14/89+/annzu/OqR+7svYzu/Xznc/uJo7+fXld3XB4eHlYNKZb9ytHvwaq9SecvIcrlcqVSqdPxPz7s6ssrIyquj13+8+eP1m7+9fv23g0r5119//fLxr18+2txYyYRdLvvQ+IR+QK9u65V0aVUdfa0dfa1tPXJlh1DVxVd2c4WtZIYIqeimt/UzOzRs62S7ZVQVTY95AubF5XAkaFsqJe7eXBnoU9y4ufDkmzt6U+vgaPe127Off7lum+pNZW2xmHX1kndlYebaeijgM27dnfvrm5/v3ip9/82dH59+9uWj67/89MXPPz569utXX3219eTJ5ldfbd2+vXrnzvqDBzdv3bkcisw4ZyY/u3d7cmrM7rBZBvUjo6Zw1BmKTnl9o+GIbe1ybnNr9c7d1Qf3rlxZKy6WotnUzMZ6em01vnwpuno5sbaRXb6UvXn70qPHdxeXCrl83B+0j4zoF5cz3//06NVftx88uj1pH7pydYXFpSBRIJGUM2kfwVPR/8BrlVK5EgpLiKezUVQGlEqDUEhQAg6ERYHRCDAGAYXDIC3ARhAEgMLCcEQUmYLDE1BEAppIRFbrSAIOhEI0EjAtJByITIRQSFAiCUIkQYhEKIkEIxHezhqyGMgqI6kkAJnQRCG2UElAKgVEo4IpVCiVBqt6rWwWgsWEVr3WakFZFZMB47CRPC6ay0FVD3wehs9D8YXoqgQiTBWKIglGIEJJZDiJ7G1dqGglVJknV+HVKqK6FV+VSoVTKrEqFa61FS+Xo9+dVW2E1nZiVdVvSRVYqQIrVeJkKrxMhZcqcWI5RiRDi2RooRQlkqJEUpRAjBAK4SIBXMyHCTkwDgvMoINo1BYKDUihAQnklqqIFCCZAiKRgQRS07s4HhIFQCQ34wgNVUbi8E0IdD0K2wiF1yPRzXBECxTW3AJsEIjos0Xv3NxMqeScnZsqzE3NLdojCaPJyrW72sIJTTpvjST0/nB/LGVOZq3huGncrpa1oRn8ZqEC1tZH0I2whR2NLHUNr+90x1iTzgXrnwKrDQ3qvsbhcVomq19aGJ+dHc/nxlLZ0URmIpK1hbNT4ex0ODsdyky5IsPaQRVHiJK3kjR6wbSzLxQZnXZondO6aGBkNukK2U36Dr6mk9vbzujqYJlNqp5uAZkIIeLgLBoZBgXXXjx7uubTU8c/OHv8/Qsn3m8+/TG66QwT2chC1HNQjWx0Mx3ZSATXIptOg+tOAC9+euHke+eO/+vpY/9S8/FfTn/8/5w59k/nPv3nCyf+5fzx/1VX86+g2uNYaD0DDxNzKNpulX1yeMZttzkmxyZtw+MTU9MOj8/rdNqdzvGxEU1PF0fEgXCodVTUSSL4Yzb2DANxigk5RWv5lIeoURIvChA1TMDHMvQFnQAuhH/IhfxFgPwf5Mb/a6QN2Meu50NOc0BnmcgzXTJUOmCYT43OpUbyiaHZ7FguOZRNWKsriKtKxyyZqOWd1/rWhg0ZqjyrRgpUC8pE+O04f9Vujfn1ieDbxtdoQB8LGqp15D9iZJW773Ymx0PGt9MdibF00pZN27MZRzrryOSc2YI7V/TMlUKl+fD8Qmx+ITK/EFtYjC4tJ1cuJauRXcsrqeWVRPVzaTm5uJSoqrqT7/Jqfu1Sbm05e/lSZu1SZnkptrIcX74UW1gKl5aC88uh+eXQ4qVIccEfy0+5E1aViY2VAcgdSKQciFJBCZ1olALUyKiB8S+SVc2M1maVHme08aZ9rdG0MZIwBiNGh6tnaFzhimgn/V1Wt7x9mKoeJmmcvM5xCr8Pwu0DC/QIqQXL08FZA0CxBdE6TuicIul8HJNf0DFO5PaAzC5poGieDPW4ovpIYdgR7jPZRB166rBTHc4NT3i6tcOicVdHet5WXLIXFqdzc5PF0szc/Nt6urQQKM65Z0u+0kJgaSV67UZh697y3a3Fzbvzm5tzm3cKDz+b/e7J8k/frT6+n795eebzu57bl0cuL2pvXbV+/1Vw+/n8we61V+UHr/a+3Xv+XeXlzwfbv1Re/FB+8eTlr3d/fbr8zWPvF/fHbqxr79ywfPck8PTbzM8/LL8+eHK4+/Rw7/nrg8qrw6Ojo6ODw73K0W7laPfgoFypVMrlctVoPTo6evXq1atXr968efPHH3/89a9/rf6Mv3nz5vDwsHxQ2T88OvzrX9/87W9v/vrHm1evXx9UDnZ29p79+t0Xn19eni/m4ul02OkeH5ow6of61d0KdYfCaNFOOUbH7VbjcG+XRibtoHPlOIYI3jbAkbSTeQpsn0nsCBjTpRlvaCgYGp8Y0ywtxIMhm8s7nC0GejVyZRdn0m3yx8dnfOb8vDsUG1K04X1Bwy/PNgN+q9Gg2t3+7t7W2tJC8vJ68fGjW0+fPt7d/eXBg5uPH29+882Dra2rW1tXb9/euHp1aWkln86Gpu3j2Vxi0Gp0OCcDflck4rpyZf7mrcVk3Lm4ENm8s3Lz+uLmnbWFUvzypcxiKVzMudcvJ9fWoutXkutX0hvXchvXZjOF4Pc/Pv7iyVZxLpHJhX2ByavXF20GN98AACAASURBVFcuFx4+2Vy/cclg1fRpOsRKPoGMkrYKpa1CFAn+/8dINh9XTRWnMxB0KoJMhKIRQCQUhIbDUDAoGNQMg4OqWz6wOAQaA8NhEQQCgoiDUogICgmGwwDIeDCFAKGQoFQyjESGVkWmwKhkCI0CpVGgNCqYRgZRSUAauYVGbmFQ/7RSKSAyBUKmQMhUOIUOY7MQTAaETgMx6OAqJllMaDV2h82CctgwFhPCZIA5bJiAjxYJMe86VwWit4ZqteyTKQhyJVHRSlC1kVrbyao2kqKVIFPiWlvxbWpCexuxvY2oVhPUakJbG7G9naRQYKqAbG3FK9V4VRtBqcbLVdh3cJWr8PJWgkJNlKnwEgVW3kqo8lKmwsuUOJkSJ5FjpFK0TIKWiZBCPoLHqcbpvU2RJVKARArw7eItMpBABOAIDVh8fTWFh0hurjIShbmIQtdhcY3V/VlgaC0YWtsCrGsB1gFa6sVi5vysf6HkLc3OFIvTcwuOXGncHeyxjPMnZhTRrCE3P5zIm+JpUzJrCYY04xNy84i4W8uwjEhtMx2hhCGWM5qmmKL+BuHABUb3p/SuT4SacxJNg6S7yTDCSGTMxVlbPj+ZK9qzRWe6MBPPO6O5mUjB5U9PexK2mfCQw2/u04llKjxfBDdb5ZHYaCIxnolPhj2DicBIOjA6Ndim7WINm2S28Q6zScnlYXgcglzCV8mkHBYbAGw5feHMiZPHTtd8eu708ZpPPzj7yXu1Jz9oOP1x45ljTWc/aTz7Se3pY2dPfVhz/L0Tn7x34pMPjh97//ix90988t7JT/71xLF/OfXp/3vm5Hvv/e//+6P3/ufH7//lxMf/drbm09rzNS2ABhweJZSJdBbD5MyM0+dzuH02+8yUfdrpmnZ7bRM2zfCwWqdlK6QwCuEEjXQKDX2PgjhJhZ4UEC5KKfVs6Eke7GQ3A2CSwiXo9wSIf1IQ/yIn/PNoG0SEOMFpOc+FNjCQ5/rU+FzYPJcamcuMzWXGSvmJQnrkPzEym7Dm4tZswlqtL7OpoUzS+rZPJ2JKRv59aLK6P6uqRNAQ8Wrfte3EgoZE2BQPm/5Lr/UdI6s3kUHPQDSgT0UtmdhwJjaaiU9kUpO5jCOXdWZyzlzBlZ/1FkvBhcX44lJqaTm9uJRaWEwuLacvreYurxcvrxfXLhcureb+P8qsXc5d3Zi7fnX+2pXSlfXZK2vFa+tzl1fz62u5tUuZleX44lJscTmysBxZXA4X53zLa7FcydU/JKW3IuD8BmIbHCYD4LtRmA44QgEA8c5jZY2sThCnA6jUo/WjbNuMIpEZTGSGkqmhYEg/PKaYcneNutTDXqXZJRmNtE7E22UGNF56TtAPVVhwUgtWaEIIjHCpFdU6Tuiepum8PHNAqB7Cy7ToEZ9q2K0edLTGimPOiGZwWq4bFWiGBa6oPpAesk6qJ1w96fnJ4pKjsDidn5/Ml6aqjHzrMC+FZkue2ZJvbt6/tBK9frP42f2VKiPv3ilt3Z179HDp+69Xf/ru8rdfLD64m/j2Yfazq9ML+Z6FgnrrtuXnH/x7L4qH++svf9149vRa+fmj/d8fbP9849kPy199Hnq4Zdu8rtm83nt9vW/z5vDTbzM7z6/tb39+WP7pYP/5QWX31eHRq1evjo6ODg7KlYPdcmXnHSOrReSrV69ev379+vXrKiPf/Yz/8ccfh4eH+5Xy/uFR+ehV+eiwfHR49PrVq1evjg4Oy/u7r44Onv320w9Pv9m4umZ3T/nCnksby5c2lr/59stvv3vyxeP7q+sLvtCUxtwhVtOZYjRFCGfJ0bxWvKyHrtZyeyyS5ILLOtWTzrlN5o5Y3HHr7rLB0tHRLxHIqUIV3Tja5Y1N+JMTwbTNMKLCMxq0ZvGlK/FY0k5norc+W7+8MWezmZaX8zdurD15cv/rrx/ev3/r668fPnlyf3Pz2uef3/0/dN1Vc6PZmi/4zzEzEXPXc850TJ/uvWtXZZo5zSCLmRksgxjNDLJlyzJItmWQUcxkZrYz7eQs2oVZkFlpkGku3izvPN2933hCqZAVvsgL/+L/rGettbGxsL4eDoYdh8cbG5uL+j5th6Z5Znbi1asnR0cbR8erm1uBSHhmccGytuJeXnQtL7rXV30B31QwMLm6Ytve9a6uWzd3Xd7gmNVlnJobDESsu4fLW7tL4XmXxzdnnhr0h62zjglv2D5jNzdr6vXG7pomNRIPpXCIIGQBkvJPeq0l5RQOn8hgoyh0CJUGodHhVDKMiIOiEWAEBISAgGHFoKLCXAi4EIOG4fBwKKwICitCIkFoNBiLApHwMDIRikUXkPFgMgFEIoCAUVUCrhCYVgWMpJBBFDKIRCwkEvJIxHwyqYBCLqSQC8mkIgKx8NMcyWLC6TQIlVJEpRQxaCAmvZhOLaKS86jkAia9iM0sZtKLaLQCJhPE5cD5wLAMH84tRZSUo0oFmHIRrlyEqxDjBRJchRgLqCaSEUQygkCKEYjRUikOQFEmw0ulOMBIqRQnEqGB92Ix5mOaFKErKhCAkUIJTiTFA7+nQowtE6KFUrxAggMK+E65EF1RgSorhfJLwDwOmMMCMxlgGqOYxgBT6MVEyp93UhILgOPuMLhsJPoRGp+FIWRjiTlYYg4KlwlFpsIQaSh0NgKZjUTlgMGZYHBmYWFmfn5Gfl5mWQnN7xkPB8e87kGPpz8QNlpcGuOE2jCpGjQrJ52NFm/rnKvZ5m6btjb09JZXVhG0vaLOXuHIWF3fkHJytmnG0TRglgrqiioacnn1j9g1abz6RxWNRdJmeMdgqcXTYXN225w6h7vf5Ruye4ZmnIPTTuOcZ9TiHZu0D07a+szW3pGJjg6tRK6i1Dawa2vZ3V3SWXPn7ES7eahxeqhpSK/SaUS9WklLcwmTDUZisuXyMom4ooTLFwllVBY3B1wckxCfkBSfkZGWnpaUnPAwOe5BWmLsfaUnJ6SmJKSmJKSkJsTEPXwQ88WDmC/iEh4mJsXGJzyIj/siPu6L2Ji/JSXGxMc9iIv9Ijk5MTExPi4uJjE54WFCDAQJJdHoyqpq/eCQYWTMMGLq6e3W9WkMQ526/prWjvLmdg63JAuF/WtB4b9g4A8IsDgaKpWHzynBZpai09TMnG4ltJoTW8X8i4T8/9ZwY2p5GUzQAz40h4fIZ2Iz2+pZfpvWOdvhtnS6LZ0eu9Zj1zotGiBN/sPIuQ6nRWO3dDisGqet02HV2C0d1tl/BE3LVAtQwHqkxdw8O944ZaqbHW/81NGpiQbzWB3wej+hA5xFMD1aD2RTQM3psWbLZLtjtttl0dlndXar3uUwuF1DTvew22vyBsz+0EwoYgvPO8LzjlDEHorYIwvOpRXv2kZwdT2wsuZfWvEuLnsWlz1LK16gllc8K6verY3Q7vb87vb81kZocz24tRFcWXKvLrsWFu2R+bmFRev84mwoMhVZmAmHppdXHDOWvnIFBcHMBrOzoeWFeBWK1UKHiAoLeBngkkdYUQ5TVVTRAG/qY9e30xraGJOzTXOW9klzk83WbRpv1A3IuwbFPWPS/hlV77SiRsekSXLp0rxKHUPcgSttQfKbYWWtCIkWX21g1hvZlXpqpY7Gr4MrOsidJklNF6exu9Q029xtVGj6xe36CoO5dsrZOW7pGDG3TFm1waVRl7/P5u5xuHUe/6DXa/D7Rj8ux4YmfAGTPzgeCE0sLM3t7gcenyweHIX3dn07256DPe+z08jXr1e//XL1m1fL37ycf/PYdbA+7LWqHLOlG8vq5ydtX73Uf/vlyOnRwOnhyPdfur59ZX35ZOjZcc/+dvXhtvJ4t+r0oPnZcc9XL6Z++XHl6vzV5fn37979eHb+7vz8w6e907OzP87O/vh0xfFTI++ZBJ5oNHp2dvb+/fsPZxfvzy/en1/8cXF5Fr26jF5/OLv4/f27P84+vHz94vD44ODJ4cuvXkXvrq7vbn7+5aer6MWPP3y3v7flclsHjNq6FqWkqqRCwaDwESUKMpKez5OTpA08YQ1L3sSX1nMd3tEpS//wmNbum6hplvBEFFoJhiuhliqYOlNrx0BdXaeUxodzhOhSGUFRy6uqEzS3V4Yi9qcvDpzuadPogMs9t7AYXFwKHR7tHB1tPX68c3i4ub+/vroafPx4K7LgPDrZOHq8ubW9PDSsn5weikQca+v+9VWP0zG8tur0eccjwen9nbDXaV5b8XlcZrvD5A9OTM/qDCPNDu/w0FjbwGjryKROP9QxNj24sbcUjDg9fsviqjey5Jqxj6/tLfebesVqwficqVzGp/GIXDGLLWRASf9kfyS/gsrh4+ksOJkGvjeSgIWQCWgsEoaGw4AcCYUUApcn4/BIDBYO3BOJQxcTcMV4bBEcmgVs58BjC4DxHCK+6GM6xBUCi45MBoxOK6aQC0nEfCIhj0jII+A/rsx9nMqhwilUKJUGo1KKyaQCKqWIxQBz2RAOC8xigJj0Ih4HzOdBeRwwmw3icCClpcjScjSvDMmvQN8vE5YJseUinFCKBwwDmBQCvMlxQhlWJsPL5QS5nAAYCQRHoAA7gfcSCVYsxggESGBVUiTFS+REqZIsUZCEUny5CPMPIKV4kRQvlOCAKMnlgjjsQjaziMksZLCKGSwIgw1jsGFUBphIKQR6rWRqEZlahCPkItGPAB3x5Dw8OQ+Nz4Kh0uDIdAwuGwp7hELnIhB5aHQhDFZQXJxTlJ9VXkLzO0cXgmafZ8jj6Q/ND88424emq62BDkuwY9rbMmqpGbfU2LztFmeLcViu6eT36kVDw5UOp9Y0WmN3dNndXRZPm7oVz1NlV/fi6wwkYVsxrzpH2grrHCmddDY6fN0Ot87p6XN6B63ugSl7/4zTaPGapmxG03SP1Ts8ZdE7vcPB8LjLO2gwVNXVMmsracP9lV6bLmDr9c512afbnZbOsdE6EjUrr+gBjQ2vqZdXCMvLy0RiiVJVU4+lUVMyMx8mxsfGx8XGxyQnJ+ZkZ6QnJ6QmxiXFPUxMiElKSkhNTU7LSE3JSH8Yn/BZTMzfHsbEJMQnpSTHJ8Y9fPjF51/85WHM3+ITHn7++Wd/+cu/x8TFxsbH/e2Lzx/EPPxf//FvCamJf/3bZykZj4gkmkAi7+7p7R8c0PV1DY/pWjQyVR1db5QoahAExgMk/t8RiL8ioF8gQfFsQoGSixYQsxT05JEWlKm5cFID0siSdFX5QkIMDfRFKTqfBs0gI5M7m3kRb7/H2uWzd7stnfbZdqdFA6xKfholASOBEOmwagAjbXPtQOJ0zHXcl3O24+N8rLl5drzRNtVqm2mzTLXMmpumxxsmRmtHh6tmJpumJho+nfT5OA1rBqp5ZqJpZrzFOtXhnOvx2vscc71Oe7/HNeT1jHh8o17/WCA8HV6wLiy5F5d9i8u+hSXvwpJ3eTWwsTW/u7+ysTW/vhlZWQsurwaWVwMra8HV9dDqemh11b+65tvaCO3tLOzvLu5uz29vhrc3wxtrgfVV3+KSa3nFtb7hW1l1Lixa11ad6yvu5UXH8GhXhZyK4YAwFRBEebFYJ6gz1+LU6CJeFoSfha7IYamLmwe5jiWtRs8vE0P6DAqnq2divGlurnPG0mkyN3QbpX2TapOzoWdSruggi5tx9foSzahIoiGWNMF5jbDyNqRcR2kZLWsa4QvbMExVEVWcK28ltw4ImnrKGrpK23Ri3bBqZKaxf6zKHuybdeumrFpfxOT0D3lCw05fv9XV7fLq/aGhYHAkFJwIhyZDQbPXP+r1j/iD48GweXHZsncQfHK6tH8YOjwI7u36jg78r16s/P2rje++3vzxm+1ff9z56mnwZG963tvksUrWFtV7W1UbK/K1JflyRLUSqT450B3ttG8tq3fX5bsbotOjym9eaL982v/tq6mfv4u8f3t0efbt1dX7y+iHswugzs//nFeNXlxFL67ujbxvtN7reP3JE41GgSXJi4to9Orm5vbu9u4uent3cX1zFr364+Ly3dn57x/++HAZvby5vrq+vbyKXl5enZ+fv//93d+/+npne9PhnOvVayrrJfLqckWjoERGxXMhxFI4R05kiHH1OsWQtUdUy9Hoa5a23PVt8q6Bxv5RDU9KYwqIWCYUTMiT1JU199aI60oYQmypklLbKW7WqboHWiZnjasb4e9/evPm62e+oGN2btznt6+uLYTCbr/ffnKys7m5uLIS2N9f3TtYDkVs/rBle3dhedU3ZzVNThsWFp0erzngN/u8o5HwlM87urpkPT6Y97unho1dNtvY5PSgzT7S0aWurOMPT3Z29FZ29dcZxrr1Ro1htNc/7/QFbaF5l8dvmbaNma0mu98iqRRavbMHT3crVKU8CbtUyVW3yimlhP/eyDIhlVdGZHKQwMAOhQql0hAUCgqPgWORMAQEDC4sKCrMhUGLcDgYmYwmkjBYAhKLg+EJCDweikYXopF5GFQ+HpOPgmchYRkEbB4QGQn4fAI+n0wqolKK6TQI0EElkwrI1CIKDQR0F0lkEIMJZ3MwDCaSTIERScU0OpzJQrBZMBYTymXDOCwwhw7ic8B8Dri8BFJeBuOXgHm84pISKJcPZfPA5SJcqQBTKkCVizCAheUiTEk5okyILhUiykTICglaJMdJlASJkiBW4GVyrFiCEooQQhFCLEFJpGipDCOVYeQKnEKJlytwMjlWIkUDP5LJsQIxWijBCMToChFKIMWIFXixAi+UYctEyHIxSiTHSVVEmZIokmL55TA2D1RaCmWxChiMAg6nmMkGk6n5ZHoRiwcnkAuoDDCNCSFSCnGEXDwxj0guIJDyaSwwgZKLxmagsRk4Qg4Wn43CZCJQGWBIOqg4FYXIw6AKIKAcOCQfVJDNYxEDromV+Zmg3+Ry6d2+vtGZeq1RYJxRD89V6UaFTd2szn6+2VLnD+snzHVWW/v0TJPDoXG7epwOrcvZ4/XoHZ6eKWtTXRe9tpvSOsRsHKAoNDBFO7RJTxizy92BTo9P63JrHZ4eu0dv83zsuFqcQ3aPyeYestgHbY5Bt9vgdhsctt4+vay9meeydkW8AwuegZBTF/b0zYcMNbU0OCZRKKNUyJiKaolQJhJLlFJFjVihFqqUIDg8MT01NT0tJu5hamoyCFSYlpoc8/CLpMT45OTEhISEpJTk+MSEvz188CAuPjE9PSEt7UFCQkxCYmxiwsPYmAcxX8TFxcTEPIhPjEtIiv/i4YOHsTGJqSnJqSm5+TkJSfExMQ9i4mITE5MzHmWRSJTW1tYJs6mnt7Wrt0Zdz2jRcvUj5WXyTBLnAYb0RRHo35mUohIanIPJE1AeqTmxffUZIy0pk105nYrEGn5iBSGBj09jIpPx4BgSOmlAJw249X5Xr8va5bJ2BZy9Xlu319btsWrdli7nrMYx0+GY6bDPdjjmNE5rl9Pa5bB03pfT0umydgHng9tnO2wz7Y6ZDvt0u22qzTbVBgzvAPtDZs1Nk6N1E6O1k+P1QJS8P9Nuaqx+drzRYm62TLUCN43MTbZYpzrsM50ui85j63fbBt1Oo89t8npMbs+YPzAZWbQtr3qXVvwrq+G19fnVtcja+vzW9vLO7urO7ur2zsrO7ure/vrm1tLKanhre3lvf31rZ3FzM7y9Gd7eXtzfXz04WNvbW9ndXd7bW9rZWdjZnd/ZCm9t+DfXfZsbns0Nz8aad2XBvbMRHh7uLpcy6AIcmJ6HF6P6PL01w1UF7DxEeTGyvABXkU+RFOinFM6Fbs1AhawSa5qom7VqZmc1MzOd5um28dmWoan6IUvDkK2+upvNUUIE9dh6Hb97QqHqppc1ofgNiNJGeNNImdFVp+qmFVIfwJlJTBlY1c7gyuA6k6prUFbdxG7vEUzY2qacGotbZ3X32b0GV2DYExj1BEa8gSFvwOANGPyhoWBkNBg2+4MTXv+YLzDmC4wFQhOLy3NbO56Do9DhcfjgKLR3ENg7CBwdBZ4+Xfjqzcb3f995+8P+L9/v/vj12ssT1/6GcWNJszLfMB9UhLzCoKc85BVur9Ue7jSvLSoXw4K9bdWXr9p/+m7wxVHfxdv5q/d7798eXZ/9/fbq3fnF+4vo+dnV+dnVB+CY8svLy8vLq8uzm8uzm/PzS2C/x+XlJaDj9fX1fY68X4+8ubm5urq6vLy8u7m7u727u727+/Pf6O0dwOT51fXF5c3t3d2HPy5vb+9ur+/ubu7uorfvfvn1559+2NhcGR0zdva2VDVIpXVlPCmFVoGlC/EEPgzPgwtreRNu4+C0tn9U4/CbB0c7TTP60KpL0SBCUSFoBoxUglW1iGkCAlNMJJehxXXcao1YO9Q0bhlwh2afvTmcX/X6550be0sr6yGnZyYc8Xh8c0739MZWeG9vJRJxLCy4vP4Zw3BbZNm6su5ZWHJ5/TMW+/DR8eLC0pzLM7yyZltemvO4h1dXbIsLlpGhLm1nnU7fNmcbHxnVKavKWzpU3YMNVU2CNl3N+JxRP6w1jPd7512Hp7t270xoyeMN2ycsI+JqgcU/89Xb1/3jvaQSnKimvK6r0h6ZrexQ/LNeK4lbSmBxUVQGlEIFU6hQMhlOJMLxGDgaDoOCiosL8kFFBXAYCI0GY/EQNAaGQENQaDCOAMXjoVgsCIcpxGMLSPgiPCYXmFYlk4qAopBBVMrHLYzAJA4QoSg00McrkckgKg1CZyBodDjlY46EMFhQBh3MoBdz2RAOC8RhFJawi9j0vBJ2USm3mMcFcbkgPh/CK4Vx+VB+BZpfgS4TooG8KJTigZVCgfRjCWVYsQIPGClVEKQKnEyOlcowgI4yOVauwN2XQom//+lHPhUEiRwPMAn8qnsghTKsVEVUVFGUlRSAyXIhsqwMxudDeDwIpwTC5kKZbDCDA2Xx4BR6MZ0FpbOgZBoI0JFILiCS88nUfCI5l0DKIZBy8MRcHCEHg8tGY7PgiCwo7BEGVYBFF0KLcxHQguLCnBIO2WsfjfjH/d5hn28wND886+roHhK29ZfoRoUtera8HlMqKero4c9YWydnm+YsrW53p9/fE/L3Bzx9Ic9g2G8M+A1uT68r1DvuaDDOylsNDJUGrmoH1esQximeL9jq8bZ5vB2+QI8/POgJGly+IYd32OY02pzDVofBah902A3ANju7VTegk2qa2ZbxxohbH3HrV4LGiLd/xKhGoOOZJWB1A1+gZPPF3BJBuUCqlKpqZZWVypoqEoNWCCnKysmOT4xLSUnKynqUkZ6anJSQkpKUlJQQGxsbExf7MDbmi4cPYhOTkjIyElPTHsYnPIiLj0uIj0uIj4+Pj419mJaWkpKSFBP38GFsTExcbEJKclZ+dlNTA7+UA4WCMzLSEhISPv/8QUxMXGFhYWWVYmxiYHi0q6NHWtVEVtYjatqQJfJHJE4sEh9DwOegIeklpEIx45Ga+1dTR9qkLm2gMVZE/n+46H+jwz9noBKIiAdY+OeSCtjYcE3ArQeYdNu0PnuPx6r12XvumXTNdbrmOp2WTucnNH5qpNPSeQ+kbabdPv2xbFNtH4d3zE3AHpKpsfqJ0VoASOB0gvuFzLmJJutkC3COHVDWqQ7HbLfb2gcY6XEN+T2jwP6NYGh6Ydmxuu7f2Pro4vbOyvbOyt7++sHh5sHhJiDl3v767t7a5tbSzu7qweHm7t7a/s7y3s7C7u7ywcHa0dEGwOS9lAd7S7vbke3N0PZmYHszsL0e3N9YWF0IuN0zze2VMFIBkgFqMNZa1qfrjbW5lEw4D4Tk5aNL8gT1+IHpqtpOeq2GqekXGsdrJmZaJqZaZ61dM7aukcmGLqNMa5IPzNU09pey5BCqCCRtovaY1epOBr8aJmjG1vRx2kaFLSMVZTUoBCsZQkvkq9GV7ewyBbqug9czpKxp5jR2lEw6NGZ7x6xD5/AZXX6T0zfi9pv84QlfwOQLDvuCw4GwKRgeD4bNgZDZFxj3Bcb8wfFQZHJ51bq96z08Dh89jhwchfYPg/uHwePj4NOnC29erf39m52fv997+8Pubz/t/vjtyuvn7seHk0d7Qwe7/TvrmtWF+scH2jcvjN++Hn76uOdgp+3xQefr5wPfvpn8+evg3fmzu4uvL959cxv9/eb64uLiLHp9eXb14cP1h/Prs8uri2g0enlxEz2/uzy7u7iI3hsJjOrcP5/O7PzDSEC+T5i8vrk7i159OIteXN5cXN7c3d6df4jeXt/dRe9uL++iHy5/+uHn5cWl6ZkJ8/Roz0BnZb1EWl3GEVPKK1mkEjS1Al8iZ3DldGl9eVt/fWOnqr5Nrh1sGpsbNE7p1c3SEimTVII1zvQNTvUKqviEEhRbQqrTKvQTbWanweobX9kNvfzm2OGbNs8N7RytPX1x4PbNjYzqp2aMbu+0yzPldk/Z7KOTUwO1DaI2jbLP2DhrHTSOaMIL1pdvdpZXHA6X0RcYc7gGvf6R3X2/1dKv6VR3aWp0utbBIX1Le0NTa02FlKOqE7b2VIsr+XXtSptvpnuws7W7yRWy//Drt+6gdXii3+Ixz7knJ+wjwTWPM2KRN4q5UkZdV2VLf11o2/dPjeSV43nleE4JhsFGUBlwCh1GJMOwOBgOi0QiYGBQMaioAAIGIRFgNBqMwoAwWDgaB8fiYHgijECAfWokhVhEJhQScbkEfC7QLKVSihjUYjoFBMypUukgCq2ITC0kUguAJToCuYhIAZEpECC/0uhwOgPGZMOYDAiTAS7hwkq5kBImiM8qYlFyOIxcHquQyynicsElJVAeH8HjI3ilsNIK5Kd7NoCpVOBVIsdL5HiJHCuWYcQyjESOlasI96VQ4oFSqggAlkCUlMuwMilGKkFLpGiZkihVEMQynFCCEclx90YKZViJkqCooqhqaOpqmkJNBjQtL4cLhahyIZpXCuOWwHllSG4pismF0TkwKgvy8ebnj0zmEcn5OEIWmZxNoxVQqfkkEnA9SA4el4NEFwp/0wAAIABJREFU5cARWcC9kmBwLhSaX5CfVcKh+twTfq8JMDIQMXhCuvG52u4hQccAr3dU2D8qkVWjVPWExnb28ERtcN4YCPYFg73hwEDYNxDxGiKeobB3KOA3hBdG5tya0dmqjgFWdQeiWgPWDGLNdoE/1OB21bucDf5AVyjS5wn0Odx6m2vA6R62O402+5DdaQTOKrPbBl3WPn2noE6G1tYxLcM1wbmuzYhpYqiaSc3CkzKqGniSajazgkwtoXCF5eUypVhRKVEpVDVqXnkJAgvPyEyPS3iYnBKfmBSblpqYkZ6ckZ6anJwYFxfz8OEXMTEPYuPjklKSUzLSU9PTEpISY+Pj4oEnLiY25kFKShLwzZS05LiE2L8++CwhNbGmpqq/X9/e0UwiEbIyM1KSkuNiYj//7G8F+dlV1bLJ6cGh0dbGdq6qAVvVglC1wPiKLDQlBo1Lg4ESWLh0Hv5vSu7/GOmInRtM6a75Kxvxf1Og/0qCfk7GJrCZySJxXkMDbdLc5LZ3+1y9IW+/z6nzO3SAkZ8y6bZ0ASnTYel0WrtcNq3LpnXbtG6bFvjcPttxbySQO4E0aZ1sBY6v+8chrmMNk2MNM+bmuT8tBA60s5hbbFMfr++wTrdZp9vsM53OuR6Prd9rH/DYDT63Kegzh4JTgeBMOGJZWvGsb4a2d1b29jf3D7b29jf39jcPDrcPj3aA1/2DrePHe4+f7B8cbv/5fvf4YP1wb3Vvbw1YOjo+3t4/2Ng7WN3bWzk8XH18tHawt7izFd7ZCu5th/a354+2V1fmg5tr8+PmQRoXW6HmWCNTgT13fV9NDi4DwSrCcAqxnPzarpIpX2eVhiaux427WgxTNcbJugFT1cRc67Rd0z9WrWihVmtZHWPSGj2PqYSSxaCKWmKLQdw6KKzpZneaJL2TquouTkklEsvNQjLTSWUFHQZZbRefK0Yo6xljc+31bdzqJuaUs3PC1j7r0LmDI77QuNMz4vGNhiKTgdBYIGwKhE3ByGhwfiI4P+kPmX3BCX9wIhAyRxam1zYceweBo8eRo5P5g8fhg6PA4XHwyZPw06cLr14sffPVxk/f7f7y4977Xw//+P3wlx93vv1q6etX4W/ehF49dRztjm+v9z85NL15Ov36+dzrZ/avX/p++nbl3U8Hl7+9vrv67e7y98s/fru5PLu+ury4OLu6iZ5fn51ff7i8Aoy8jl7eRc/voud3l5dX9wcF3I+zAs89kP+NkZ8weXNzdxm9/nM18/r2+u7sj8urs+vzdxfvf/nj7ubuqzdfb21srq4uDxj0YmWFuk5aIecyK8jlKjalBMcUUpgVZK6Uwawgc0Q0ZhmRzscr64VVTTJpVblupLPX1CWtFXQZ2rTGtuaeWmF1SWWrqKlH3WloMExpzbaByKpz8yAy5xozTfXZPJOLq15/2DpjHRmfGjBPDY6b+2Ytw8Om7o7OmtYOVUeXurahvLO7SqurWV5zf/Pdsc05HF6cdvtN/vDY+JRmfdt1cBTu0Tc0NSnHxg2T0+MCaYWyWi5WC5R1oo7+pjpN5cCELrIZHJ0zTTknHSH70tb86Iyxq7+ls79pYLS7z9TZ3FMrra0oV/NENXxJQ7mkoVRrahM1lv+THFlBKKkg8EpxLC6KxkRQaAjASAwWAYdBiotAoKICCLgQDgOhUMUYHBiNgaCwMCwOhsVDcDgIBluIRRdg0XkkfAGVBKKSCkn4PBIxHxhJpZALASOBOVUqHUSlg0i0QgIln0wDEcgF90aSKRAKFU6jw9kcFIeHZLOgbDa4gg8vL4GUskGlbBCPmcdnF/A5IB4XVMKF3BtZUga/N1IkxYukeIBGgRgtkmIBI8UyjEiKFknRYhlGriIo1ERVFVlZSVKqCACQnxqpVBGUCjzApESKlkpxUgUB8A8wEmBSoiRIVUR5Jfk+RwKOAvOxFSJMaQWSV4YEjGTx4AwunMwoJtNAVAaYxgCTKIUEUh6RnIvHZwJG3t8Tgsdl47DZSFQWCp2LwRai0YVQaD4Ump+Xm8nhUIL+6YB/LBwe94eG3H69J6Sbc7XoR0SGCenguMw4odQZxf0mpc4gH5lscPn7/IF+v68v6OsDjAy5DGG3MewfDgaHnF6dzdtumJA2dxPrOxGafpzZKnD7aixzytkZtdvTGgzrvD6d3dXrcA26vSOAkU6XyeUZsTuNNofB6+zXt/GVvHwVr6izkjrcIbSONEj50KKc/6itZdc2l3KEOEoJjlFGZwv5JSKJRFkpUUqlKglfUALHwBKT4+ISHqamJcbFP4iPe5CcFAfg9+DB559//lls7MO4uJjk5MTk1JT09PS0tLTU1NT09PT0tJTkpISE+NjEhLi4uJj4+NiEpPgHMV/89cFnMYmxMoV8YKDPZBrWajvlMgkCDk1NTkmMT/jbZ38BFeVW10qHTB3G0boufXldO6lGg1G2wpDUzwmUNDr5EQX1oJz2V436r2PahxM9sc3SfyUU/h9E8P+i4lL4/AJ5FaRFS25ook5PtXjcvR53b8DTF3Drgy6919Z9b+Q/+q42rdumBYB027s9jh6vo8fr6PHYu902LZAjgXLOaj5Gz1kNECgB86zTbXOTLTPm5o9ATrcBcAIHvVonW+3T7f/Io9MaYFrHax/w2Y0+57DfMxoJTkfCM6Hw3PyCbXnVu74Z2t1bu3fx4HD76Hj3+PHe0fHuk5ODo+Pd06dHz54/Pjjc3t5ZOzreff7s8cnxztH+2v7++vHx9unp/snJ3tHx9sHh5uHh5pMn2yfHWwd7Sztb4d3tyOHe/NHe8sH26s768t72SjBoN5q6J+YMgTWHf82hMTSVqhhcGQXHBnGlmL6x6hlvZ62WKW7GDrnrB+equkdlHQPCvtFK43R964BAUIeRt5Nq+rnidjKnElFahxfWk0UNFN24ani2ftrT1WeuKa/EMUUQEr+QWl5c310xbGlTN7NL5ZgOvXTCqlHVUYEcOWnvsrj07sCoNzDu8Y/5AuPh+elg2BwMjwfD4wCQgYg5EJ70h8yBkDkUmVpcntvcdh8chR6fLByfLhw+CR0cBY4eh05OIk+fRl4+X/zqzdpP3+3+8vPR778//uOPZ+9+f/HL29Nffjr99e3pz98dfP16+csXkb9/ufT2+813b/ffvT15//bl+W9/v/7w682Hd3fR8+uzs8sPZ1eX0Wg0enFxdn17Fb0+j16fR68vo9eXV1c30cvbq4u7q4u7aPT6/kgdwMjbTx7gb/jt7e3/1mu9+d+YvL29u7q6ubiIXl5e3Vzd3l7fnb87e//Lu5+/e/vl66+eHJ94PL6+vj6dvqdb16nVdw5PDPabehS1wqbuGklNBUtALZdxGjqqlXUSTgWVwsFyBTQKB0tmY4TKkmnHqN0/PTLV39xV09RZ3W1obe2p7tDXteqr23RVQ5Naq9fknZ+edY44/ObNg4XIqtviGJu2DA+N9gTn7YGQxWIzOd1mt3dK29MwZOp0uE2B8PTElF4/0DxrNe4dLgTC03bXkMs3srAyp+uvGR7v+O7n08VVz+jEgD/kbmxrYpdyVXWqmrbqhq7azsHW1t6GkdnBabfZFpw7erUfWvfPuScnbSMDY9rGTpWkqkRazedJaTwpRVxXUlHFLlHSZc2l5bVcRbvon92xTOQLiNwyHIOLJNNhRCoMR4KgcVA4EgIGgwoKCgoK8goKc0DFOQhEAY4AhcIKYMhiBLoYhQGh0SAMthA4RoeEL6AQC8iEfBI+j0YpZDMhDHoxiZhHpxZRyQUkYh6FXEChFQFG4sl5OHI+jpxPIBeRaWAqDUamQMgUGIUKZXNQbC6CxYSwWMVlPGgZD8xjFPCZ+RVcUDkPVF4CKSuFlvHhpaVIfhmmrALYd4GsEKGEEgygIxAiBWKkSIqWyLFSBe7THClVYuVqvLKKqKwiytV4mQqnUOIUSpxcgVUocSolXq0iqFUElRIvl2GkMrRYgpIp8cpKkkyJFyuwYgVWosRJVXiZmiBR4oD3chVBpsQLJagyAQzYMVIuRFaIMMBRA6wSBJuPvDeSxoQwWBDg3i4yNZ9EyqGScyik7PsbQvC4bDTqERqTgycUEYhgHK4YhQYjUcX5BdklfIY/MO0LjEUWJueXxr3BfpdPOzKhqmzAdfXxuwfKdEbhtKPF6tdZfDqzTTtj73F5+z2e/pDPMB8wLPiHIl5DxGuY9w+FgoZAcCCwMGh1dwyblYNjwiGzwOGpdbhqpqek5kmF09UaDOsDwQFvwOAPjjq9w1aHweowONzDTs+I3TVkcxm87sHBtpK6ksI6XnEVq6iSDanlo6GP/kLDZTc1lAokpDIplSum88RctoBbKhIpqisVVXKJUiQQl6Jx8JTU+LT0xMystMSk2Lzc7Lzc7MTE+Pj42Li4mISEuOzszIyMtKSkhPj42JTkxIz01Iz01NycrKLC/NycrPTUtPTUtMzMzPj4+H//y/9KTEsqhBRlZGcJJNIubU+ntqtbpzUYBhob6+lUWk5WdlxMbEpyYuajlLo66Zi5q39IPTJVXashC2sKyfw4HDmWRIihYP6tSZUy2pVi1sXN9Ke1yj7D5P1fOMhf+BxQZS1F1YxVNaMlKvTUdEswZPB5+3yu3oBbH/b0e6zagK0nYPvfmPyvRvqcunsjXdYu5599V49VC9THADrX6ZjTAOnQNtNunWm3zrR/aiSQIwEjP7ZtZzqBEOm29vocgwHncMBtCvrG50MzCxFrOGJbWHQur/o2tuaPDndOnhyenhydnhw9PT1+9vTx82dPnj978uzp45Mnhy+en7x4frK3u7m+tnR4sPPyxcmzk/2T4x0AyGfPHz97/vj06dHJ6f6Tk71nz/afnewe7i/vboYPdxefHq2dHm+cHu0c7m3uba/s7i7u7S/u7EeW1z3eyOzE3MCUfbCjt5onxHX2K+e8Pd1GaYkSXGdg1Y9wdbPyFmNpq6FMaxJrRoTqLpqqmybtJMm6yLwGBKcaLmwlVzSSSirRPSPKcWur2d7RO6JWN7LqO8uqWktqO8pGLZo2vUxey2jtkYxOt/Qa1ZUN9E69eMzSOu3usfkH7f4Rl3/UH5oK/blZJRg2ByLjgch4IGL2R8z+yGQgPBmKTC0uzK6s2bd3fYdPIsenC8enkaOT8N6R//BJ4MnT8Mmz0IsX819+ufLjDzu//vr43R+vf3v/5t37b//44/uLDz+fvf/x7N13H37/Nnr+ffT879eX399d/XoTfR89+3Bxdnl1eXsdvbuO3lxdXl9dRm9ubq6vo9fX0dvb66ury+vr+1bq7dXVzdXVTTR6fXV1BewGAdYj/1N8/E85MhqN/mMd8j5K3tzeXF1HLy6vLqN3t3e31zfnH85++fnt37/57unT569evVlZWdva2tra2dw/3Pn+7d+fvn48aRvdPFwJLDkbOqpFqjJ30BpY8NQ2V5IYuFIJR6QqI7GwsmqhblAz65jwzzvnV/3jM4bWrtq6VkWTRqXpres2NLb1qAzj7YNjHd7QZCAy5/ROTFuGjCZtW2eNsqpCWVVhmtAvr/q+/e7Z8ZONw+O1kVGdaUxnMGr6B1pq6yVtHVWt7ZWj473e4KzLZ7Z7TFaX0WBqn7Qado6Xn74+cvrshjEDX1ghUEqkNXJFvbxRW9cx2NJj0ow7hscdw55lx+bJ6oxvwuwYGZnra9aqOvqqhCpWhYLBFhHZIrygmiVvKhU38CpqmOpOcfNg9T/NkXwBkVOKpbHhRCoERwJjCMVIDBiOhBRDQIWFhYWF+YVFuaDiHCSykEhGIDFgNA6OwcNQ2GI0uhCLKyLii0nEQgI2j4DNwWOyibhcKrmAQQNRyAV4XDaFlE8m5hEJuWRSPoVWRGGAyPQiIrUAS8rDkfPJNDCNCaMzEBQqlEyBkSkQOgPGZEMZ9GIGo6CEXcxjFXJpOTx6rrAELOCDhXyYoBwlKMdUVGAqhASRhCiU4ARiNDBZA+z6B7Y2CiUokRQtVeBkyo+GASVVYmUqnFyNV1QSPjVSqcIrVXi1ilCpJlZVkirVRKUCJ5NjpDKMspKkrqYoK0liBVYkx9wbKVXhgfcKNVGmxItlmAoRQizDVYhQgNnlIhyvDMnmI7llaCYPQefA6Cwogw1jcWB0JphKB9FoBTRKPo2SSyZm4bHpBFwmmZhDwOegkOkodDaBCAKMxGChKDQ4vyC7rJwdmrd4AqP+4GgwMhKIGLxB3ciESlWDbmyjjk5Wzjnb/IuDkw7NpFNrtusmHb0WV7/LYwz4hiKBofmAYd43MO8biPgHwoEBt6fX4+93+HQOX7c72OP2d88v9vn8bVZb7excjdPdHgj2+YKDHr/R7R+2uQxzjsE5x+Cc22j3DFs8RovH6HH3DbfxGnj5TZwiFTlXTSkUYnLzYv4nB1/QVM0XiEgiGYsrpJZKeEKFUKJSyKvU6lqlRCUQyypwRFRmVmp2TnpmVlpSchyZRECjENnZmVlZj1JTk7OyHmEwqKKigoz05MSEmJTkxLTU5MSEuLTU5Lzc7OysR4/SM9LS0jIzM2PiYj978AUSh6Kx6QlpKVAUtrNH39mjq6mr7erWDg0ZtFptRZmgIK/w4Rcxf/2Pv2DQsKYW5cS0dtLa3qhllalzqzQoTlkqHP4vQv7fhrR5E7pkU+dDy2CutiqZAv1XHPQhiZDJ5IMI/DQUK47GyzaOVPuB/z1Hj9+tn/cNBpy9QbsuaNf5HTq/QwdIeW/kP5j8s9yf9F3dNi0QQ+8DqNfWDTRjbTPt9tkO+5zGNttxbyQQImfNzbapNsdMBzD745jtcsx2uSw6j03vdwwFXSMh71g4MLUYsS7O2+YXHItLrtX1wNbO4pPH+09Pj58/ewJw+Orl09evngGvL1+cfvnmxZvXz48Od3e210+eHH755vnLZ4+fnx6cnu6/eHH86vXTV6+fvnx1+uLlyfMXx69en7x6fnh8sH64u3RytPbqdPvF6c6r58d72yt720unTzafHK8cHi1tbgWCoVmXdyIQnjaNazQ9Kpunf9rV1djFa9RztBaxcpDYbRPVGRltIyVas6hhgK3UkuuNbKEGU96G5DXCWDXQ0gaMoImo7GD1DCnHZlqHxuqNY42Dpvpxi1bTp+o21phmtVUtpdrBqrE5zeBorc6gGpls6OgTj8w0zXh0juCwzTfs9I0F5mfCC9ZAcCoYmg6GzcH5yeD8hD9i9kfMgfmpYGRqfnF2Zdm6vuna3Q98YmRw/9h3eOJ78jR4+jz84sX8V1+t/vjDzi+/PPnt3Tdvf/vu13c/AXsZz8/+uDh/f311dv7H2w8f3p6f/xq9/OMqenF1dXN9dXdzc3f9Z30E8ubi5ubqTx1vb67vbm7ubm7ugGHVq6vLeyPvQ+R/+2ccGHO9urr6pP36p5G3dzdX11eX0ejFJUDmdfTq3bt3b9++ff3lmx9++Ons4vzX33/5+ts3l7cXv7z/eWkjcvR0zxWyNnXWStUVGl3r1sFaIOypa6xisCnccqa8RlTdrJy0jTr9c76IY/d4fW0z4vRO9fS1VNYKaxvFja1yjb5Gq68emdA4fWMu/7g/PGtxjPT0NY+a9QNDnWI5j1tKJlLhjc3qp893V9dDO3uLduekaay3v7+9vJwukfH1/R1VNRKBiNWla7S5xkfGu3WGlqpGSY+hvamzdto+JVXL4QQskUWX16oFKpGgUtDa19g71jVi6Z8LTMz4xmzhqeWD0IxvrG+8QzvUUNVSrmrkq5tK+VIirQzFFuMqqhjyZp6glkUTosvrWPL2f9JrBXIkrxzP4CIJdCiGDEbiwXAMFI1FQGDgomJQMQQEgRZBYQUoDIhIRuCICDwFSyCj0DgwGl2IwRYS8cVEQgEJX4DHZOMwmUR8DoWUTyHlkwi5/6j7HMkspjBAJHoRiQ4iM4opTCidBQeMBHqtNDqUyYaymBAWq4jPAZewi0oYeaWsAhEfAhgprEALK7CCCrxARJLIqBIJ/n6PI7BhQyxBAQUMpiqUeJWaqFITlSq8QokDXLxnUlFJAD5XVxJV6o9AVleRqypJahVBocQpVQRVFRkw8t5FkRwjUxMUVSRVDUVZTVaoiRI5FmjnCiUooQQlkGLKRMhSAYZfgeaVYzilKCBNsnlI4AotBgtCpYMolDw6tYBFy2dQcimETBIhm0rOIxHzMOhHgJEYXBESXYDGQNAYSEFRrkBcEpy3eEPj3qDJFzQGIobIwoDL0zE6rpy11HtD3d5wb3Bp2OLVj9u6xl29xpnOGeeg02fyB0eDAWPI3z8f1C+E+iKB3uWFIX+g3xswOH39Lp/BGxx2eQf9gYFQSOf1aVyudo9PC4RIp9tgdQ5aXUaLZ2jObZz1GC0eo9U/bPEZnK6e4VZOIyO7hpRZRcptZMBluAJyXiImL6FGxqmrrmDzsDQOji/kKKsVqhq1vFKhqlGIlRUiaTkGj8jMTs/MTk9PT01LS0GhEMXFRdnZmYWF+RkZaTk5WQQSPicnKyszLS01MTfnUU52Rlzsw7jYhxlp6empaenpjxITk5OSUhKSElMy0hE4DAyD+o+YhzkgeH2bVqsf0HT3tHd11tTVtrV19Pb2lXDKUxIzEuNTkpMSaAzs8GhXr6GmroOtakXpxrltPVgO9y+dzRk9zXEDLX8bbPxstCNTo0ynIT5DFj/ML4zJhcZmoz/Lx39O5+X1G1RuT6/Hq/e79YCRYU9/yNF7XwCTH/MisBJp73bbu71/tlvv0yRQnxrptnQBvjotncBk7D2Qn+bIuckW+3Q7kDjtsx32mU7ASK+9L+AcDrlNYd94JDi9GLEuLdgXFp0rK77N7cj+4RpgJADkyxenr189A4z88s2L16+eff3Vq6+/evX82ZOnp8evXz37+quXr1+cvHx29PzZ45cvTgAgX746ffX66ctXT958+fTNy+OT460nh2svTnfePNt9cbrz7GR3d3f5YG/p8dHqwd783nZge8O7NG8JBiYd9qHp2d45a6/D2zc+29xvUk75W1umeI1z7P6AvNJIVvRga/qpghZYVT+l2kgVdCIqNEh+K5RTD+E3oSqa8coORrNWMDnbOWZunZjunLb0zDkGWjtlPYY607RWP9w44+qbtHfrhyrHZ9t880atQW6aaZ1yddsDQ46AyR2Y8IVmQvOWYGQmGJoORSZDC1OhBXNgfjIwP+lfnA4vzS4u2dZWnRtb7r2DIGDk0Un46CR48Nh/dOp/8jR4+jz48lXkq6+Xf/h+8+efnrz97Ye3v7/79f0f795/eP/H2fn55eXlZTR6cRU9u7o+u7o+i96cRa/PL2+j0duby5vry7u76N3d9d3N9e3lxdUfV9dnt3fRq8vo7fXd7fXd7dXd7Ucmr65uz69uz6PRC+BgnU9D5H+V8mO79eb6+u7uGpDx/ju3d7fXNzfX0ejl+d3dDRBbzy/PPkTPfvrt5w/nZ29//eX397+9v3j31XdfhhYDI2bDiNnQpm1SVEsGh3RTs+MabatMLqoQ8IWisupGVd+Izh20L2/Or27Mb+2unD4/XFjyRhacVvuYcbiro6uqTaPu6q1xuIcXV6zm6d45m8HpGR8Z07a2V5rGesfNg1MzwzJFGZWOoVCxVTUSsaxswKi1u2bGJgZUKgGRCOdwKAqFgM2hUKjY6jpFa0et3qgZHNXyKmhcAYPGpQpVUgSRAMVh82FQZhm3Qi2U1Ipa9PVdI61aU9uQpVdratGbNZEdd3DTZpzpHJhsbR9QCqooslqWUE0V17LljdzyKipLguLI8eXVNHxJMUuK/yd7PwSkMhG5TEBi8zFUJgJHhaIIEDgGisEhwdDiQlBBMQQERxTDEUVIdBEWD0FhIVgCEoOHIdFFcGQBGl2Ix4MJRDCNAgUOzaGRi2jkIjIhn0IsYNLAwJndBFI+iVJIYYCozGIaC0xlgZkcOIMNo7PgNCYM6LXSqQgGE8liQnlcBI8HK+FCKvjQ8hJIOQ8kLoVKymDCUoiwDC6sQAsEWCBHSiUUiYgglxKVCqJchheLkCIhXCJGAj1SsQQlkWDlcgJgpEKJkygw9/ER6LiqqknqSqJSha+sIqkrifdGVleRK9VElRJfqSYCfCrUREUVSVlNlalJQhlWUUWqrKPVNrGq6+gyJV4gRgrESKDdKpZhRFJsSRmUVworE2JLBTgmD87kwTmlKG4pisGB0hjFdCaIQivAE7NplHwWo5BNL6CScyikXDq1AMjfWHwOmVKMw4OQ6AIsFozFwYrB+XKFwOOfCM5Pzi9PhxcngpGh4LxxYcmwsGRYWjEE5nv9YX1oadizYByabp3y9I87dHNugy80GomMBQODEW//cnhgJdK/EOoNBns8gd7AgtEdMrh8Q57AqNczFg6ZvYEBt7/b5evxBvtD86bwwrgvPOT0DtrcRrt/xOYfnPP0WTxGu3/EHhhyOXuGW7jNrFwVNrUS/6iakCfD5FTRENjMmFIyrK1BSiCCmVx8qYgrrZRIVRJlrVJWKxWoy8rEPAQakv4oJSMzNTU9JScvO68gOyf3UUF+Ng6LLCrMB4NBDBYzOzcnNT0p41EKBFoEh0HSUlKTEhKzHmVnPcr+aGRyanpWZvKj9IeJ8TFJCYnp6SmPcqrqW9s7dRqtvls/UN/c0tzS1tzS1qXtpZCZSYnpsbHxEGhRZbWgS6dW11PlTfC6btTgGLOyOrWrPYtH/T+rRf9SK/kfpu68ZnUqBfn/4dEPMfhkNPMRtjydJs8XV6PHJhu8wf5Q2BgJDAVc/UFXf9ClD7n7Qm59xK0PufVBl97v0PnsvR6bzufUef8sv6vX7+oFZmI/NRIIlwCNjpkO4BOgGeuY01im26YnmizTbdaZ9vv1SMtUq3224372595Ij6PP7zIGPX8aOW9bWLQvLbtX1wM7e4tHjzdPnhw8f/bk5YvTly9Ogfj45vVz4M2L5yevXz376suXAJxApnzx/Mmzp8eAkS9enjzf+3QjAAAgAElEQVR/8eT5iycvXp68eHny+s2zV6+enD7ePnm88fLpzqtnu8+ebB7uL58+3To8Wto7CD45Xdw78C2tTq9szIUWzFb3gCcwZHHpRyYbLG7trKujyySUdKP6QpKhpUqZAUeqzKDVZmOlyWoDqdJIVujxyj5CRQuipB4qasWX1WM4cmiFEjNt7Zyz9UxOd01Mds3M6Ztaxf2GRod3xOEdnnL0js1pJmY1Mw6tzdU3Pts2Otdidmgs/gFX2OQOT7hC456IObQ4E5ifDC6aQ0uToaXJ4KI5uDAVXpqNLM8tLQN3Rnr2DoIHj8NHJ/OAkUcnwcengSdPg8+eB1+9nv/q6+Xvv9v48Yfjt7/98O7s8o+Lq3fvz9+9/3AZvb6+vr64OLu8PL++ubi+vYxen1/dRK/urq/vbi5vo5d3N1d/GnkefX9ze3l3d3N7fQMYCUzc/Fcj/9NOj//WyNvb2+vbm3sjb+5u/5zaubu5ubm7ub2KXtzd3USjF3d3N5dXF9d3N+8v/vjt3e+//v7br7//9vqbN7P2uT6jfspi1g10D5n6JmdMVtvk0HB/U2PNQL9ubHTE7bFHlkMrO4tPXz/ee7x1fLK7vbe6shoOhOzBsGN+0TW/6JyaHZieGxyd0K5vuVfWHTbn8Mq6a8ZiqKqtaGlTj030NbdWGYd7bPYp41CvXCFgskhoDARLgPfo2ldWw/q+Ti6PBoEWcrh0fjkHhoaUirgkFh5LRciqhQQ2FoIDo6mYXFhBARIKwiAIbCqVzxBUirgyDl/JVbVJmvQ1Ux5T11BLh6G+Z7RVP9HWY2rsGKyuai+vai+VN/MULSWiOiZfTearyTwVninHsZWE0hoaT0n+JzmyDFtShuWX4llcFIUOozBQFDoGR0RAEaBiSGFhUW5hUQ4EWohCg9HYYgSqEIuFIhFgOAyERBWjMRBgqQyFAREIMDwejMEUYVD5JAKISUcwaXASAUQkFeOIRXhSIZkGBuZ08OQ8IrWARClgcWAMFpREzCcRC2lUMIuO4HJQPA6cz4OXliDKeFA+B8TngMp5IAG/WFgKlolQCglGIsYIhSiRCLjEA6cQU1ViqkpCVEmxShlKIYMqZFCZDC4RIxVygkJBlsmIEjleriIoq4iKSpxcjVVU45U1BEU1XlGJU1TiVNWEqjpyTS25ppZcU02pqiRVq4nVamJNJam2ithQQ6ytwldW4lVqgrKSoqyiK6rpyiq6qoZWXUevrqOra8iqapJMhSsTweWVRIkUrZDjFHJCRQWiogIlkuIFEkKpAENhFDI4YL4QQ2YWsnhQBgeExqdTGfk0WgGdXsigFdJoBVRqLoWSQyZ/jN1kUgGJAMITinHoYjQaDC7OF4m4wfBkKDIRWjCHFsyBhYnAwlhg0RRcGA4tDS+umoLz/f75AU+o3+7rtfn7J+1dcy6tP9C/PG9aCg4tOPTL7v618ODyfH94vje03Odf1NuDOruvz+MzBX1TPo/ZExxzhgyuYL87NOANmrzBYX9Y74voPUGDNzJk93fNOtptrj6XZ9jtHQp5Bnvr2UryIyU+rZ6aU0fKqiPnqwh5AnQOBZyGg2eSCGB+BU1RK5XVSmXVYlWzglfJ5alZFA4ehYWkpCZkZKbngfMyQdlpOanpmYl5mSmg7EfFOVnFBYW5eUVJGRkZeRkwNASBghYUFGRn5jxKycxOz4WCEZmPcmNj45NTU+JTEmKT45MyUh4mxsclJSYnJzMYLF2PoadnpLVD39Hd39DaUd/RqunTt3X1QOCYR5m5sbEPUaj/n7T7fGoz3RYF/5fMrZn5MvfeD3fuPvec3d27nRNZOeecBQIRlHOWQAgBEpIAkXMWyhlwzgZjTE4GZ7uDs9F8kJvdO/Q5c2aoVdSjl7coV7mKX631rGc9gMZGkd5K1zTiGTUnQKj/Ta0qqK74jkP7r3TSfzEZTnT4y+SK/6FW/6jTl0jUAJEBzDMUcPWXpGZU/7g+HG+LxduT0a5EqDMT6U5HOhPBtliwNTbrjAaaI9MtsSl3fNITn/LGZr2xkCcW8kSDbZFZdx7LyKw7OO2anWqdnWoNTru+xWTrzERzJODKF1fzFdrpcUdex8Ckc2qscWzINjZkmxhpmBprnB53TI815sem598PTruCAW9otiMU7IrHBpKpsezcTHYhMLcQunw9dvv+/NKjW49XH66vr25urudja2tja2sjv9jYWNvYWDt+kv+4ura88njp8erD9Y2Vza3HG5srG5uPNzfX19dXNzbW1tcePX58f2XlztrjW2ur11YfX11eurz8cP7WvejSWuLy/fHAnKdtVNkyIu+PNQ6nmgcijsGwczDYNDBj75uwtfSKm0eEAwvG/mvm2nYcVH6ySPgnkOiHmjassp1s9rMMboaigSgy4iRmSrWOiOcXirTYjn51MOadmGobHHCOjrS1NGs6O2yhSO/wuGtkqmVitm1konlixhMI+ofGmiajLVY3X2IgtfaqMnfGh0Nt4YWB0Yh3MtGZvDkSme+NzPemL4+GE/2R+EAyM5pdmLxyffbmneid+4l7i6nFR5ml5cziw+SDpcTDh8nl5cTKo/jaamp7a/7w4MaL5w9fvdl/+/ObX979/OuvP79798vHj+/zO4ufPn34m1E4uaOvR7mvR7mvuaNveh19+fr189evn/8IvHwN9viX/L5J5++Y/H0Lz2/l1dyXXO5zLvfp6LdTkp8+5b4e5XJfP7z/NZf7/OXo49t3b168evr169dff36Xycyl0tlkdu7529fhRGRgqDcam02lQv09vmwiNDHc/+D2jZ7OjodL99Jz8QeP7m3vrS89unf33o0Hi7d3dh4nk4FYbCqbDS5cDo+M+rp7nKn0eCTWf/laYO7yTCw13jfk1hhqBFU0t8fWP+h1tdlcrvrubndLS71eL6+tEcARIDwO6W5zmqw6Ep0Ax0DJDGKdorYUUUbl00g8EowEK8OWQskQAg+P5+KQdASCBkcx0CQBXagVlSsq+VKe2q4yODX6JnVrV2P7oKtvqt3d29g97m7ttkkMAk1jndQqqNIzK3R0jpLEkOJ4agpHSaKL8VUGTq2lXKBh/cG9H+WocgGmsorE42PJVDiRDMOT4Ag0CIGGQBFAIKgYCCqEwcvyRqKxIBIJRcAi8ncs4/BIHB6JI6LwJCQOD8938RCJUAYNyaSj6GQ4hQSl0pEEChRPBpHoYBoTRmWAqXQgjQFisCBsLpzJgFApAA4TUc7FcFloFh3G48D5XFglH5YvtOaNrK2EVldCxLVIiRgrFmHyc3CkUrJUTFHUMZW1dGUdSSnBq+UYlQKpkMFlEphYhJZJiTIZJW+kVJHfgMTLtUSlnqw20lUGikpHVWpJKh1VY6BqtFSNlpqvsv7eSJuBYtaTDFqSRktV65gqHVupZ6t0bI2epTex9QaGSk1W6agyNblOhlNo6WIxXiYlyiTkujq8WEyuqSMLqvFCEbmqhsSrxHAFaBIdQGGU8QRwBgdIY5Xlb9RiMoG/AVlEJhcQiQU0WimFXErAl+AwJRhUKQELwSBBKnl1KjmczPQns0PJ7FA8MxzJDkTn+uNzvbFMZ2rOH0v5UnP+eNY/G28Pprpn4u3xua5ktjOZ6EpFujKR3rlYfzbenUh4I8nWcKY1nGkNJl2zUU847E+EhpLRiXB0NJoaimb84VRHMN4djneFk+5woiUY8cTinnDcHIzoItGmaMQTCnqiMy6/XajjgdTUAh3lkgp/Vke6ZKCW6VhQNuIiGnQahy6uqKSJlcJaRWWtokJirGEp6dQ6AoYCBUOKz509WQYoKgIVFYALLwHOnr34XcGZPwPOnyw7f7b4woXzBcWnCwuACCACC4MjYQAAoPBSyekT58+cvFBWCoFA4afOnT1x9uT3J3/47sT3J079+P333588+ePFs6cAxSUyscbj7nM4Ox2tviavx+JssLU02VqaZWpjUSn0xIkTJSVnbbZqb6fC2VGrtuDh8P9DpywwKs7Lqv+NRf/f6xvPN7aeEan+u878Xb2jQGsrktoKeYYTbO2JGgOoZ1QdjLtj8fZUrDsR6kqF/LFZbzzUFg+5YqHmaNAZC7ji022JyfbEZHs86MuXZPMRmXXnIzTjPtYxNPPt4+xUazjgmp1qDkw6820+s1PNMxNN0+OOmYmmfNF1fLg+D2T++eRI/dRow/S4Y3aqeTbgDs36IiF/JNxzbOTc5dm5hdCVG/E7DxYertz+OyO3tzd3dra2tze3tzd//yTPZD7WN1bWN1a2tle3d9a2tlc3t1a3tjbW19c3NjY2N9bW15bX1hbXN+6urd94vHZl5dH847XLS2uJG8szPQGTqYMvaSHoejjOKaljQm7tq3UMytonzINh52CgsaG92j0qnrjh6LtiZTsgBTX/Wij+Dq45K/RgVe1Uo5dhcbG1DVRNPd3o5IsMFHJFSa0W5eyoHp5sGB5rGhxwjg55XM36vt6mmVn/ZMA7MtUyMG4fHHVMzHhCkd5Iord7TF+lgVepUSITuX3MNBJ329ql6qZyhZ3b1KMcT3pmMv5Awh/PDCfSI+m58bmr01dvhW7djeWNfPAw82ApdX8xubSYWlpMLS8lV5aTa48zO9sLTw9vvnyx/Pr1/k8/v/z13dtf37199/6nj59+zbfh/Jb8HeX3F4+Ovtn4V8yOjv7xCMffGvlti/E/ZWQ+Df3yNfc5l/vyW/yG55fc50+5zx9yuc8fPv784fMvudznn96+fvRgeenBwy9fc5+Ocgs3bsxGwlduXl24nI5Epm5eTd28mppLhhPhQF9Xx9rq8sra0oNH93afbK5uLF+5ml1cujU/H792LbW8fGN5+UYoPBwMDY2Nd4yMekLh/nhqNDM/M381NDDi6e5vcXtsLS6zx2dv72zy+ZqsVrVIJNBoJHW1lSgkBAEHoTEwJo8OxUBQRCQCD8cx8JRymrnFSi6ngQhgGA2J5mDQHAyCBoWSQQgaFMdBEyqIDBGnUlNVZxKpGpS6Ro2+UaWpl5scKnOz1tqq75tqH5jptLi0cms1R0ZjKSlsDYVvYFWYOAIjhyYl4oRIlozMkpF5KuY/N5LDQ5QLMFU1FL4AT6Eh8EQIFg+BIUqQKBAMXgYCF30zEgfGEaBYPIRCweDxcAwGgsVCcXg4noAgkFEkKgZPQKAwQCwWTKEgWAw0nYqgkSEMGpzBwpBocDwZRKSB8qkklQ6k0EoZLBCbC2UxIQw6iM9BCvgYLgvJpIE5LCiPA63gQiq4kPzQgGoBtE6IqBZARdVIsQiTN1IiIYhlZJmMphAz5LU0eR1RKSVolDitGqtSoKRSpESMkUmJcjlVJqNI5KTf8kiSQkdRGWgaI1NjYqh1dJWOqtXRdXq6Ts/Q6RkGPdOgZ5p0TJOOadazLEaW3UyvN9OsJrrRxNIZWRojOx8mK0+hIesNDL2BIZET5Bqa0SqQqxlyFV0qp0tkDLGcIVWw62QsYR3DUC/t6msVKfksAZYlwHIFGH4VlleFIlAKuHw4m50HspBOL6LTi2i0Qiq1gEYrJpOLCPhCPK4Qiy4m4kFYdJlaWZVMj6QyQ6m54dTc8Lcy0Vxvcq4nkfEnMh2xlC99uTeS7hqcdo2EOyYTPaF0TyzTF04MhOMjicxMMhuIZ8YSc0Pxua5o2hNOtUZTrljcFw13JkIDqfB4eGooHhlOpvyRlDcY94cSXeFE52y4LRxqi4YaAlO88VHi5ER5YEYemm1Iht3tNoGpHGpglRrpxWrCOQ3hgpZcqGWCa0hlWNApAqpQWE0Ty8urxOxqKbtGzefIaFg+EoQoLCk5DwEWUyn4UmDhhdKzF0tOnjz9p4un/wQuOAkuPFty6dyFoosXiguLSi4VFJ6/cP7shQsXLpwvPHnq3MmzF4pBoFI45MTFM9+f/v7PP/7bjz/+cPbkibM/niw8d6744tmii+cApWBhlaStrau9q7etw9Pa3trQ3FjvdLrbe0hUztlzl06d/kFYSx0Zbxud6LBahVjIf/PVQ4Y9wM7GH+2m/zEyDNIZ/qVW+n9pDd/ZHGf1DadV9lM19T8IrWelNnj/lDGS8iaSnalkdyrWnY52x4O+RNgTj7jjkdZ4yJUItiUD3uS0LzHtyxuZd/FvE8q2PI2hGXc40HYcx009+XaefNF1eqwxvz2Z7+LJT+r5fWdsYLIlOO0KB7yRUEcs0h2P9eeNnJsPzC2EFq5Er91I3lu89mj1/uPVh8fJ4vb25u7u9nHkpTxe51/Y3FrN70Fubj3a3Hq0sbmysb6ysb66sba+tbG5vbm1tbm6ubGysXF/Y+3WyurlxYfJ63emklf7JpItNn+F0k3W+lkNY9WOCbGhV1DnpNY2UnVtVe1jpqGQ09kt7gmaxi83tYWVNBuoTHwCrDyN1l6oaEJpO5haF83q5mjqqQYHu6lLIrUyqMJSdQO1xV87MGYdGXeODLeODrldzdqhwebxSU8g3Dkx2zY06Rifdk0GvGMTnuHxFo2NyZeBRUZChRJl6xBFbg0avbUsGbJcg68xkjsnLFMp30y8M5EdiaWH0wsTC9cD126Hbt+P3XkQv7uYuLeUvL+YvHs/vvggufggubSUWF5OrK9md7evPn9699XLR2/ePPn5l9fv3v+Uj7yRX78ej1Q9+gbkX+NvDmz8UZ/q8U9/Py7gPzYy386aPyL5u5zya+7Lp4/vc18+5o4+544+bqw+vHo1PT8fv3ole+fG1dznT7mj3ObWzvzVG1PByNLq6pUb18cnRzY2V+7cuXLreube7StLi3fWVpd39za399a391aXH9/b3ltdeXz/3v3r169n79xZuHUjlU5Op5NT6eRUODIUiQ4ODbsT6TF/T9Py6s3ufpfBIm1rt3f3u1tcNpGkwlavtzeauBw6j8uoFlZg0HAwqLSo+CIai6AwyRgyphhcDMJA8CxSuUQAwIKRdBS1kkYRkDEsNIaFxrCQeA6aWkkiVZIp1QyRSap26Ko1whpttcIqEaoqxLrqKjmvRlWhsct1DnmtXiDU8OvMlXQZqcLArq2vlDbVKp0iqb22Us9jS6lsKbVSy//nRrK5cH4FurKazBfgaQwUiQLDE2EIVBkcAYDCSoGgQiCoEIYoweIhBBL8t9k6UAwGgsGAsDgYjgDFERE4IoxIRuAIYDweTCJDaRQ4nQpj0RFcNobGQJHpCBINSqKDyTQwiVZGopQSyUVkagmbC+XxYBw2jMeB89gIDhPG5yDzeaSACxfwoJV8mLACVidEiWtQomqkpBYtFmEk4m+3c9RJiGIxWS5hKsQMhYQslxHUCrxKhVEq0QoFRibFyWUEhYKiVNIVappKS1Pr6Go9TamhKnU0pY6h1NFUWoZKS9PpGXoD02BkGU1si5lrtfDqzbwGC99uLbfb+I0Wlt3KaLCyzBaO3sTWmlhaE0tnZmuNDK2RYTSxtDqaSsuQKKhKLadaTNEYKqRKVp2EWSfliGR8iapKpqntHux4//XnwfFunUWmtUg4FVgcuYQrQPMESDYPzGKVMhjFDGYhk1V0HFRqAYVSSKWW0KgAChlIJUPQyGKZhPt7I1Nzw8nsQHKuJz3fk53rSmc64+nO1Hz/cKCtwadt6m3onekYDnZMJwfHokP+yb6OiYGewOhofCpyJRjODsWyXbGUL5FoS8TbUzF/PNQTne5LTIwnJgcjoY5Q3BdM9gcSg7Px4XBsOBrqjc06AhPc8RHM9AQnOKuMRD3zqSGPSWARIM1csIldpicX6EiX1ORCLRMsZ0GpyLMMcplETJfIOXUSpkjKEIjI1EoMCF9UAjwLAxdKaip6O9tsNo3FpqyqodFpEALyIgFyAVF6BlR0+lLB6TPnT1y8cObcqZMnfzxx5sy5ixcLzhcUXiotLYVDAGhoEaz0QsmFE2d/PHXqxLlTp8/9cOriidOn/vJdwaVz/+tP/3rxQpFUonQ2t7Z3err6O53upqbWlmZXh97kKAXC/vzjd8Wgc16/bWK602bm1DD/POFDhrqLAl3npgdKujxFAsF/Lxf8Sao6aWi4qG88q3aelTdfkjYBVA78SLAhnu2IJTuTia50vGcu0ZeMdsYjeSPd8Yg7EfbEZ72JaV9i2pcItUeDbfn6ajzsTUR88bA3MuuOzHqOmQwH2iKznnzMTjrzHT15CPPrfPNOPgITTcdbmH/tj51qDU67IrO+eKgrEetPxYcS8eFManJ+IXT5cjTf0frg4Y3H64tr6482N9d3drbysbe3s7+/u7e3s7e3c/wkv97e3tzZ3VjfeLS2vrS6tri+8XBjc3ltfWlt9eH62qOtzfWdre2dre2tzfXNjZWNjcX11duPHi9s7C6kr/cNzlqcfTUqF9nYw26ZFjVO1+r6eGIPvdyK5RnQAj3B2CbsmWnwT5on0s2dswaFh00zgokGIEJ5ES47z7XBrT2VFh+vtafO2MSyuio6xgxKO4cqLDW3cj190qHJhvGp5rFR18hgS0uTsr/PMT7pnpr1TEc8E0HXxIx7MtDWP9jkbJPLTDSVg6l2cAzuKkefyh+wm9tFHCXK6hdL7CyTWzgw2xRdGAinB4OxvuyVqd8beedB/N5SMj9k58H9xIP7icXF+PJyamNtYX/3+svni29er759e/DLr2/efxsk/vOnz+/yFdTfbPs7IP8TRh6nkv/0tb8z8tsLR397ODKXy9d3vx59zH35mDv6lPvy8ZeXB5loYHygs8VhktYKJkcGcp8/5HJf19bWbt9/sLH7ZGP3yVQodP3OjQdLd2cCo4/X7q2vL21sLv/8y6vD53uP1xe391YXl28vP753cLh18/bcjRuZdDp4787c1sb9m9cT9+5kE8nx4RHvxKR/fMofT04mMtPmeqVUWanU1rS2NXjbmzhcKotNVqokVAoeBCzBoOFwGAgIKAaCSgCgEhgaWgIqBiKASAISgAIBUMAyNJDAIdGFDDyXgKQjKAIytZJC4hHoQhpHwufKK2Q2pdgsowjI5AqSUFlZrRbILeJyKadCxhUoeXUGodhaU6nl15iqmFIKW04T6LhSe63YVltrqhKZa4W6ylp9VY2u8g9qrQI0twLFq8CxeWgqHUmhIYhkBBxZCoWVgiHFx0biCFAiGUYkw/B4MB4PxuEgWCwQi4dg8SAsHoLBAXEEMJEMI5FgeAKITAQx6FAOE8FiIPFEMIkGp7OQNCaMTAMTqaVkahmZWkKmFTE5QA4HxGKBOBwIhw3jsmEVfFQFH1XBRwjKkZUViGoBsk6IEtdgpHU4mQgvE3270+pbC6uUJJZSFXKWUs5SymkyOUEmw8gUaIUKq9aQZHK8TE5QKCgqFU2jYeQh1BlZKi1DpWUoNUylhq5WM7VapsHAMZl4RgPHZORazFyLmVtv/o1JG99uZtqtLLuNa7Gy9WaW1sjQWVgGG0ulIzc5K81mpkyOtzZUytUsjV5gbZSpDVXVMmaliCUUc6tE5WqTSmcxjEyNPXlxGMvGZmNT9x/dNNcr5JpyrgDN5EJ4FRAOH8DhAzjlZUxuMZV5icK4SGMWUuiXKPRCGrOUyQYzWBA6E4LBFkmk7FRmNJ0dTc+PpOdHUnODqWxfdq43O9czP9+dyXYnM93J+UH/aLPUJta6ze3TPUOh/uHwkGukW+lurnbYpW1t1sFe38xQ+4hnKtKdyfTNpbtS8fZUvD0R8Uem/ZGBgRFfW6fH4O0yunqdDn9bS1dXZ+/A2MhoYLwjOKkITguDAfXEZOPAUO/o4ECHTdFYSzTxYEY20MQus3CBZi7YVoUW0Urp6LM8BkgioopF1DoxtVZEYvERGAYIiCoAAs/jUGVmlTgVHAvNDMylpyKBrpnRtsmexsE2g8si1kq4dCqsqOg0sKSwrKi48FJBQUFRQUFRcUlZUVnpxZKCEkgJFAMtBhefPHfq5OlTp0+dP3PywumT506cOHH+4rmTp86cOnXm7NnzcDhcJBaKZTUandLpam1wuH2dg0Qa599+/PF//uVPVTKqt6fK3YZ0158aazsz2/7jtPdkX/MlPvW/EjDfURkFQglIZYVqHKVyR7HEDqu1IOsM2P5JazTTmTcyGe/JJLoTkY54xBONuqPRf2JkbNYbDXhis95kuCMV6fz2ZNadPy4ZnmmNBFy/7+XJt/bkFcy/djzfNQ9n6LcW2dB0S2jKFZpyBafbQjOeSKAjHupKxgfSieFkYiSbnlq4HL5yJXb1eurW7ctLD2+vrS9vbq0eQ5gHMm/k/v7u7u72sZr59c7uxtb26sbm8sbm8tbO8s7Oo+3tle2t1e2ttd2drb2d3Sc7u7ubGzsbqzubj7Y3H6xvXn+wHp3OtriG6nRuqqqN6Jio9ESlhkEuwwig6oA0NZhrQPM02ForzTWkHQw7p9M+96C6XI8lK0A0AwyjLCVpgFIXo2lQ3Non6Z8ytvhFrh55X6Be7eCRBEUmV3lbr2xgwjI26RgbaxkeanY2yft67TOz7ePTrpmod2TW6R8wDY43TQa8XQPWtj61a0DlHTGMp7w9oSaRjVljoVabKd5Js3NQKTJRnV2KyHz/dLwnlBrMXp/JG3nrXjTPZD6P/OssugfJlUdzmxvXDg7uvH756Ke3mz/99OzXd28/fPzl/YefP3x49/nzx69fPx8dffm9bX9k5N/NAfgjJv8xifz3jPx09C2P/JL78uVL/h+TO/qU+/Ih9/VD7suHXw93IqO9fe7GVrNaVcu/nonmvrz7+vHd2zevNrd2Vta37j1c2Xv6Ymtvt7e/JxSdebhy98HS9ZW1e0+ebu3sr+0frm/vrbx4tbu+ufj06eby8o1UYuraldivPx98+fTq8aMbd29nQuHhgUHP+ETX6Lh/Yqq3b8ir1NSptCKVViSWCfkCJoGMweIQcAQYi0MCAKWFhZfgcCgYDCwuLgRBgGcuni0sKyLQSGAUuAhaAsHBQDgIkorGsQhwMhJBQVArqGQ+Gc/EMaoYVSphpVnDfyIAACAASURBVLq2QllFq2ZiWFgMC82uY9Xpa6s1whptldquEOqqBOoKkbWuSl8pstbxVbwag1DdpKzvsKocSqlZpHWoRIYarV1dp635o5nmxAohji/AsrgoKgNOpSOJZBgcWQqGFOeNBEEK4MhSLB50bCSRBCESoQQCBE+E4IkQHAGMwQGR6FI8EUwiQ/EEAJkEoNMgDCqESChFYUqJVBiDjWKwEVQGmMIA0plAJgfIYAPorDIqtYhGK+bz4RUVSB4HzmXDBOXoygpMlQAtrMTUVeHENThpHUEmwiskRLmYIJUQFHKyXE6Wy8lSBVWuokvlTLmSrVTS5QqiRIqVSNEKJV6royiURJmcIJeTVSqaVsv8Vko1svR6tkbPUevYah1bp+PkgbRYys0mXh5Ii5ljM3FtZk6Dlddo5TeYWHkjrVa20cTQmejGeratkdvUXKE3UoxGulZD1WhYFlvt/JXgjTtplbFGKOFUSbjVskqhRNjkbq5vbekeGU7MzSXns9duX3319tDu1AVCvXqTkM2H8QVQbjmQWw7kV4K4FQAGp4jGKmBwiuisIhqzmMYsZbABTDaUzYWTKGUaXUUqM5I3MjM/lJ4bzGR75rI9c9mebNafznSlsn2pq2MdY+5aq0zZ1tAZHO2eGWru8+raXWJXC9/hKHc4q1tddc2NSqelY8gbSw4tzA3Pp3uyKX825c/Ge2/FA7HRvv5eu6/X1tTdYu3w1Hf0uXrHOntG+we6hkfMI+PawXGbr7u5vsXf0NjuMqvstSSLAG2uQDQIUfZqtIEHNlYhuZgzNNQZHq2stgpdXYWurESWl0NItCIUqQRFBOIJIBoBUs0htVoULTZ5j8vos8t6mpVjXv2YV9/XrHKZakQCPApyobjgXEFBQWlxSVFR0YULly5dunTp0oWTp34oAxajCagSUOmJc2f+cu7iX84W/Xge8MO5kh/OXjhdWHD6QsGpc+e/+/4v//Kvfzp95i+FReeRaJjRbGpp9bb7ByRK/cmLBX8++yOcXKSzI11eYLf7/JjnVGqgYMD+g7riTxT0v5CJEDqfwhCi2TIgT32Jo7nA1cPZShRPhvSPmmLZrmSmN5PpSyf7ssmeaMQbi/piUW8s1haNeOJhbzzoiwfa44H2RKg9HvTFZr3xoC9vZDLckQi158e9RgKu3wMZnXXnyTyeNpD/flxWPS7A/vUYybQ7PO0OzXjCAW90tjMR7k3GBtOJ0VRifD47e/ly9OrV5LXr2dt3rjxcvrOxubK9s763t/PkyV5exydP9o7X+Spr/uG35HJ/a3tnfWt7dWt7ZXdvbX9/dW9vbW9vbX9vc293+8n+7uHe7pOdzSe7Gwd7qwf7j3ae3Mrc7mmfkBp9NJUH3zhe7o1JGqYqeY0QWN1JlPQiVlrK0CKZKhRHhbb6xaOJtqm4r3fCLraw6FI4z0iobKCofRWucU1Lv6y1W9I9pvcPqjuHdN3jJnk9i1hR2NQlcvVIu4f1I5ONY5POoSF7U5NkYMgxNeuZDLmn457ecVuDS9TmV0/MtgVivqYOib1TNJZwJ++MTM91al1VFWqsyELzjunHUi5NE9/sqp6I+qYiXYmF8fTC1LGReSbvLiZ+b+TSYmr18cLO9s1nTxffvHz805vtn39+ni+xfvj4rWHn6OjL0dGXf7Qtb+Q/KvgfGvlPgfzDWuuxkfkNyNznXO5z7uhT7v1PX14/zb37Kffm+f1kaNxld6ulhirug4V47usvuaMPv7x5/fHj5y+53Ouf3r/66deFa9ev3b5+6+61uw+uL1xNrG48WHx8++Ha3d0nq89e7hw83Xj1ZvfwcG19/d7d29mD/ZWnB6uPH928cys9lwnE4uOp9HRPb2tPn7uz2zU60etpb3I0W0XSKhqTQKRgiRQsnoAuAxQhkXAQCAAAlEIgoEuXLiGRSCgcgkQj0FgUDA0HQIEgJAiChgDRYCgehqZjMQwcnk2klNMIHAKZS+GJynniCra4HMcjwukoIp9EEVCZNawabbVQXSUyi1UOdYWqnKfkKRwKZZNS3ayu72iQWaStvS0P95burt31j/od7Q5do07XoFdbNX9gZB1JUEMoF+JZfDSFDiNT4SQSDIksgUAKIZBCMLgAAimEI0sxOCCeCMERQHgimEgBkygwAglCIEFIFBiJAiOSoRhsGRZXisOX4QmlZBKAQi4jEUvwuEI0roREgdFZSDoLTmWAaSwwkw1mcoAsLojBLqVSC+j0ovJyWEUFnMOBsNngfCpZWYGprsKKhHhJLV5aR5DWEWQSskRElIjxchlJoaDI5WSZkqJQMyQymkRBlylpv80HwOVbVdUaikJJVChJGi1Nr2PotHSdlq43MI1GrtHINRg4RiPXZOSaTZx81NvK6218u43fYOXUW7j1FrbdxnXYeA0mlsPKddh4NhvHZGYarQxbI7fJVeFqq5IpkEYj1WxiSyQki61ud3/5+ettQ71cKOPWyAW18hqRQjI8OdnR0+/19/h7ByKJ5O7+zvrWst2hvXU7PjjcXCsiCWvRvAoQm1fGqwCVV0I4fACTU8LklDDYpTRmMZVRwmADWBwYrxxFY4CN5uq8kZm5kcz8UDY7mM30zGe6F7Jd8xl/Jt2VnOtLXZvqmGivsSolLY3NE8PukQGZ3SxrcdhG+jX9vdVeT1Vra0V9vaK5ydLW7B9sD0YG57MjC5neuXT7fKrzempoLjEwG/b2TrW4R9z2fp+1p8fW1d86MO4e7HMPNLkHG1oHXNb2dm3zoMXZ6zBo7BKmrZZsrSHUi/AmIUpMK6pjFLOxZ1i4c3xGaW0VUliFYLGLyZTzREoBjlxGZaLYTAyfieYQQDIeXlNJNlSTFGyYkg3RcaBaNkTDhhoEaEM1QVZJLCo6e7H4EggChMOhpcUlhRfOF589d+HEX5gUYjmfi8HiAShMGY56CoL/NyDuz2XYfysEfl9Q+kNB8fkyIASLKQWX/eXEd6fP/Xji5PdiqcTX3tXZPeB0+4BI9KnCgkLo+VotytKEdDvKht2AGR+g314q4Z2WiYjV0upKjYxQTYRWFMGqTiHqzhFVcKIEyZNje8ZtqcsDqfn+dLo3nerJZvoS8Y783KJozBuLeqMRbzzcHg92xIMdiVD77yMZ7shHPOSJ50fZhTzH6+isOzLd8u3q5umW8FRzcKJpdtxx/D006QxNOo9fiARckZm2cMAbnmmPBDoioe54tC8VH8qP11mYC165Ert2LXXjxtzdO9eXH90/NvLgYD+v4+Hhk8PDJ/mP+czy4GD/+MnBwf63fcqd9b39zf0nG3v76/v76/t7m0/2tw4Pdp8e7h4ebh0crB8cPn5ysLR9eC10zdU6XmXsopj7Gd6YyDLG5jcCSgX/Usj9XzhFCVEBoSoRJCmEUAdSugUTad9MvGsm0mlrlcqsPKtP0jyo7Zix9QbsLV1So4NnaeJ7uuVdQzpXl0xlZ1UokK5+uaW13NZc4e/XDY7Y/D0Gm716dKJpIuiaSXh7xm3W1mqVla1r4LX51dMRt7mlUmqhtvQop7PtgXm/f6q+zkiRWhnd09bote62Aa3DJxmabgnGejOXp2PJkSvXZ6//rZH3lpJ3FxN378fvPUgsPsysrl/d37v74vny2zcbP73Z/uWXF+8//Pzx4/t85E8f5nJ/lPz9J4z8e//+Xxr5N8Nav+Zyn3NHH49+fbO7eOdOdHZjIZ3bWcu9PMxtPnp2Ze7acN/DbOTzy70vb5/nvnz6/PHLq5c/vf3p/dNnr5cfrX3NHa2tP3r+Yu/e4rXb9+cXbiQerNy4dW9ua2fp5u3M2sa99fV7j1dv7e8+PHyycuNa/MG9+VBoJJWauXYtcft2NpaYdHvsvQM+Z2v9+NTg7pPNji4PmYZnsmmlgCIYAgqBgYFg0KXCAhAEDAABz1+8gCcSysrKSBQynkgoLCtCYJFIPBqChqCpWCQZhWcSKDwqhUel8mkMAZMn5PHrysl8KoFLRtGxGCaeVslk1/J44opqTY3SrhGbZdW6OqG+xuSx+Ke7W0c8epdxODwyHp2cjE+H56OzqeDcrfk7K/c6Bv1X71xdXF3850byq7D8Kiy/CsfgIglkEJ4IxuPBeSOh0CIIpBACuQRDFKGxZRgcAIMvxZOAJCqERIXgSUA8CUimwql0JIUOo1ChWFwpGlOIJ5SSiCUEfBGRUESilOEJADINSmXA85uRVCaAziqjMYtpzGIWF8Bml3E4AB4PwuGAmEwglwvlceB8LkJQjhZW4kRCvKSGKKnFS2rxMglZXEcQi3D5CyDFMqJETpIpKXVSkkhGFitIUhVJriLnG3PkaoLewFBrKGoNRaenGw1MvY6h1zEMeqbRxDaa2CYzx2zhWswci5ljMrIMeobdzrfb+Y31vAYrq97CrLcwG6ysRhvbbmY32XhN9fz6eq7ZyjDXs+zNvFavUG8kNjSyLRaGWkW2mCrlMlYgMLi0fN3apKmWcqsl5dVSoUQpjSZTw+NTLm9HS6tnYmry9ZvnY+P9Uln55YWp/d3b169PKtSMqhoMmwfkloPLK2EcPojOKqHQC+msMhqzlM4EsjgQDg/Br8DQGGCDSZhMD6cyI+nscHpuMJseyGZ6FtLdC2n/lfmeTLo7melPXpn2jXZWGBR8i0nT2d42Nio0aKRNNs/seMPYgMTTIvW65V6vpWdA2tCkstk6+trjqfFstj8Zb41FnPGQ58rc4MLVodm0fyDY2T7d4xzq13f6dR2d+k6fttOp8zcZu70ab6esacDg7GlrsrXoqm1SplaI01ShpDxgOfFcJbWwglpUQS+u5IIltdjaGiSNehGD/ZFEvcSvIvAEZDoDwaXDaajCOgbMUEkw8NH1lVgrD1nPR1i5MB0NqKECDByYpoJAIcHQBCSDReWXswkYJLC4AHDhfMnZMzwqrYJfTqKyaJVirroBUasvExpANcYybu1JGA5E42J4AhSDgWNSSyGAH3788+nTJ0UiUae/e3hkort/CE+lfnfm9KnC0wIZzdLI8TiJXmuZpeZfR1qJVgVWqynX1BsVzga6nA+vgkGFxfDaIpwSia6DCrTUoUBr6upIPNMTjXbEY52ZdG8q6U8kO+OJ9ljcF435ohFvNNKeiHQkw/7fu/h7KRNh73EkI75E2PuNzFl3ZLolMt0Sn3VHZ1rzOuaxPDYyz+Q3I2c9kVlfJNARCfljkd5ErD8VH0mnxrLpmcvzoatXk9evp/NGPlp5sLn1eHt7Mw9hPp4+PXj27PDp04ODg/18Nnl4+OTp04O8nYeHT/b393d3d3d3t58c7Bwc7jw52Nx/srH/ZOPgYPPps53nz7efPt84eLayf/hge//2471Md1BdP8xpGGE3zwhc0VqBEwgX/1Aq+F//N+y/YKSlLCOersMSpVBkZXFdI2sk5QvGeoPhnlavvtmnGw16J+IdI8HW9kFDm18h0xCEYrjDJfT3a5o8NZZWgb6ZX+8TVijgvDqg1Vne3qNudtfpjKzxGedExDWd8FrcNew6WKUSV6PGa2zskdmmYKZN18iq0+IDaV/8ev/AbJOynt3gE03GW4NZX/9kvbdPOzThjKUGM/NT0cTwleuzN+6E80beuhfNd+7ceRDPG7m0nF1bv3HwZPHl87W3r7fevN395dfX7z/8/OnTh78z8h9h+/9j5L//8G8cPZ7R+vXb3Vdf37355WA73NMx2miLtDYtdLStjA2vjo9sTk/c7PO7ZMI2o9xr0396/TL3Nff+10+5o9yv7z7/+svHvb29X35988uvL5eWb95/eHX3YGXx0bU7Dxbu3Ju/v3glnpxcXLpy+HR1b2dpeenqvTvZe/fnr11LTE72zs2F3n14vrp+PzMf6elv7+r1ylXi8alhT3trCaCgqOQSEg2DIaAAUFkZEAAAAcFQCIFEJFMpQDAIhUJBoVAimYTF41B4NBQFQRFRGDIGS8fhmQQim4RnEkgcCreGL6gT0MoZKCoWScMQOCRaJZNexWLVcCsV1SK9VGxWqBq1SodWWq9UNemcfS29wcGR2Li7x9s+0Jm5Mvfqw5vHW2vhZDSWSXQN9Gzu7nz8+uUPzkeKSBV1RF4llsqCEcggHAFEIEAIBAgaWYKAFQIA50pKToMgFzE4AIEEwREBOGIpnlRGpACJFCCJDCRTIBQqND+UHE8oxWGLCPgSCrmMQi4jEoqw+EIKFYwllGEJJWQakMYAUWilFHoxk1PGYJeyuKUsbimTU5KXkskso9GKuVyoUIgVVmIqK1C11XipmCIRkSUislRMElai8rdq1NQixTK8XEWukWB+GyxOUWipCi1VoaPkmdRoySo1Ua0m6vVUs5lpNrGNBqZBz1CpCBYLy2plG410i4VVX8+ttzCtJnpLU4XTwbXXM+ut9AYbw17PqLfSbCZqo5HhtHCbbLwGK8dmYzU0ch1OnsPJ0xsIra0Cm5mhVBAVMrrFXCMW8wPBodY2k1RZXiPmyrViiaxuZGx4eGTM197Z2Ng0PDwYCk41NxluXI2srsyvPkwvzA2LxWReOYLBAjHZYAYbwGADaMxSAvkSlV6GJxZQaAAOD4knFtPoUCoNotLw09nRVGYklRlKzw0uzA0vzPdfyfYupLuvzvXFor5EaiA+N+XoauXrFEJ7o7zNI2torNGpxRZNx3R/Z6BP47HJ3Xa5p7XO6appaBHorCKTaTQwFIr1RiItsXDL5HjL9GTbwsJQLNk5FW0fDXc3drmsXR3G3m51V4ey1yfv9lhGesUul6jRY2jx2W36Rl21QcqUVKCrWGWVrJJqLqC2AlJTDqmrRFaXw0TVaB63jIA/TaGeRxPOVNVRuRUEDhfNYyN45DIBoVhOARoYYCMF2MiBN7CgRnKpmQqwsSBWJljHRtRVUKh0DJNFElRy6TQiCgZGQoAoCISEw5NJdE6lmC+3VNV30CydF4XWghobqMaEk5lRNXKaXK1pbWHUVAHQ8DMXzp89f668vHx0dNTj8/YN9EpVsvNFF7878yOBSevodsYD9jYzvN0E9NuxOhnK4ZQ3+5tNPkddvYpvqOTqWUQ5GlFXSpRCxGbeaLA9dXUsnu6LJbtSqZ5Mujsa8cYTHfFERyTeHot1xmOdibg/He9Kx7tSkXx0Hhv5bVfydzrmIx5qiwXdxxEJtIZnWoJTzuCUMzTdHJ5pyV/jPDvZlP8YnmkJz7QGJlvi0a7ZGc/0ZFs82pdKDmUzE3PZyblMYH4hdONG5tatuXytdeXx4vrGo2Mj8xYeA/n76uvx88PDwydPDjc2tnZ2tg4Od3f3Np4cbD57sf3k2drL1zvPX28/f7n58qeNp6+WX/68vH14LbjgM3Wx6sd49WMc6zhH208RNMNwqvOX2H/6F9j/Ca0uoKhRVDUWKSwD8y8q2gRDCc9stDcU7J0JdE8FOqeDnVOh9rGp1v6Rek+7wuWViOW4GjHK45d1DmjUVoZIRxBq0JTKQr2D7emT9w4bWn0ilYE2FmgKpH3+cYvMxhSbaTV6EqMGoHFwBgO26IKnfVDOrS3tGtXFL/d0jZjUVna9q3o64pqJuieDzSOTTVMz3lhiMJUeTyRHU9mxKzcCt+/Hbt+P3bwbunk3dHcx8WA5fW8xdfdBcmPz1tr6jZ3dB6/f7Lx4ufnTT4fv3r/98OHd16+f82fzv3z5lMt9/fjx/T+25Bz97YicfD/OP/2b/O+Q+e9/5Y9FfjrKfc7l3n1+f5T7nMt9+vrLy8uz46ONtplG25ReM62WBxSykFIRkEm7K/k2LkXDIVUR0ZeDwdznXO5jLvc19+Vz7uvn3OuXr148P3j//vXy8q37i1cer925u3j5xp3M9dvpm7fTs6GhpYdXD5+upNKTl6+ELl8J3bgZf/psLRqfGB3vevFqd3Pr0dBoz1RgrHvAr9TJMUQUhogGwYEwNBQIA5RBAAWlhQWlhYVlRTAUks5moXDYMiAAAAChUBgsFguFwwBQIAILx1KwWAoGx8BTeFQim0zmUhE4FK+qvEpUza/mY+l4OAlVIa5kVLLLxZW0CmadTqpu0EutakWDVtWoVzsMVm9jx3hX8HLs6tKN7I3LwXh4Oji79WTnSy738euXvcODQDgUDEXu3nvwB3lkDb68llAuxHMq0Aw2isqAkykwAgGCgBWiEMUwWCEYcgEGL8DgSwlkEJ5UhiUU4YjFeFIZnlRGIOYDSCAC8YRSLK4Yhy0iEkpJxBIiofh4WAyeVIYjFpPpADoTSGWUkGkFFPolOqsoX1Rkckq4XGB5OaS8HMbnQ8vLEUIhtkqAFpQja6vx4jpSjRBXWYGoEiCFVYiaGrSwGs4XgKtq4VIVSamnihS4Ojm2VvotRHK8TEVU6ah6A02tJahUOK2WaDRSTSaGycgymRhaLdFioZnNVIOBZDZT6+uZDju7uYnb2lze4uQ1N3GbGtlNjWyHnWWvp9WbqY1GRpOZ09xQ7myssNv59XaO3cFztpS73VUWC00lx1iMLJOBr5CzvW22e/fnI/ERb4fVYlPUSflKlWhuPjU42K/TaUxGvdGgcTaafW7b9uqN7bWrl9ODEyNNzia5Vl8hkTHFUrpIQhNJaDV15HIBRlhDZHMRLA5cWEMSVBIZTDiFCpZI2Zm58czcWDo7nM4OZ7OD2UxfNtmVTXReyfYtZPoXrkwl5gOtPW3iBrPK49X5/FJLvbWluWuke3CmZyI+2DXZ7hnv1vpaJa2eCouzwuioszl8Q90Twd5EsjMa8QwPNff12qPBtlTcOzVV7+vUmB2axk6PwuVUd/lkXR55t1fb69V2tCkcLoO92WZWaaUsIR/JZ5ZVcAG1QpikDiUVoeuq4LUCRBUPIqpGVpWDGfRLDOZFNO4kuxxFZ6OYHDiHDSunltVQS1Q0gI5UbKUAHAxoExPhYCHsbEQ9E1ZPg5g5KG0Ni0KAMmlYgYDFZFGIJCwGg4LD4RAoHIzA4BgCcrWGbXDTLF0FtY1nBRaQ2A6q1uEVRuvAyEAixlNKi2HQQgDgwqWLYnFdp9/bYDcPDfdqDfIfTn33/envaRzW0EiHr7miQV027qGrBKftRmpDQ7XDo3d0WJq6Gpzd9oZ2i9xex9fTeWqKxa2civWk5sfi6YFksjuZ8mczPelUVyrdlUz5Y8muaMIfi3XGoh2JSEc+lcwbeczkt7Qy4vt95I08ZjI66/o7IPPr4JQzPNMSnXV9ey3Ylkx0RSKd0XBnKtWXSPRFI73p1EgmOzm/MDu/ELp2LXHr1tzN23OLS7fWNx5tbj3e3lnf3989ziOfPTt88eLZy5fPf199ffbs8Pnzp8+eHR4eHu7vHxwePnv+/OnTZ3uHT7efv95+9mpr88nDvecr63v3U1emo9nha4vB7RfXV/ZTTT21klacaYQr9mH4jSCuHVjeBOfUwws5312gf4+sA6DrwLAqAFJYhhOBahqZjb3qkcm2wEzXbKB7Zrpjeso3HfAFg77Z2bbhEdvQsLXJKVTpqI2tVd4ehaGRyxdD6bWltJqSep9wIGAem7W1tFeL1Rhnp3gw1DgcbekNNhp9NVU6XLkKoWvhTmWaIwtOT28Vq/KCp0cUm+uYDLU43HUNTuFs1DMTdk8FXJMz7mCwIxEfzKTH06mx7PzEwrXpa7eC12+Hbt4N3XkQvf8w9WA5vbicXX68sLV9Z2v73t7+8vPnm8+ebTx/vrux+fj+/burqytPnx68e/fLhw/vjo5+O3vx29fXr1/zxyV/j18e0X8q4j/NHf9jII+OvuaOPnzN/Xr0bZTPr+/efv3w06vNx4l+/7XBnnhj/bRSNi0RB0SiKWH1AJvjpVOby+laFlFCxQ+2Nn98+Tr3Nff1w7e5A58/fdjf3nh2sDU/H338+O7S0o0bt9LZy+Hrt9MvX2/fX7w8Nd09vzB7/8Hc6trNy1dC8dT47bvZG7dSs6HhqzfSDx7ecrbZXb4WrUnN5NFxZAwMDYUgwWWQUgQWDkXBaGx6KbgMCAMhsEgClVhUVgpDIVEYNBKJhEKhIAgQggSj8EgcFYun4Sg8KoFFhBORZC61sk5YKxMpdCqFTiVRyegVTHoFs1pRq7cbu0Z7LS31trZGVg3P0Gpz+l1904PdE/2Ry/H4tfStR3cPXz179url8sqjh49X9g+evP/44SiXe/P259W1jcOnz/+5kdwaDK8Wz6vGcwUYFhdDZyFJZCgeC4BBLqEQxUh4IRhyAQy5gEIX4UlAAhmAI5dgSXkmSwjEMiIJQCKWEQmlOGwRDltEwBeRiCU4QhEaewmDu4QnFtEYYDK1jEguodBKGWwAg11KoRcSyOcY7GImt5jBLqaziuisEiYHyOJAmGwwnw8VCBDl5Qg+H15bjRfVEisrEDwOWFiJEtVh6+qwYglWriapdGSZhiRV4yUKdJ0UVStB10rQwlpkVQ1CJEYrVQSDiarVE7RavMFAMpkoRiNVr6fqdBSFDGHQ4S0mstVMqbfSbBaqzUJtbKC3OLiuZm5bK7+tle9q5jobmXYb1W6h2Y1Up4Xd2ihodVY5HBW2em59A8/hLHc4+BYjzWZkOhoq7PXVBr0glRi/eSux/OhyIjk6POJVa2t0OlEmE/F6WuSyOq/bOTrUPT3e0+N3zCVH7lydvTE3evPy5Mb6tVt3onPz09n5iczceHZ+Ip0di8T6F65MJ5KjoXD/3Pz0rdvJkVFfV3fT6Jj38sLUlctTl69OX746efXq5LUr4zeujN64MryQ6Z/PDl25PJXITLd0uWT1Rqu/yzs+3Tk8Oh0OXruZmZjpjqYGw9nhqdS4o8+n6+isaXTVNrXLWnwNXZ390/2ZyxPpucFQuD8S6o4FW0OThslB8XC3tM9f39Xb3tzjaxjoUnhbNX63sq3B1ObUWhrtDU6TTmTVV8hERDarmMMtqZOiZHJsdTVEXIuU1KAkNSiVlCCuRlTwSni8YjLtIpEGILGg7HIktxxaziypY5YZWCAzFWAmjvx1wgAAIABJREFUlNjJ4GYOxlVFcgrwFjrUSAIaGXAtn2SWCmr4FCwWzOBRUBQMlIBq8LRaWpuplVXFWGoxiU+RNwpbR6nWPqC46RJHw2/o9ITTgbv3BhJRSk3lRSCgoKzsz3/5QSisHB3rGx7u6Ot3G83SopJTP57+n1hSscFIbzCC2+0QnxXqNiFbrCy7hdfbp+3oVvq71O3teqdDZ7UZTHaTodHY0t4wHeuPZ0YSmcFMpi+V9GfS3XPZ3nSmO5Xqiad6Y8meeNwfi3bEw95YyJeI+JPRrlSsOxXrTkY783AmIh2pWEcq1pGMtiej7YmoNx7xxMJtsXDb8Tie2d/moQenW8IB1/EiMuvOjyPIn7YMhtwT0y2hkDcc888EvdF478KVqbmFyYXLgfkrwes3k7fuZG/dmX+wdH19a3lnf2Nvf+vp04MXL549f/40ny++ePHsxYtnx8XVYzXzLzw5PNja2d7cXjt4tv3y7e6Tl6sHr9beftp/l3sWWxiz+zROv6Zrqn4g1NgzazW2lwvsiJo2HM1UQjOVMMxAqgFE00FLOKdKORdgVQBYBQDCL0UJQXgxmCgBS+2cQNSfTAwlE0PhUHdgpiMQ8AWm2yYmnDOBlqFhq79X29Ypb3QLjQ6e3EQql8MEGgxbCq4xYLROhq2Nr26g1GpROifL7BHUd4v9QbuypZwlhwn0GGkDaShmjlyxdY1WSbSA9r7aULIlMdc5NN7g69SEou2BkCcQ8ASDHdFIbyI+mEmOZTMT85en5q9OzV+dWrg2ff327L2l+NJKemklu/x4YXPn1vbevb2Dh/sHj/cP1l683H/x8uDV62fLy0vz89lwOHjnzq38fuCnTx9+79zHjx9/+umnd+/e/Z2Rx+vfJ5R/bVL9/2Tkx1zuQy73Ppf7ePQpd/T57ZOdnVtXf168l3uy9zoeu9nkmKwSBmvrpgVVXURyD5fTzKXrWSQJGec1Gj69epX7kvvy7sPn9x8+/vrLlw+/vv/l9ftfXt65OXfnzsLcXOTWnfl4enr+anRt697y6s1QdGh8yp9dmH7y9OHSo4W5yzOJ9ERmITgbGenobR2e7DXWq2kcEo1DYlfQEThICagIiYMjsDAkDg7DwrAULAQNKQYXO9wObhUXAAOVQQBwJAIKhULhMDQWhSVhsCQMloLB03BoKorAIpI4FLFW2jnYo7bo652OFq+rb2Sgyd2stxq1NqOtpTGQirT4PX2Tw7PpqG+o2+FrvbZ4c+flweqTjasPbh28ef7Lh/dHudzr128frayurKw+f/7yt/+Coy9fjv7g7EctlluDYQnQNB6cwoSSqBACDohCFCHhRShEERx6CVh2CgA8jURdIlKAFDqIRAcQqKV4UgmeVEIkAcgUEI0KplHBJGIZiVhGIpaQiCVYfCEKcxGNvYgnFlHpQCq9jEovozJK6KwSJqeEzioi0y7S2YUMThGDXUz9f2h776fE+n3f84+Zqpmaqalz7zn3nHPvPjs8/YSO5qwoOQsICphRUZIKJlBAQZJIkJxzBjHn2Np2brvtbjvbRuYH9n7Oc/fd+865UzWrvkUtavETq2q91vvz/Xzeb9RdGPIBDPkAhsiFwnPQ6Dwcrqi2tphAKGuiglqboZSGKlJdWQcNyuhBd9Fh9G5Y3wCufxDfyYS2d9fQWaAuJrCHAaMzEe00EJlS1kAuaWwq62GCGCwQpxfK5SG5PCSLBensBLa3V7a1FPfQKzksYH8vhNcP62WDOCzgIA8hHiNIxCTFJFUlb5JLGsWjRMFQrWAQy+9HiwbrxgUUoYAs4FP4AgpfQBkZIbF6YINcnETYNDrUMDrcKBhpi4RnXG71wqIvPedeXAoGgka7YzqR8CiVIrl8LJn07u8uzs36lLIhg0awlLJvr/oebscOD9LLK8H0nDu75uY9c/OeZMqRSNpTs870nHtvP332/eX6RnRhMbC0HEjETamkJTlrTc5aEylLKmVKp4zzafPyvDWdMqdn7fGkWygTENupNB5XrNNpLTar3RKKODVakTc4HU9bHRHDhFFG4w+1CUTN/HEyd7ipn9s/zp+2KmxeTSBqTKUtkYDYNkOzTJFcM7SATWgxSuS6sb6J3taBbo5kiDfJ5U8MCMcEWpU85FZHAgqPWzStZ48rmoeEdbRuAI5wp4lS1NFSxaEj+uiIVkopEXePhL+Px+UCoQ8gyIJaUjmeWIyB364D3+pE3OehC4eQpSOYSgEJNkSCsnAAOqqsB17aBS9h4CGdBGgrCYFCAUCo6go0EICD94wNeRfTztlZiclG6OytJNLqeiXEwakyKreWNSF2xkM7D53L8wKdEt9GKQEB7uXn5hXkd3S2ajQT4xO9tM5aahMst+APf/jh/8op+Nd6cr5gACDilQ11F8UcPKOS4TBx9dNN04pagwo/I2+YHGkW8hiDfUP0LtYAn2t2TQcjM+GoLhHXRMKKaEQRCSuCQUUwqAiEpwLhqWBQFQzIQz5p0CsJ++VhvzISUEUCqrBfHvLJQj5Z2C+PBGSRgOzPpPRLfsXkX1x4xly20V8zQ9z2MYeFn40ZyRI0S0qvZ9wfkLq84/6QLBBWBiOqcEwTimgjCWMoaoglbYsroZW1+PxieHElsXew9uT5w+cvHh8fv8xS8N27k7dv37x5c5ytu2bX27dv3r9/+/792z9D9O2rk/evXr998vLd4aOXa0s74fWD+Nvzoy+ZY0toSqjp48ppfC19RNfZLcZRhyEIZiG4O7e64x64OxdMzy+l3snD/3QH8acc7N2C2pxiQn55fXEVubCKnFtJfsCcoFgDky6fwuGRWWzjdrvY45n0eCR2x6jVMao1cdWGPrmeyROTqfRqXGtRXWcZsrUI1pQLb7xf11VIYZQROwvr6cVUVlUTD0xkAWhj+IZ+KIENaB2GtwtgMke7Ndpl8jeKpzBqc6vOxnQHxe6AxGwTenxKm0Nic0x6fFPBgCbg14SCunjMlJy1xmctsZQ5PmtJL9pXN/1be5Ht/ej2XuLpi/Wjp2vPXuw8ebZ79Hj346e3X799PD8/u7j4/vr1K5/P43DYvn37ksXkzc3Nrw6rFxcXf8XI34rIzH+vI//HIu1/hI5/boLN3HzL3JxnMl8vz6+vLzPXl1up+LrL/nlp/lMkeqiezsTi31zu9aGRWFe3g0KVY9CKVjK7FoYvyRcx6Wdv32TOLzI3158+nmYyl9/PPl1dffn84fXJ8ZP19flQyOXz25fXUtGke3Uzdfz2MDXnMVpkdpcqFDWl5lzRlC0YtRgdSoNdxRtl0ZjNpGZcHaWWSMX1DbGqoRVFFXkllUUAcGVReQGKgAQhgcVVxWU1pcJJIZPLqABVVEMAhcUFZWVl1UAAGAqqhgAqwRXVMAAUC4LhoZgGNIqE7uExE0vpKaM2kkqs7Wwl5pLRVMwfCYhlExMKqcqgkeumnBHfeeZ6/9mjYCqaWpm/yFxdZq7ffnr/5vTk05fPmUzm7Oz848fPX758+/Tpy/n5ZfYd5fr6+u94CDQCMNQqdH0VHFcKQ5eAYUU1gLzy0ruA8gdVZfdLin4pzP+huOTnGmAODFkMRxXBMUUQZD4ImlsDfgAE5YIh+XBYIQJehEaUwCEFWVKCobkgSA4ElpuNSERh87NdrAj0AyTmPgr7AFV7H4a6jcTeyyITgc5FoHMRqHwYIhcOv4/B5GKxBQRCSRO1pq0F0tIEamkCsZjYoUEyl1fXw0AwOEgGB97TC+8dQPGGkANDmOFhwuBQHYeNaW8DNlLLGxuL6d0ABrO6rx88MAjv58KYLFBnZzWNVsVmgvo5wD52TS+rup8D5vZC+IPYyXHK5DhFOdmsneowaLu1U51ySdOEsEEy1jA+RFAIKUpx8/hok0TUplIyFPJukbBlZJA0PEAcH20SCxrHx9r4w81SKdPrmZpNu5IpV7YEsbGdXFqJRmKO+cXQ2kZyZ3d+aTkUi1gX0u6DncT2WuhgL/X4ycr2Xmp9K7a+FVvdiKxtRte3Yivr4fklX/br9l7qy9nzlfXg3KI3kbIuLbqXl12Ly575RdfsnD05a02lbXNz1qUFRzplTiWts2mP3qhkcpnskQGRUqHSTGu10wajelo74QsZk4s+lWWyb6Kf2tvFkYm7J0QkDqeuu6epj9MnHlPbp61htSch9wZFXk+fx97mtrSGfSOR4Hg8LdOYOeIp1vhUv9rAk8tZGvmQQTUS9kz6XWOhkCgxJ/fHxqTTTfReQGNLPqUhp72xuL8L0kcDthBz67G/ENE/4TC3Eah8CDIfTSgiNBTjsfeIsFs9mBwBqbIXXjiIAw5RMD0kWAsW0EWCMuphzchyOg5EJ8J76ZSmJlwlojIPVFqCBuE7W5R2o9phDaTTqc2daWeANihuHBjvFKrUnpQ7vRpeX9b7rR3cTiAWmFuSe/vBHSgcwuUxh4bpXd34bmYtp59UWn7r1s//kJP/xxFBxxAP39yQLx4iT0t6TNqhsFfoNFNtM0CfsShgKLPLUXoxTdjH72hic/rYJsd0OGYORfTRyFQspEhElaGgLBCQB4Mqf1CdZWQoqMjKxGhQGQ5OhYNToYAq6FcG/cpQUBEOKUNBWSgoCwUngwFpwC/x+yZ83nGfd9zpGHM5hdnlsI/abQKblW+z8u02gcsp9LjF2Utez7jfJ/H5JS6f2OYZc/hELv9EbFYXSeic3sn4nDk2a0nM2Zc3wlt76fXt2c3d+cMnG09fHDx/8TjbqnNy8vr9+7enp+/evTvJ7j7+KiuzjHz79s2bk5cHR5vvPz158W43sejQ20USTe+4pldpHdk5Tk+5xcPTzGEdc8zM6ZpoIPaB8wh/qmi+X9x4B9RZWEq9V1x/t5yam4v+JQ9zvxhfUIDOy0fllhIKKoh54JZiUEs+Q0r2zKl9aY03pnL4JVaXyO4S211Ci3PU7Bo1uPhjyo7OAXQTG4KnlUAa7kGoD6DN+cj2QkxHAZldXt9TUNt+j0gvwHcV4LpLUV0lmJ5KPLumngtuF6F7p4hjpga1j2iJko2BJp27VaJt1tv6syb+Lp/K6pDZnHJvQBMM630BjT+ojcSMsZQ5kbYm0ub4rCk5Z1lcdW/shHYexnYfpp6+WD98vPLo8cbe/vru3sbph5Pz87Ozs6/Z1MaTk5P9/f2zs7MsC7ORjn+pu15nTVx/W4P9ewXVm99YB/xHMHnzm+M6c3ORyXzLqtKby7PXxwt264fFxacOR3pYMNvP++rwZEKx63DsmUaX6ueFuP2TLeRmYHkLrMapkl19+nDx9VMmc/n+9PXXb++PXz95eXy4s7Oyv78e8Lt02im5QqLWynwRRzDuTK+EXT6dcnp0UjVodSnjaVt61R9M2CTqkX5BT1d/Wzevk0DFNLaTwMgqAhldWP6gFJBfASypAJcWVeVj61EYEpLG7sA0oCkd1Ib2+nJIBRBRUwmoAAKBQHBNRVV5cUVRObAMhKqG4aGIOji6HgWrQ/SPDbw8ffPw+dGX64uLzM2L18efv375+PnT9v7e4+fPVrc3dw4fbh8dfD4/u8xkvt9c7R0efPj08ez8+9nZ2enp6ZcvXy4uLs7OzrLvKDc3N5eXl5lM1vbv/G8zEkWuwFCrcNQabD0Aja+Eo0pANQUVZffKi++UFd0uKrhVVHCrvOI2GJoLgefXgB/A0IUQZD4YllcNug+ovg+ovg+seQAG5aLgxTBwPgSch4AXobGlOEIlgVhFrK+uJRQTSCUkcjmBVITB5SIwd5HYexh8Dhx9B1V7H4PLRdfmIdC5cGQeDJEPhecgEA/Q6Bw0Og+PL26i1rS3QmltsK5OeC8HPzhA4vIILDaS2Yvg8JBMLryHAx7iYwSjuLExkkDQMMCrYzFR9C5oZ2c1vRvAZAH6uEDuAJjTC2QwgQwGpI+N6OeAh3iwIR5skAsdGUSNjmAnhPUqWcuEsH5ynKpWtM9oGDp1t3KybXK8ST7erBCSNdLWaWm7fIKmVjAMM4N6HU822S0RtYlGGyXCFqmoVTlJFwnbmD21odD0weFCes5rsSqiCfv2Xnp9O5le8IXi5mTavbwW2dmf23+48ORo9cnR6u727NPHa8+er+8+TG1sx7NoXFkPr25EltdCS6vBlfXwxnZ8cyd2+ulw7zC1s5/c3o1tb4d2tkJbm+H1zdDqRmhlPbi6HlzbCG5thjfWAqmkNRaxenxGo0Wjt+o1Bq1KpTDMaKY1StmU1OjU20KWoUkelUVpYFAE0+NDUxO0IS6ZzWrqG+gUiKVWs8KtnLSMjU8PTSjYWn2Py80L+Pg+z6DL2z2laZBMtozwKWplp8XAjgelEbdoMa5cW9IsLCrt3l6xoo45WN3clddAvdNEud/WkNPbVsluKusg5bUR75PRP9YibsEgd2sgdxG4XAK5iEjMacTf5xCL+GTAaANYx+0IzkhDDm3Qa1xIe5Nhs2ZyUMVnhCyqiM+gM8qGJENt3G76CEesVahMWq3VoDXqtCbDjMNuDYd9i4u2RMoTn/XHk9GFiNWn6+G2ECiIyuri3IJ7EGh1SxuJxaYODDfyx5oEwmYg5PZ/+df/7V//8J9buyjUZjSRBOqkkZooOFZP69hwm9vc4TNDQsYfg7rfuafu2RRY1RhvkDPE5fbZnPpI3BYKakNBRTQoT0SV0aA8ElaFw+pQaDoUmg4FVAG/LOSVBL2ScEgZCakjIXUWk6GAKhxSRsKqv2Lkr5h0OsbcLpHHLXa7RE7HWJaRVsuI3SZwu0Rez3j2asAvDQVl/oDE5uK7g2KbZ0w02a7UsMMpTWRWm1wwx9KmYGwmnDDF045YypleDG7szz98snXy9lVWRGY/P3x4/+HD+/fv32YxmWXk6em709N379+/ffvuxdsPR0cvFiJzBo1leFLHntAx+aqOfkkzS9LcKaQS2IimEWK7qAHNAvbr6cQhZC7x9s+oPxQQ7+TX3S0g3C8m5N6D3S7BFZXgSgqQ+ffB96pIpdXkImRHRRnpdk3j/V5Zs0DXPe0atoXG7cFxi3vU5BRY3KMGF39sqovUVQUk3kW05CNa8kHU++iOYtoYvr4fhOspaegto3BK6npycJ0PwI0/ldf9CdVdjOwux7Iqa9kVjQIY39I6qMNI7FBdBGNJNhsCbUpLm8E96AzJ3AG10zdtdSntnilvSB8I670hrT+kC8eMkYQxkbam5q3JOUtyzjK/7MxKyYeP5h4/Wz16unb0ZPPhwebDg52Tk9ffvn25uLj4+PHj+fn51dVVFpYXFxfX19dZRl5fX/7G+eb6r/Yp/0o+/hUjs8d/HJBZRt5kMhdXl5mbTOby4vLV8brDcb2x9Tka25tUzrL6tgSiR1LFe5tjRSjysjnRUcEkrbkFUqUV8A5W5jKXX6+uvnz6+v7k46vlzXQyHUzMBg4ebWxuLamnFSMjQ6JxYSeDxuJ2h5Per5fv4rMeq3PK6ZvWGEQGh/TZyaZEPVTXhKB2EaH4agiuGteIgeNA5TWFheUPAJBSXD1yQMBp7KhH4KFV0HIQqlqsEjV3NwHRNVXwyhpUdQmguAZUDQSDADVVpVUlZTWl1fDKalRlFaK8BlWNJCJqG/FjStGzt6/efH6flcvHb09uMplv38++X5xfZm4+ffv69fz7ycfTz+dnV5nMxc315fXV5eXlty9fP55+yNxkLs8vsi64l5eXNzc3WWf5X+/O32YkurEK11xDaALVNlSjcBUwZDGopqCq4kFp4S+lhb9kGVlW/gsQ/AAIyamsuQ2E5YAReVBEARiWVwPMyTISBMyBAHMhwFwYtKAWW1FPBjW1IFppGBq9tq0Dng06bqWByE3lWMIDJPYOqvYuDHUbVXsfXZuDQD+AIR9A4TlZRmIwuWjMfQTiHhab19QI6OyA0bsQTAaGw8Fzems5vdjskGLfMKanD0ppze/tA40MI8cEBMFw3cggaWSQxOvDsRlQenclpxc4MAQdHIZxeoE9DACbDR3koXm9cOFIrViAF47Ujo+RpGKyVEyRTTROCBuk4kaVrH1mmmXQsDXK7mkFXaeim6a6zGq6eZpp0vVbDMMmA1+vHZxS9qpkDKW0SzXZJRtv10wxpZIOFhMdDquPX++srMUjcdvcUmDv0fzmwWxs1m52y+dX/EvrobWtxOJK6OHhyouXu48ere/tL758vb17kPwz7TZCG9vRzZ3Y2mZ4ey+xsOzd3Ilt78eP327tHsRXN4Prm4HNdf/mun99LbC6HlzbjK5txza245vb0f295N5uYi5lj4SNoYDZ7TbaXUaDUSObEGk1aqlCPjIhkurUg3IRY4zTwm0ZVvHsMaMrYVc79f2Tkn65ul9tEznCTOVk0/AQhTla19bfzmGNTQ5KFX0aXbdmhiSXocR84iAHP9iLnhTXz2ha1YoG43S7xdCpVNT3sEuJzT82tP3U3Hm/ufVeC/UOrf5uf3tZX3Mxk5zHasqn1d2m4u4iILeJ9VUdTBStB0wm51HwdxmE/D58KZcINIyy12b9z1/svP/y8jLz5f2nZ9GYbXs18nArefBo9dnJo7XDjaX9tc2jHWfAGYsH08lI0GMLeG3+kNMWsNviXnPY6Q/6XE5LOGIJR2dMFpHbq5LLBQxGe19fN5PZIp5gamcGRJK2QX4DpQlQUHortzwfTa4ndzRTaM0ABBKKqUNimsgNTYPsBs0ENKD7KWz8TyHLv7gMOQppnYBPHxxhW+zaQNgUDuliUXU0JItHFPGwMhZVRyLT4bAmGFQH/cpfGRn0K4NBdTisDofVodBUMKgKBOSBgDzbBxsISrMTI/6AxOcXe33jHrc4u37LyKyO9LjFPu9EVkGGgrKAX+p0jTn9Qrtf4AgIufx6Rj/WFZTMLpsDSa03pjE6pUo9XyBhswfa+eMcd8iwub/47Pmj169f/aog3707yZ5nm3ROTl5nwfnx4+mHD+9PP748er7kDIzzpc2j8ma5gaG0ciaMPcPTnS0jOE100pjWNI9RSslFxZQCpqabMISpbC17gL//h+rf3UH+nFebcx9+rwBdUIwpKUQW54BycsE5ZHYdpgsCbS0pIdwqIdy6Vf0PucjfY2ilfRKKzMSetnH1jmGTTyDSdDX3wcCUHBA1B9ZegOoqIfUBO0Q4lqKxoR/a0Ado54M7+NXNvLK6nhxY653Khp8wjFIko5LAA+H6AY0CyICRwlCA+rX54/YyXZRgirVZon3OmNAZkXsiOrtPa/NqHH6dJzLjj+g9EV0gqg8njOG4IT5rSc1bs2t+2bmy4VvfDm7uxDZ3EgeP154833v+6tGr18+P37x6/+H069evZ2dnWTSenZ19//49+1zNDoFkH8F/mQa5urw8//79+29bdf7m7Mf19XU2WjkL3f84I/88JHl1nbnKZC4vr5+/WpoxzIolu4qpQ9lUjM78YndnYsl9pToxwt83mYNCwax+yiwaWvTbn+2tnp48fXf6/Mmrw1enT9OrUVfAZLSrt3aXnjx/aHOYNTqtUCIaHhvsZLePSocWN5OesFmlF/EnWHLtsNo4prWIRQquXDdW14IB4wGEVmwZpLAMmI+orakEFSJqa9BECHuwq7YBXlpTAMeBALAycgdpXC0sgxSDa2uAGAAAVlFSWVpWUV5RVQ4AVwERNUAkoApRXoUoR5ORtY21da2kYSk/mI49fPn40+X3b1cXX8++ZTKZq5vrm0zm1/jMX53cz75ffPv2/S9iPpO5vvmLtcJ1JnN9c32ZvS83mYus2cLf6WttBRFaQfhGIJJQDkUUAUH5NYA8QGVOVdn9ytJ7pUU/FRb8saz0Fgh4DwzNAYLvA0B3wbA8BLoYjiqBwoqzTa0QaEE14B4ImANHFtaRqhtbEO2dtXQGkdnbwOGSGRwCg0Ng9uHb6VBCQzECex+BvQ+E/QRF3M4CEoZ8kB0ExOJKMLhCOOo+BPILCvWgqRHQTYeze1C9nFomC8Vio3t5tT1sRBOtorW7msYEUdqKaZ0VvX2w4WEcf4gwOlIvFJCHB3BsJojeXd7HBQrGkIIxdD8X0s0EMFhgLhcjGiPJJY1SMXlshCAeJckmGpWSZpW0TS2jqWU0wzTDaR702Ecd5mGHecRrGw06h71Wntc+HPJO+N3jVuPIjIZr1PDspmGNvEc+0SYbb9VrOKLRRm4/YW7O+ubd/vJqbGElFJ91RdL21LI3ueRa34+v7cXW9mIPHy+ubycfPV5/8nTzyZOt5y92Hj9ZWV4LxJKWxKxtbtG9thne3ImtrAejCbPFPhmftaxvh58frz08Sq9sBLZ3Y/v7sb2dyPZWZHM7urUb395LbO0mt3ZiLqciFNSF/NpkzBqP2px2jcUybbPprSady2k32awKvU5tNbf2drdzO7uHOyT6YVtY7U0atU4VbYDVzBsgD4jruGPkEQGojV7HkDR0q3BtgtpmZlN3+4xVKFMSZBKkcpxqUNClAqxcjJQJqySCsjFeKbXuv0LA/3st4Z8ptDukll9qyX8iUX5saLjVTLnNY1T1dZTSG+8zW/NolPu0ppLODphc2ecNTWoNbDYTRKPkscnFfaQKRm3VZD8tHrTuH6y9OH3+LfPl5ccnvqh1Nu168nQ1Ne+PpL2L2wvp9bnVreXEbCgZ864sxBJ+WzJsT6Y8wagtmHZH53yRiCvoMizPuVaX3W6nJJEwpBLOVMoXj7uDEXN81rK+49059CcXdFaXyOSSWYNWdyI4bTPVtbSBMJS7BbAKUCsU3kzEYke5SPvUXe/MP/ht/6fD/G9TKvikrGtY0GMwqTxeXSxqSM/OxCOKaEgWCcujkaloeDoUmg4G1UH/VMCnCPlkAb/M65V5/apgRB2KTgcjal9Y4fFPun0T3oDUG5D6Qv/OSL/vz/4DXs94tqbqsI/+CkiHffTP9VXvhN8nCfilLqfQaBoYkzS39IBGZa18aWtXH1pp7A/Mqv1z2tCC0RqSS3S8Fha+Gl2Aa4LqnLKnJ/uzK4nth5tHcOCLAAAgAElEQVQv3jx/c/r69fs3x+9ev31/8v7Du5N3x2/evnrz9tXb969PP779+Pn9x8/vP3x56Ymr1dZ+sbZzXNch1tMkZvq4pXtA3cKcpBjTspeZA01MhmHBysgF8J4aXD+CrmjvmGzJrb13G/5jIS4X0FDZyKWCKOASVMm96rtFiHyegkXtw4IoeShaUYcIC+8sKG24VU66hWcU00cRTCG6ZxTJEGLbR+B1nKp6LpjUD0LRS5v4cK62mTNF6RwnkLg1bWNw+ji0caCQwsvtFJWP6PG1rFx41wNwey6BB6ofhpCGa5rHQfj+201jv2Mrf5a54TPRFmdq0BUX2YIyT2TG7tM7/DOuoDHLSF9c60/owsmZUGwmljIn5yypeXN60b646l5e9y5vehLzpljatLmXPHq2efL+xcfP71+8en785tXZ+bfPnz+en59fX19nbjJXF9eZm8y3b98uL8//sjGZVSqZm5ub8/Pz09PTXzn6V7T77fnl5eX5+fn5+fn/EiCvr68z15nLr2eZy0zm0+ftQHhWpTZ19fi7OZ4Weri9Z5bFDdCZazL5lnHmeC6xH/U9Wkgcrs5uLyWeHW2+eHWwd7SxtreYXo1G0t7EUsAbtmpNykDYpdTIY7Nx6ZSUyetu7Kin97Y6gyZvzKyzSVu6CZQuTGMXprYR0tRDECh4FDoR2QAtqM4D44BQLIDchsdTkHgKEoyurAAXFlU9qIKWNrQSCitzMA3o0JyfPcLIMrKgKj+/pKCgqLCksrQaAqiGVFWAS0GoaiwZQ2jCo+tR+EaCUCX2JgKvv7z/nrn+fnNxnbnK/ks3NzcXFxc3NzcXV5eX11eZTOby8jqTybx9+/7i++Xnj18y15nr84vMTebTx9Ozr98ymevMzdXN9eXN9Xkmc3F9dXaTOfs7fa2UKmIzkEgBYvEVCHQpDF4CqinI7keWFd0uyv+hrOCH6vKfoTX3EOAcODQXhvjzWCQGWw2Fl1dV54MgxUBIAQRZVA15gCGUU1vhzTQUq58yNNrJ5DV2sOrZg62sgSbOUEs3m0SkAGtJ5VhiGRJXgMYVIjB5YPg9EOwuDJWDwuajagsqa36GofIwuEI0OqeFWslholh0aB8bxe5F9PIwbB6WxoTUt1USmkob2gFt3dDOHhiXhxvh1w8PE0ZG8EIRSTCK5Q4AB4ch3IGakTHEEB9BZ1QweiHDY3XDo6QxIVWlosfCkwsp7cnL9Ksn0c0Fw96qeSUxlQ5NzIYnFuPKVFgZcIoDLkkqMp2KKlIx2WxMmYoq4gFZwCnymIccM31OY69VxzRqelSydr2GJZvoGBttWV7yvDjeWd+enVsKhOM2i0flDusjcw5vzJhe9TqD09na1+y8e209srIcWF0Jzs163B6t0zWlUA7Fk5aDR3Mra/7t3djaRpDJrh8V9Tx8NLd/mPb4p5fXQvNLnu3d2PpaYGMrPL/oWlrxRmIGmYLr902PjdKbm+DhkCERs8cidrdTq9dKfG5T0Oe0mGc8HpfFabU4zYz+ni5OSx+/q2+kVaEftPhkctMob5JL5nQ2DfHIQwNUAZc8xO0YmSB1iRFkCbZpktjB5/AHJ2QdVhPdaerWKUgGFSZox8dtCJeqVDuRJx19MMq/39v/oKkjB099gCb/DCf+sa75Z2Lzj+TWO9SWO62dd3nDoP5hJKW5TCTpMViE+hmueLSB1V7ZUfegj1wy1AxiEcFqfu982LuQju/srp9df351+nRxI/7oyerB0fLmdnprb359d35tZ27vcGVlI7m9O//8xc7+Tjrg1dusMrdrKhwxzc17Qj7TfMrnc08HA9q5BVdqzjE7755f8YcTlvkVbzhhfPR8/uBpKj5njM8ZI3OmuQ3P2mEytRhrbOmAwJoqq1tLAa3lICoGR2lvhU+K8i36f7MY/g+76XczapxwuIk/1KlRCSNBw2zSFAkrwiFZNCoLhiajUXUkMh0Mqv1+VTCoDoc1Qf+U2y3z+OVuv9wdVHjDKl98ypuY8kSVrsikP6nyRWW+sMzjl7g94oBfGg3KA56JkE8a8I773KJwQOp1iqzGIad1zGbiOyyjfrck5JMFPNKgV5L9scU60twJxFKLkOQCRENBXQdArGO6ZlW6oEhq5Upt/Q0saBHyVg2xANkMaB8kmyJa2mCL0q5YPlhaeri8frh1/Pnk5Yfj5+9fvnz34uTz8dtPx8fvn777/OrLxfv3X94cHu9ITQPTgdERXeeEjWVOibSRoVFjW7sARuECxPaep1dLlnkpdQDROIjsEBI6x4ld0nqqoLa84UEu5qc7kD9WkIqHNP2YTmQlvqQMm18Iv1uGulNZ+0sh9L+imh4I9C1cLbWOV0ocKEYzb9eyf+mUVDXyC2s59zDsHOJQBX6wCs8FtIpQTAVJ7ucMzTR3y2spfECLsLpHDiJxf6JL8kzzjcogvkdaQuy9Rx2qhnUWkIcgxKFqIr+MyL9P5P1LA/cfG3l/7JPV6HwM/6zMn9B5gwa33+hwG9x+gz9i8ARUnrA8mFBGZqcjMWNy1paaMyXmZuaWbCtb3sV1V3RB54qKVUaOMyR78+nh67dP3n84+fT53eNnB0+eP3z0ZP/y8vz7t7M3L06uzq4z15mri6xsubzJXN5kLv9cYr3+NT/5bzgMZIdDfpuE9T+h49+DZTag8vrLWeYyc7C8HNToZnUzuyZbjDfqaWHM9gw5ybQkd2TXZN4J2I82khur4eXV2M7DpY29pcNnO8vbs+nVaGIxOLcSDSfd3rDV7NQYbFPjcoHOrEotxlQz8iFRL0/E7uhtVponrCE9R9jVwqnH0ZDkblwrtxHXjm3jtjaym4ohJZXIalAtBIwDQvE1AGRZLRVZS0XXUtE0ZjOpmcAaYsLw0AHRoNo8JdVJ0WR0Oay8DFxeWllRVlFeUVVZDQQAwTVgaA2mFkmi1uHra+uoBEobmTvGiyzGTi8+fc9cfs2cfb/4mslcn519zWSuP7w//fbla+Ymc3l+lf38+vnbixevLi8v37179+372dXV1fnZ94P9h8cvX798/iJzefH59O3zJwdra7OvXuydfnj8d3Qkuaq+CVhPBeHqqjDYCiSqHAourKp4UF2VW1b8c2Hen8oLb4Gq7iAhuWhYLgqaBwZlDecKIbCyGlAJGFZRDS6qqM6tgubWIPJIzZDW7lpiE5jUDG3rqWuh45u6iG0MclMXoYNN6eKQyW0obD0Aii2GY4oQtYUITB4cnQtD34djHiAxOUhsPhxbAMcWwFE5cPjdFmplPwvD6YHz+tDDwwQGB97aVdNIqybTqikdNTQGkskldPWgWGxMXz+ON1g7wseNCXFCMWZMhOrtrxoVIof5MO4gRCCsFQjxgwL8uKRJq2U8ehTIXB1mLg8zV0eZs93M1aP3T6Lbc5r1pHJtVrWxoFmd1SdDykRoei5pWJ43Ls3PLM7pF1LaZFgWdglDdn7ENRL1DPtt/W5z34yaPjPNmhC2jo20LC46Xrxa39xJLK+FZued3oDGE9SE4kZncHrGMm52TDq8KqNlwulRxeLWWNS8tOizWFVW21Qkap/WiRJJ+/pWZGcvsbkbDUVmZErewHB7esEVCBvGpX2BsGltM26yTKTnHcurfhanwRfQeHxTTS0IvUEYDulJ9eBYxLq+kQwFzHa7xqCfdNn1fo/VoFOaTTqTUetwGgeHGZz+Vt5gC6u3bmS0WTrFNHsnZSZhfQ+ZNtLLmORz1MP9mmG+Vtw1IqilSZFtU4i2cQpnmCtkydQ9uhmGZrpRrcbOaEA2VbFRemdGliMc+oHD+l0n/YeG1vu11Bwk9Q6ccgtE/G8Q4r9iG2+Raffa2TnDEsSUsXvKwJZPd+sNbKEAx2gr7KbeY1LucSgFLHIZuxGmFnKPtteOHu4ur8y/PT0+/Xqysbdw/PZw7+HS6npydT25vb94+GRj5+HS8nri6MnG65PDx0/WEjG71SR1WOWpqGl1KbC7mZ5NesZFXJG4Pxy1r28nN3dnl7ejS1uR3ccLCxuh7Uez6/vxpa3Q2l5sdS80t+la2w8vryY7O+mUBjYY0lEFpldBaEAYtZ6MEgnKjLrb5pl/8NpvBx00yzRPr+L7HNPpqDkZ0UeDykhYHo0owhFFOKwKh9V+n9rvU0fC+nBI5/epgwFNKKgNhKYDoWl/eDqbie2LTHnDKm9I7g3JI5HpeFSbjGrTMX06MhPxKIJeSTQkC/omgl6J1ymym0ey8SAehzjgkQY8Up9rIuCZiARkXqfIYBxA1+VVwn8shf1Qib5T21LJm2yXWHiD6s46BhDVWVZDzSvG/ZyLuFWAvl1OKATUl6I7oPUcvCGimTtIJ7dTRx8ev786fXd+8vT00dHb/eMvjz9nXr/6fDi7EbSF9JaQeso3NqzvVviGXKsq36ZaHeRx5HX8mZZeBUFk6YjtaxXeXko/kNxX0zKE6BontI5iGocRkLbCivoH0LZySEtVn4IBawGWoHMBxMIyzL0S5A9VtbdqCLfqugq5KmL9QGmnEtYmqQDT/yuG84cORRFNVkxTVTYIS+tGy4mjNbiBStJwTa+G7F6XOlZEqhibPFqJZP6CZt2iywsN8w3W5Xp9AquOEvhmZP8UrmEAWMcFEAaqsLw8/PAv1LEfOiZ+5CgKxSasOdLrm5X4o2pfeMbrNzpcOrd3xhfUu/1T7sCkLyr3R+RZo8dYSp1cUM+vG+c2LLFFnScxqbJ0qywMV0R69Grl87eTT19OX799trmzuLI1e/z+aSZz8eb1q63V7a8fzv4STXV9k7m8ylxc/crIv1T8/h1pvzmydPybMVj/a4y8zGQuM59eHi+GQstez83jx5mjJw+nDW9N3g2BzE/jbCk1L+LR1Yg9lbQGU1ajRxtZDMWWwkaPfmE75YlYbb6Z5e3Z+JzfYJsSTQ5NKPh8cf+AgCVVi8SKEXvIODLZR+2uYwu6xtRDbTwqugWOaILCGyENzHp4I7yyFlACL6/BQ2uwkCJQaTGokNCKndSJCc2YWip6aIJH7+3A1qO6uT1QHGzKpFbMKOUGOYaCeVCZA0DVlFaVZRkJqKmqqQGAwAA4ElJLQOHra8ktxKZOilgxtvlo40vmy9fM2Xnm4ipzkclcZvuhjl++ytxkLs++/9m39ibz6ODozZs33y/OLU7r0fPH7z+fPnp8GItFnE770yeHW1tLm+upp4/X9DqBwybeWHf8PUZWkBoB9VQAob4Si69A11ZAYYWA6pyKynvFhT/m5fyhpPAHUPU9FKIAjcxHwPIg0KIaUFE27gOJrmH3dfawW3r6muG4chCqgNAEamXgiE0QbH0NrgGCxNdg6iHYBigCV0VqQnaw6pu7cHVkIBRVCEUVQNF5CEweEpuPxOTAUfdhyHswVA4Mk18NvlNR8cfqqlvNDZX9DAy7C87jYJjd0OaWiobGstYuUBcTSeuGtXSA2jrATBaayUL39eP4oyTROHlUROCPoflCJH8UIZ6o5Y8iBnjgAR50kIeYnmpbWpj6/mX56SPP3ob5y9t05mzn9GnkzaH/4ZL++bb1xZ79+Mjz5mnw5Gn8+Eni+Gn6zculVy8WXzxPv3w6+/Qwsr1im40qkoGJdGRiMS6JeYe81j6Dhq5RdYlGGyUi2saa59FBfHXZvbTgmJsz+/0Kl3fSH1R7/SqXT+UNaGxOuck6GU1YY0mHy6tNpDzBsNXh0np8BpVmbGE5uHs49/jZajBm8AX1Tt90ayfOHdDOLwf9YdPianT/0ZLNqVxeC6i1o5Qm2MKyP73gqqsHLa+F/AE9iQxLJJ2b2+lQyObxmY1Gldtt9DhmTHqFw6yzmtQOi3qQS2PQ69g9tQw6bHiAIJN3BWNTKuMoigJnjQ+qAwapa0zhG1L7+7hTXUReP5wxCugahTKH8X1dzcNtvVLGmIYt1tKk00SdDm63wCXi3N6+P7V3/TO14/e45p8RlLvIptuolp/glD8C8f8CJ/yOQP2pofXH9p68AQFGIqMIBCDpBKiH9gOV8H8z23/fT/+lvzOnl1bWRqmcmeY/Pdp+dLS/c7D96Nnh/tHu4bO9568OFldjC8vxZDq4sb3w6s3Rzv7a1u7K46c7L14dvHy5v7u7mIg5k3HX8nxoZSGyupTa3V1NxEMer3V+IZ5eiKTmQrNL0cX11Pr+wuru3Obh4vxGbGEznloJpddC6ZXw8np8dTXNYtLZHB66tq0K1FFQ0gxHdJOIBOFQlUn7wKL9nc9WEHJ0GpRsu14cDxhSQUPIo4z6FfHwVCSgCPqVQf9UMm6KhU2RoCEVt4X8WpddHg3oEn5DMmBMBU2poCkVNs9GTOmoeT5uTQRnEn79bMi8GLEthuyLIfucx+I3K6wz/FBQ5vdJvB6Jzyt12IUup9jjnvB6JH7fpNcjcbvG/T5JOCT3esZN5iH+eEt9e0016k5tUxVf2aPzjfOnGAQ6CNVaVll3t7T2lxLsz0Wo29WkInhTDaCuuLwuF95W0cFvGJnu0/jli48Spoh2UMYclDHGpntVjhFDcGLKOSxQ04cUtDFNj8jIkNh7vatT4W39TEwgmKF1CtF1rHKeprlXRRnUtTIV9ThWFbK7FNVTQR2CN/AgOGYlhl7RysfzZ9jwtmpcN7KcUFhDKq3rgRF6wIiWwjpGOX0U0TeJ46rxrGl0pwqI4/2M6fsjWXCbOPITefReu7KicaKSOFbRpsBQhNC6QQBdhp2O9ilCDOJIMbDrT6CO3xMH78jDxNhjjn2VbF4kqsK14y78oLauZRSG76usH6muF5S2Sgrpsvscdc6AplRoREx7Wq1hrjc6HpnVeoPTDveU26cLhE3ekN4b0vrCWndQFYiow0lVYlGaXp+c31QmVpWhuUlvatwU6A8sypb33A9fLL358PLD19O3n45XtmZfnh5cZj7eZL69On62sbb5/dvlzb/HN/73jPxNZNX/ePzWA/1/CZB/zcjrTOb8+nh//+PR0enW5unSwutg4ECrz+wcZpILL6zOFY0moJLY9RMWp0zvkodnPbMrMX/cpbWoLB5dIOE0ONS2oNEdtkwZpJPTYplmfFQ6JJLzp02qaZOCzm3r4jb3DLX3DLX3iRm9E0wqi0yi11Viy6tqKwG4qnJ0RQGwEEaCQ/AwOBFObMeNyHi2sBFGBEFwQPYIo6e/C4oFAdGge8X3mYOslx9eaew6OBFZgazMrczPKykoLCsqrSqrBFYAIVVgWBUCDcLgIHUUTEsnmcZsVuqlR28OPt18ePnp5buzt5+/fzy/+npxdXaTuXjz5vjq8jyTuT779uXr5y/X15dbW1tPnj2OJ2MtHc0HTx4+P3nmDjva6FR30KyZGbfYJ90+mdc3PjevTCbGlpbEf8eLrqmyvrmqvrGyrqECR6xE15ZB4fmA6vulZbcLi37My/9DUfEtYM09JKIAjSpCIgqh8DIguLQaWFxVU9JAxc9Y1TqzwuhQ1rcgoNhiTENVYxemvgWBJYHQBDAIUQ5Cl4MxFQBoAYYIbO0mtHYTKC1wDKECgswHI/JgqCwj8yDwO2DYbQj8TkX1rbyi/5aT84+Vpb9vJlX1dmNYnfABNq6bBulqB3fRYWwOlsur6+cSOL21bA6GyUD1dMOZTDh3ADsiIIwKiaMi3Ji4dlSIGRyGjQxDB7ngwX6Q3cR4/dSTud64/rb4/TT15onnxZ795sPSyaEn7hzampW/2LGcHLo+vgh+epP8erp0+W03c/n4+vL5zfXx1eWrm6tXNxdPPp6sHWx5Vue1a3NTcxFxyMn1WHrtMyyjhikbb51WMDZX7WuLpmREGQ1Mhn0Sh3nYrOc5LHyvczydMi8tuucWXOkFT7bfNTLrDqdcNpdWpRGrNCKjVbmxk9ren0stuJl9jVO6UW9Izx2m+SOGta1EIu2eWwpt788Fwob0gofJofYPtG3tJqc0Amozcms3yR9j8oY60/OB5KwvGvcEw44Zw5Tfb/e6jHbztMcx43HMeJ26cQGjj1HH6kKx6VDBEMFs6A/H1FL1AJIMYwl5+qDeGBi2BjuNfrzIiGkbb0VyewEcYU3/BIjdC2XSMRxm/RCnkd/ZPkzqHYMKpWBG751O1q1W1h8a6H9ANP0AofwIb/0J1fYTqvlPYPy/QrH/hm/4paHpxwbqLQr1fnvrA3b3LYngPo/139hd/yTg/tjPuNVN+5nDKu9hINw+9bPXhwfPDl6cvDp4+mhhdX73cHv34XpiNrS0OusLutILieevHs8vzi6tzD99dri7t7Gzs7K7u5pOhlaXEhsrqWTM7/e5Fhbmksm40+0IRYI2t3XGop+xzfhjfk/YnViIL28vxOaioZTf5jOHUn5f2JtKx+fnYwJBn2pKwhsW4En95VXtWCyTTMSLRiod+iKvMSfuhsecHM1Ej2qM5dJLnDqxUTngMgl9tgnrzKhZO+owTcaDZp9Da5geN+smtGrBtGrEa5P7ZyZDM9KgXuLXjrumxmzyEats2CobjpoVfp3UMy1xqyccinGbTGQQ8+UjbPk4I0tEt2s84Je5XeNOh8jlFGcZ6fdN+rzSYGAyFlWFQ3K3RxyKq6XTvd39dQMimjkgNwZkPSNUMKmwoQeKbCktQf+SB/1TKfp+Fb4QSKxANNfgu0HItjI0rYLaj27i4loH66rq8qpJBQBSLqy5CNleDGnKQbTltY0gRo00dZAnd3E0wUHvouwks7Xw2Ekfw43oaB2juA4hgSYiNPBgjXw0hl0NoZdWtxfAu8sxPZXY7koco4Y52SR1DsNaKwsx9+5BbuUifslF3CrH38b3VNBG4fRxON9AtiwOOreHrVv9U6lWkR/XLs0nDP5EU5aRxvIg7F+wQ0WtcjRpDIgbKCUMltAmwE2jFbiBXOp4Wd1Ibp8BZl2nBx8xw4+6bCsNbFV+rxrAUaCb+aB6Xk2jANQpg7Cmgb3TxVxtCVddOqiuERvwU/Z2o7ffExE7vGKbS+r2T/kj+kDUGIgafeEZh0/uDIyH0+LZ9bHExkhoccA3NxBYEASWxN75sdXH9qN3i09Pth8fH558enN69mbzcP7k+6NnH7bffXn68cvJy5fPM9eZ68tM5s9ONddXmcv/V0b+f4Di/4yRX75fnrx/v7v/emFhw2hYkk4sjQqWhodfameOpqbf+wLHkdCKyxyyTetnxFrDRCjmSC9EFlcSc4tRmVoomRqV6ccNbo01YJDpJdaAKbESTSyG4wuRGbu2u49W14Ri8zulutEhaX/3IK2F3YiiwCuxFZB6aBmqHFIPxbbWggkgSB2Y1F7HGWU0M8nUblIbpxFGBDbQCE3dFHIbCU/B1jUTWxltZq8lkAqOTAqKgCU5lfkAVE1eaV5ReWF5dVkVqAIMq4KjqpEYIKq2BkuENjTXUtoJA2PsyIL/8Hh378XO7rOtncONpfWFs6tvJ++O9x5uHz05uLm5Ov1wcnX9/SZzubQyL5ua7GJ2sAdY4dkAT9TXPUjr5DYPS9ltTPz2YUhn7hfL6h8/M7081q2vc/82IyktVeTmyr8wshxVWwKC5lYAbheV/phdJeU/A2ruwhD5SHQRHFVUVZ1fASiqABSVVxW20igWl1ZjmlTOjFE70Yi6slpKDbUTjSdDkfgaTB0MiQPDsdUoAhCMKkXX1VBbUdRWFLkZRmiogaML4ehCBKYAgclDoHOhiPsQ+B0o4m5F9a28wn/JffBfqkr/1FJfw+vGc+m4UV6jVEjzOMRba65Hh+GH+4H1NVsypvK6Rh3WkRkte2KiZWgIPzCEGxWSxJNUiYwyOoYfHIAN9IPEo5ioh3dxGstcrrzeN28kRUvhkU/PPJ+euFaCo/tp+fN1/cNFxcsdw9sj+4fnvtNXkc/v5q6/72auH99cvchkPt/cfMpkPmQy7zJXz07fLD7e9+xtGtJRYdDVF3D2RzzDXvugXs00aHpnY8pURBLx8IP2IZ+FZ9Uw9LJOo5Lh0PGcMyOzUd3uRvjg4ezewdze4+WtR0uzK5FIyhOIOcIp197j1aOXm3uPl9e2Y9MzwtisfX0nvrAa2D9aePFme2M3sbIR2ztcXN2Krm5FI0mrJ6hb34lTW1HDY93JeZdAxPYEZhZWIr6QJRB2ONwmg1lrd5gCfpfTYXY6zH6PNRFxOkxyjZynnKDz+3ADHJTDOhKJaxV6YX1nA5lD5ysH/W520IF22nN19uLB6bp6QReEK6zmTVX3jQOYY2WdwrKOkZpuHopFJ7LwlB4AtTuviXm3kf0jruv3oObfg9tuITp+gDT/G5T6b3DS79F1v5AaHjQ13qmv/wGH+T0e9U8jnB91k7lK4W2Z8I5UmNPe8s8Y7H8iNd7Bkosm9YLNx5uJlbn0xsrWo4ebDzeX1he3dteiieDC6pzZYQrFg4+eHTq8TofX+fT5k72Hu48eHRy/fr61uXrwcGdzdSngcRuNZqvNZbW5VFNai8NtcjhMDofB6ZgyGqTTKoPTZvO7ps0Go8s6bda7Aj6twRyJxKJRr2pKEIzqgxEnd1BJqh8k1nXRWnEyYbl5OseiyPXq0W4dSz7UNdBeJ+N1SrjtY6xGJb9rSsgS82jCfpp6YthlUE1Lx/q72/rozUN9HZIxjmNmXMwmKzgUVV/jVH+Tkk2RMxsmexomexrMgp5pLk3e2ybrbZey2yfY7UJm20AXWS5med2TXvekyzER8Cm87km3U+J2SjzuCb9vMhiQB/yyYGAyElZEI8pgSOYJynyRKYdPbnbL9LZxwSSzi0fuGaFimioR1BJMS1VDD5zCwNa2QlBUEL4d1j5IrCY+wHUCGCJqh4DEU3X2ytoY0kbqAKpxEFnXWwPvzIfT8xoFIO5Mw7izQxPq0wW5Sjtr6bFd7R4sx/0iMnGmfGN1LFirgIjrhRMHUQg2ENxTUd5WUNmSC6A+qOeAkG2lyLYyIhsObakoQN+9D/3xPvSPeehbRbg/lZJ+ALf/QuQVMZQwgZMk9NeP+ghcE3TYgXqvRFgAACAASURBVGgS59Z0/BOc/UNR4z/mNPwjerCIIoEg+wtRfXnovge0iWqOFsmz4HtNmE4VUOglund7Ey8GAo+6RG5A1+Q9hrysf6q2mQ9qG0XWD1R2TcLo8pp+Tc2Aroanrh5SQ0QzOKmBLNVTlTMdZueg2cl3+CXesMoTmnKFph0Btck97ozyQ4uD4RWWM91kjNQbY02WON2SYJtj/UuPrGuPw4/f7r79dvL4zdHqQXr9KBlY0ilsA6EF64u3B69eP7+4uLj6d0ZmrjLXV7+OfPx7HMf/b4y8unm7c7Bqde/bPQvj0gSnb2NwaKeft9jRscpiR9pp8V6Ol9sbmBhb99vTPrPPpo4GbdGwfX4+tLQSC0acXAFbYZj0JFyDE7y+sb4JzYQ1aHVHXVqzhjPIbuqk0FjUzv6mrv5W+gCNQifBSFAYCQ4jwaFEGAgPhtSBq7GAUmhhGayI2k3q5LYiyCBwXRWyAVQOL2qk149IB+vbSJgGNAIHb6RROSN9IuW43mnENxFLwRV5VQVF1cXlwLJKcEUlpKwGVg5BVUJQlUBEKZYEIVAQpBZMS3e9eIqf3ojtPd+c20wEEt6e/q79J3v+iHdSJQnFA+ubK09eHl1lLo7fvRTLRnv6uxjcznZ2S10LFteKxndgBlWcriGqJSyPr8yoTT16e0dyoT8932mxgf42I8ktFfWN5YSGUhypGI0rhqEKAMB7pRU/FZbcKi77qaT855LynysAd0HQfCiiAAQvqKzJrwAUlVUWlFUW0NltBodaY5FOaodaGTgksRxdX0lqhdXWg1F4EJaIRNRCakkwYiMKRahG4gE4IghbB6glVqPx5Ujs/8PbW3w3tm1Zn39JdatqZH5fZt4HF4PDEbbDLItsMTNZaJElWWaSQZZBsiTLINuymMEyMzOHHcx0gw2nGve9zGy8HNWoylxjNXbv9M5vzLX3mhNEYYApDBCJlkukZJKoWSRqBpFyD0tMhxVez8/7FQG9IeEi6jTcBm1RR5MiFjBvrYQen86eHI7tbAb2twLHe5GjveD+VmB1cSAW1vf2qjuM4k6TpNMi6TCLGpvoleWoMhXU1Sf78DgC/D5zvGBJ2GXOdrrTyOxrJCYHS2Z9lTP+6oPZrlcH7ucHzjengQ9P4u+fj39+twicHQDAYwB4BQBfzy++nl18uATeApdPv37cefl08sFRYG/dPj9hGI81jkWaot5610BFwNUwHu+YiLVMRBsnw7qpkG7cWx8bqooNVSedukBvjbunNunvOtyZOD1Z3L+/cPBgff1gfvNgYfNgYedg8eXb452D+dWtsd2juc2d8cP78yvriZ39qd2D6bcfjh49Xd/Zn9k/mn/yfHNtM3nycHlzZzw2MqAqZffam2cXwpMz/pWN8bmFRHIi4A8ODTisoajH6RkMRYKRWDg+EosnwiMjwUhgYCTSNzs+2GWQVZdRAv62iRm3ebCDIReQ5dIGU23EJR91oSKeW8FIrtHFEhmkuPpmSKUJVmEqqLBC1D15Ckuh1khvMBTVlnC0JGE5kqfJpJVcxxb/FVn8C151g6C6ihD9Gcn9K7HoOp17j8PLFAlTeZxrDOpvXPqPTZW3zc2prdU39DW3dVV3mPR/hRf+30jCr3hmXnDC++T3F5GpsYWtzUevXzx5/eThs9PV9aVQxD86lXR4hmYWZ5+8fOoNBlw+75NnT5+9eP7mzZvPnz8f7O8+fvTgwfHR2spqOBR3e4KRaNI+5Hb6QsPeoC+W8MUSQ76Awx8Mj436E/Fe53BoNOlPxEPxZK/dlRgZjUSGu3vqI4nu+KirtKKJwS7h8/m1NUx7N9RuTunV3/NYmKH++iFTk0VXam+r6tZrTbqSHkN5X3uVpaXS1Fzdpa939Vn7ujobqrX11erWlsqebn3Eb+1qkPQ2Fg+2Kl3tGl+H1t9Z4W8v97dXOlvK+hrUPboye2ttf3u9vbOpz9jc3dHgHGpLJvpike6g3xQNWyOhrljEEg2b/zMjY1FjIt41kjDHE12hqDk5YR+dHI6NDnhDVou90Tygcyds9Z0lVa2SgWDb1HowNusMjA1EplyuRF+Xs1lYRmUpsIIKWrujPrkZGJqwVphlgnpaeXdxg0NVaitSmunqbobMSGDXgWRNSJNH2RetquniUYrzC9kZfZHOxFqAosTxqpkULYmgwSKUUKgsN1d4L5Obkse8iS/OAVFv3cP+moW/Cedm59HSwcx7Keif7pF+zaT+nMv+mVmTU+Nk1nuZMjOEZ7jHbLpToPyBr09XWqCFsh/Tmf90l/5POcKfJRa8so/KaAYzGnJ4Lbnm0WLPek35IFHVi2kMcHR+pjHJ8WwoOmJYuemWuuuepgtc1U2VNeNUHXR2FVRpxMrbCyqs2JoefJ2NoOujtg/xTA6haUBsHZR5wvXecFNwpD00YnRH21zRDk/cOBxpTiy0RpbKfTNF/SMEWxTbEyf3RDnWoDC6pN98GplY9y0dznwGPs5tT/V428Y3XK4pQ1kHp62/PDrtPjjeOjs7+0M//p2RwOX/GyP/v9d/ZuTR7JJJqvJX1I5X1y2WVy4rS6Z4vEkue4zPm9WqF5t0Hm2Ju65i2eeYDw6HB60j/qE+U0unobazva6hqaK8Xt3QUauqVytqlLquRo2uVF5V0mhq1nU01uiqOiytuvbKmpZSRaVErBGQeAQ4EY6koqGEgnwsFIKH56LzclCZIExWARlEFWHw3AJCEYKvYVAEWK6C1txV397TIi+XEdkELAVTWq1hS7iWwe5WS1sq6F4mLCcPCc4tzAOj88HofDAyD47Nx5LhOEoBkpCPIUPJLBS3mMqXM0qqiwf8tsikzzzY4QgNFJdKBv0D7bY2bU3pxMLo4sZCciZ+/+nh2OKIplohUvMkpXxphZAtozEUFLaW1TfS02Cr7Am19/gbBoLVpj7e4nqT20/p6c/9x4wUFRfyRTBOEYTFzaezISQaCI3LLECmg6B3wPBUMDw1H3YXhriHxudhCCAEJheJBSHR+YUoEAoLaW6vcYb63JGebpe+qISA5+RRi2BFciKjCEthYegsMp6EZhYRuWIKhYEkUmFkegGRBqHQYUQKiEjNo7GgDBaETM39wzGAxcqj0LPI9Bw0PrWg4CYKcVfCQ9eWFtVoePpamc1YnQjaNldDu5uR7TXf9ppne9W5vmifn+weS3QEfbqhoQpbj6bLrDBaZCarvLaWXFWBbW+hL40ZPj4MnyxYxgflE0MyXycj0Sv0tDNG7fI5b+XRtPHNruvlrvP57vDLY++7R/H3zye/vF8Bzo4A4CkAvAaAi0sAuLj8dnHxHgBeXJwf//528dnD2IMDz9p812SiORnSBZ1VQWf1RLR9bsw0M6JfGDcsjRmWk61ryfa1RNt6rH1rpGsp3B7ur3EYS+dG7KeH04cH0/tH8zuHs1t7s9v7cw8eb3749ODhk43NnfGN7bGNreTO3sT8YnD/cHp3f/Lt253T07n9/fFXrzY//n58dDjzRxj6zJxvYso1NjF8eDx7fLKwujE6PROYngv7/H32QVM07nEHnN5YNJAcDY6MBmKxcDQUiXonkr61xbClQ1NfzXF7O8bm/IZ+I1bEJ6pK67pa+rqFUQch6M52+aH6AaZAL8LV1eaq6iEaPbLSWljWny83ghUNhPJKZoWIrsQLy4k0aTZGfBUj/Qkl/wWt+BUt/wtC9AOC92cs+yqemsJg3pMUZxUXp4qEd1TyTCn/ilpyVcD4UxH1z0XMKwTsT4WI3wpQd6lc3NLu6vuLb+HJ8a37x0dPTtd2Vx88O97YXgmEPYnxWCge2D7Yev7mRTAaiY4knr9+9fLtm0dPHh+f3B8fHz84OHj5/MXbt28PDk9cvqDTG+juG3D6gt5Q1BdLdA86+j3uoYDfP5LwxmPdQ3ZPNOSOBO0et9MXTIyPhKIDhnZ132Bja0cNjsaA47D8Yoy+Ddffm21uu9rXDokPa6fDQ2NBb8TTE/NbI35LyNsV8ppDHqvf3eN19XVbjYMDvQMD/bZei7XP3D1oGvB0BxL2eLQ3GbGNRXomI72ToZ5Jf8+4u3vEaQ0NdLltHa4+s3u4b9hpd3iGhvwuh28oFLYnRwYiYVsw2BUMdoXDlkTCFgqZwmFjJGKKxox/dCxuisaMkWhnMtkbjll8AXMo1hNPDgZjvd6QNZDodYVNjmBnct6xuB0bW/COL/pn1+IjM/7whK/N1qwz1bRY6xYPpk9/P1p9tDC6E8NJUWqjrDPU2B6ur3eWqG1cRj0cLLxCVN3V9fPc03p5IxnFy4TRM5U6kcndwVAzsRI8WoIpFBcgpPDcoqx7nJQM5k0w63YO8bd76F/uIP6ahrqST03No6XCOBkYaV4q/q9ZjF8EemSlg6noRnLaMtmGdFpDisJWyNSl4TRX8ZqbCNmVPP5Pt8n/q1B1R9lDU9lpIjOKq8+RmSHh/TrPRrk+wutISrsmlHJLIbfprrYforZlFhtvCfW3xPosaStC0UYqNbH5dShlO17ehla0YqoszOZ+Qfuw1OJW29zaPk+5M1jnjTb6482hZKs3prP7qgZDNd5ks2e8Pjxf65qWDI6R+0YR1hi8M1hgChJsUcHMoXXn9cjKyWh43vvg/bFrpN/kqhpI6kZ3e1qd8ubeEvNw89HDnUvgArgE/lji/3v/3T3g8r+fkReXLw/vewwdg5pSh0jkYdCiDEqQgInQScNkrJ1JHJDwbHKhXsKtFbI6ykui/VZfj8mkqzTUVzTUaGRygbG7TV2npomYshpVmb6aUyJgFnOVVeqKxqrKuoriEqFEzZVp+Zo6BV/JxTGwOBYBScGAMbBcRD4EBwOhQQQuhiLAKmoEZAGCwIPRpVhWCQXLKWzrb5pYTdZ1VEk0Yp6Mi6fhbIPdhi6DplZrc/ST2LR0UBYICc4qyMlD5ecgcrJgmfnoXCy1gMBAosmwHHgqFJONpkBx9AIKBytR8WTlInYxTV1XwpYyqQIyU0KnC2h6S5Mr4mzu0t1/cVjerKEU4fgqpljLFZQyuSVUhoJUYlA3DrYI64Rl7cr2weomq9QVrhr0Fje05HV25f1jRpaUEIrlGLEYIRAj+UIUi1dIpcEI5HwEOguByYUjs2CITBQun0RDECgFSCzoj7BlLB5CYaCs9ja7xzjg62i2aHGcbDw3R6QmyMqYVC4CQ4JRGXgqA8/iEdhCEolWSKDAaSwkjYVksBEUOgRLyKaxoEw2lETJoVCyOBwIlwum0LPIzFwsOROJTsNhM+RiYn2FsEpTVF8hbqyWDPY2Ls16H51MvXm5+OrZ1MOj2OGme3G6ezTaGvDUuxxVvb2l7R2SNmOxtVtls5U4HeUbCz0vj4L7M6YZt3Z6SDkzJN+N1805SxY92nmXdnxA9XS1/9X28PNt55tD/9sH4Y/Pxr+8XTj/vA2cnwLAM+Dy/dn55TkAAMAFAHwEgFcA8Ojb541Xz0e3VvsWp9qnk/qpRGvCX5cMNC6Om+dHjSvTpo1589pU53KydXOsfXe0Yy/ZcThuXg8b9id6on01HmvF8uTQ6cHEg5O5rc3kxtboylr85MHSk2cbT5+sbW+Nbm+PbG0ljg7GN9bCezsjx/vJ96/XdzdD89NDJ4djT09nXj5dPNgZ2VoLvniy9Prl+v5ucmsjerA3vrIcWZgPzs8FwqFep8Pk8fb4Q47Y5Jg7Hu9xuoZ9vuTk6MLi5MxEaGJkqKNF2VBT1D/QPDLl6xqyUmTF9PJqcV21rlU6MCTtdzCN/QytUcrWafD1DTmK6jxpLUpjRGt6wMUtIEkpRqPkVomEFSyukoQvysYKrpNKbmDkv0KFP8CE/4wu/hNZfg3J/A2M+AVDuMUXpXMFNymMX1icazTqz2zGNSziB3j+PyMgf0bBrmJR9xCIHDqTEohFXvz+YXF76/TF0/vPTw8fHrz68OThk4OJ6djiyvTs8uTxw8P7j46Gvc7E+MjRg+Nnr58/fvro9OHJ7Oz0ycnxs6ePnz178uDRQ18omJwYT4yNzi8vza8uzy4vOgLe0GjCEw8GRiIjM+POkDc0FhmdHk9OjQXj0eRkIpqwN7UqzN2NSq0UhsWgKGhZObrTSrCYs3RVvxgbCr29ZV672d5l9AwYXYOtPmdH0GPyOowuh8ntsDqHepzDA729NqvVaum1mvvMxr7OHpfZF7V7/eaAryviNScC3ePBvsngwJR/cNw/lHDbPXbbUF93f3+vudfW2dvTYbd3DdhCkaFopDcYsIaC1mCwKxQyx+PdXm9rJGIKh43hSEck2hlPdCVGzLG4KRw2xmLmaNQyMtKXHBuKJewev3nY3enym+Jjg/Mb4ZlV3+icc2YlNLMSHp3yJCb9kZFQKB7cP91b2ll8/P7hJ+DD3qu95oEWTgVHppe2uHTWZGftkBpfCs5g/ZrJ+hHE+avcgG1zK0nyXJwQxFaRjcMdE5uTkmo5nIVGcDEYMY6iJsKE+TmctDxuKpyXnk24kke6cT3/X1IKfobQ0wuLckH0uzn0m1D+HUYtTGElikyFDH0GtzNT2gst6cdyWnIwmhsI6bVC8VWSJpNRBQHxrxUqUlnNcGYLhG3IIzfclttAI48aOkZZ1imFe6up1sOm1qWRq2+J2zNL+0B8/XVW/VV+Y3pRfX5pF6PMzJU0EaR6rLgJJahF1nQLrKGq4aTeOWIYDOoGfDpPpMUdbvZGm/3x5sFgpXlYbvOr3GM1gbn6waTcFqX3JXFD0xhLHNI0nN3hw7pnSkIrjbPHwycf19wT/RNbie6A3j/f2eoSBtZaLTGtJVBt8+pffXx8Dlycff+PWes/YOR/Q/1n+wDg67elWKxPWzogEQxQiU4CaggJifGoITG7l0OqwxeUEQq1NLyaTmyWijzteru+oUrKb67U1FeUTEzEphcmpVpZUYmwTF+jbCiram/otJulZQqejN9mMtQ2VrOEZCQJzJUxqEUUJBmFZxJBKFgBEZ0Fz0XRMAgKgiIgELjI1p4aihBBlSC4pRRZHV9RK+YoaTa32TTYLi+XUYsoVA4lmAg0tTcNegbbrEZaEQtNwWdB8/KQYDAWmosEZcAy8hC5aBqCwECjSFAoOgeKzsmFp+fC02GYXBgejKQUUAVkrpIDJULA+HwoEYKkFiLpiPImbZ/f5ht14TkoZjGJwCssUtPZSiKGA+GVMshKKr2UzdJytR2lbfb64gpyW7eippmoqcgxdWP/MSPZzHwqNRuDSmEywbU1oqaWkqpKUUWlpFQrUmkEJWpBiVogV/LFxWyJlCNTcHkcvERE4fJwMiXLG7L5472uSFdNqwTPysIyMlgSuLKSReHA8WQYjgDHEgqpTDSDg8OTYXgyjECG0JgIUTGZySnEE3PoTCidDqLR8rhcKIcDoVNz6CwQswiOoWah8RlUOkQqJteWi3TV8vLSopZGZShgWV+NHB+NPX8y8+rZ1P290Mpc73i0NeSpC3jqo6GWcLjV7Wl0+5vjCdPMTO/zx+Pf3y0+3HJP+2pG+5WzQ+oFp2Y/0bjmr94M65a9NfPumqMp84vN4Re73ldHwZf3I68fJt8+n/n0bv3syzFw+RwAPl5cAucAcHl5/ndGngLAwcf3s4c7wxuL3SszloXxztXJrq0528aMdXu+Z3uld33BurVo25u37k13PVnsf73meDTdfTzatRkyTAzWJOxVo56mBzuRo+3I+qJ3czW0shTc30o+Ppk/OZzYXo9srQS2V4Nby96tZe/ceO/yVN/mgmN+zLI40bO54NhZdK7NDhysB3aWXbsr3pO9+O6af3PFu78ZXZ51r8z7VxcCo7H+gNsU9HUHgnZP0BUYifQ57MnJkemZsXjUGfHZIl5zS61QJcUO9tUlxxzGHgO9WMDSlHEqa4tqa1Sdreo2Ha+6IpcrK1A1QrUtmdLqPFEVVtUOEzQhpU2FciWhVERV0HkqBl9Ow9Az0dwbNPUdtOSXAtGfyZqfcbK/0EpuoljXwOgraFIKR3SPK7lD5V0hca5iaddIrLtcQR4BnwLPv5p190dQ+o3MlJtwMKS/f+Dg8OTZq9dvP71/8+n1m88v331+dvp4e21janN7bmtv4cnz4zfvn6xvLa9uLD58cv/3z2+fPD09OT04Otz58P7Vt89vX79+/OTp6d7h1vbe+vbB5srm0tru6tLmoivkmF+fmd+cW9lZXNqaX9qaX99f2j5cX9lZnF+bS0yFIyP9lTWi8spSrrAYz2TzS/h17fwWE7mtDVkiuanTooeslbqqksZqjbFZO2iu62mvGLLUdzao7UaduanWom+2tBraGppsHWarqaumury+oaKnr3NwyGTUlxpqpf2GSp+1echQ62itCRj1PmProF43YNBbmpradY16vb6p1VDf2tbcbvD77UGfJeizhIPWUKAr6DcF/Z3hUGc0YopFjf/uIZCId/3xoicc6hwZ6YlErNF4XyI5GIkPRBP2YKwnOTk8vehdXA8vbUQW16LzK5G5xcjMXHxyanR/f//x00dvfn/16vPL9eNV36QfRodRSxijexPh9ZBzwaHoFOZxU3I4V1HKVJjoqrQdy6iA5tFvwVnZ2CLk0ZvjL8B3naUVTCzMQOQi2IjoWkjRKsEUQ7HSfKwoB8q8k0u+kYm/AqGn5xBvQ9n3cqg3QawUZHGGQI+tGuaWDlKUdrRqCFFkyi5qh2K1qUhFSirpBzD3OrTolqCRIGqlYDU5YOl1Yl2GvA/ZEKGYplid45SmMC5231DloCNVt+j12eSqOyW2AlUvpHwAVmIFcxvSixogJe00kY7Ar0YqW4kKPa7UxCozsjtc2t5Qg83XMOBvGfS1Drpbhjx6V1DvS7T1ecrb+oRdLok9rnZOaq1hQX0fvM0H1Xsy9J6sjgC83YvzzWu7o0qTT7P8MD626bcG9baoLrnbZYpKjFGpOa4x+Stn9yIfvr88/wc6EvivvOj+/2XkxcXFxcXZxfn3j8+fDjfWW4VFDh6rF1sQ5zMdZGQfHdvNpVTg4JUUrJqIFRZAa9lMnYBfXyzSl5ZoRXxLe/P83GRrZ0tHj7HTbtaZ2+q6Wsta6gaCLnfMp6nVcgTs3kFbVaOGzMPimEgsHZMJzYJi4SAENB8JKyQiaXx6IRlOFRLEZWyRlk4WFdCKkZIaDlmKIQgxSAYUSYM3GGusQxYkGUFiEkMjwSHv0M7xTmwsQaSTyUxqBjgnDwnOQ4NBaHAeKg+EzAMh83IKsjOgaWhyARybn4/OBWPychFZWbBMMDofw8DgOOgCChRKzEexkShGYQ42mywgtPQ2NXc30IuJWE4hU0akStBkEYKlwFOlWKKcXNJWWmWpVTWXaFtV0kqOrJzKlcJ4kmyDifWPGUklZtBImVjEHQI6TSmn6JtKmhqUleXicq2wXCsuL5dWVirLymRqtVilkmg1oqpycWUpt7KsqL6u2OM3+yPd3pilrk0q1uC5MkSRAqWsYLKKkDQWkkQpxBMLCCQ4jYWhMJB0NobOQjI5aIGYSGXAqXQInQll0CFMJpjDgbFY+XRqDoWeQ6Tn0osK2XwUnQkr4mFqKsX9Pc2hYM/SYnhzY+TwcPzRo9knj6d3Nj2To6aRcIt3sDzgqkmE9KMJYyzaGYl2zM0PHd8fffls7umD8dMd/9ZMz7S3Lt4rn7SrVn1VO9GmtUDdbtywGmxc8NRvJ033F+yna8MPt9xP9oLPTxOvn868e7Xy8cPe2fcnAPD7+QVwfgGcnX8BgN8B4NnlxfH5981Xz0ePdt0bCz0r0+a50fblceP2fM/uvO1w1b6zYl9b7Nldsd9fHXi41PdidejVsv3BuPF0rPP+SOd2xLDo1yUdNVOhloRblwwaIt7WWKBzIt49neydTNgmE9apmGUk0BZ1NS+O2dYme3YXBh5seU83PQ+3vI+2fS8OoscrzsOV4c2Z3vUp2868fXNu4HjDtzE/vL3iPdiMLkwOegebnfamiNccDfXEEy6Xp2/QYXU6e2KhobDH6uppctlq6lWkCjnW3VczlujpMjdwxEyuXMrRVjDrmpDKSqHOCuVWgHkNiJL2e0XyTJ44jy0gSsvgHEWhSIovLaLXcIkyDF2CofMwGFIGnnObWZJKKP4NW/wTVfMLWvIDVXGLKknHMtJRlDs0YSpPmc4svo0ruganXYFTb1J42URaBqIg5e61H9Ku/nTv+tU7v10ZsPXu7ex+/vzxEjh7+uL08cv7X89fnzxc39ya2Nmd3dmfe/7y6PXb062d+b3DtQeP9j5+fvn67aO3bx+/fHn6+/vHb16dPH648+TZ/tPnB3sHS+vbM7uHS1uHiyvb03Oro1uHi3sny1uHi2u70zsHi384fW/sz6/szMcmfS6fUVRM5fJEbJ5KqKwoa6ppMpfWt/LUSgwTn9pSJfQ5Oizmuo72imFrY9xhDPa1erubGhScGim3ViYw1dcYKipbK6qNupbW2rrKUpWxvcnn7ncNdJp0JaVcTCUf31uvGqzXWLTF1lJZT5mqVSpqU8nNNdXW5uamquoShbKuXufyOGIRR8hv9Xu6gn5zOGgOB03hUGck3PGHoXko2PbHIRb92ypIIm6JR60+ryka6R2f8ExO+UYn3N6AZXzGPbsUXN6Ir26NrGzEF5YjU7OB5Jh/ciL56NGD72ef3395vb6/INYW4bgouoKGFeEUeoV71jl1klS08+CSdLjoFqseglWnUavAJA04k3z9GugnioT85uz9u7NPsnINkkJAkNHmYctH4I3FZ7CFDWtPJygKaB7lBpydBqanFLCzckkp9/DXwKy7ubSbGGkWvwUjtxCK2qHstmxWWzq68gqyNCWv6Ld0yl+RkjQY9y5anIMQZeGUIF4jhtMM5baBpL3Qxhipc5rZMUbsGKPWuEicJhCu9C61NptWm8nU3RN1Zim6QVJjjrgtj1yajpGlEZU54npspYUtbkAUt6BkrbgqK69zuNTqqbM5dXZP65C7fcjdJkPBLAAAIABJREFU7vC2Dof0NldFUzffMCAcGCl1jGs73ByDi9QVxrR6cg1eiDmC19nRVWaMNajo8pc6xtoGEm1Gd41+WNE/prJPq1r9go5QSWDR8vLs+Az4+OXb529f/yYZ/4cZ+TefHeACuPh+PD3Zr1ba+ZyAiONhk4dZxG4GsR4DK0VDK2nEMgpJhkIpkajigkIRDq3kMLtbGp19tuHB3lginJhIdg3Y2votFpdd01BZqa+vbKruG+5j8hjyUpnJ3sYUUxBkOIlDhOHgICQ4C5aDJKMpPBpfUUQTUiRlfGWtUFhGp4gLqTKUuIZLV5JQnIJCJhRJL5CUCSoay5FkBE/C9YTdXb1dc6tzjYbmAgwiIy8rLS8zA5qdiwJDcLA8VH4mNCsDci+nIBuEzINhQIUkGAwHzYRmpIFScxA5EBwMgoPkYbKRDHgBHQ4m5UMpkHwiKBeXDaNC0NxCKBWEYcMoIgy+CE4UFFAlKCwfxiln1thqqi018gYZX8NhyyhMCZYmgBaX4jTVpP8i94OQwWdBeAwInZgtE+Caa6UN1WJJEb6YT5IIqFIRXS5hycRMqYhRLGIpitlqCUXMQZbKaVVantVS29vf1O/QlzcI5GVUsYogUGAlSiKDW8hgo+h0NIWG5BaReHwyg4Wh0pEUKpzJQglFRCYLQaOCyaRcKgXEZILZTAiHBeWwwHQmGE3IpHDgVFYBm4Nq1CljUfv+3szrV7uvX+08fb52+mjm9MHE4UF8ca5vJGoYCbdMRNtjgeaAq8HnrI8EDdNTfft7sRfPF54+mnr+cOLVw/Gn++G1ZGfIpgyYxOMD6jlX9Vi/JmHTRKwl67HOs6fTwNvl9w9H3z0c/fBi+tPbpS8fNj9/2Pn88ejs+5PLyw+Xl+eXl5dn5x8B4O3l5YPPnzffv509PQ4cbDtXZ23zo8aJYPN0uHllrGNtvH17zny86T7YcN1fdx0vDx5OWx/M2l4t218v9T2Z7How3nmQMGzGmiedVQMGXoUYUl4M0xajqkqItRpKmQxbKce31fEsTeLWSsZgp3x9ovvRpvfpju/1QeDtUejzw9jXR8lPD5Ov9oPPtr2nK0NbU9ZJv87bo44MVYYGq6OuhoizyW7WtNbyWur47Y1SfZ2or6vKZqzqMVU7+5rHgj1eW73DWNpeRm9WYlrUWGeXIjJU32Msq9DyK6rk5U2VkqYKdpWWr63nyOuE5R0UWTlawkAKMUQRVlRWxFYVkVUUQgWCVA3Dl+RzVGg2H0VnQ3jSHJ4qnSi+TlFcZ2iuYUR/oiluMWT3SLwsDCOVLLjNkN+hSW+TJDdBjL/kUv5MFKQWSSFsNig79S9pV/4l68bPWbeueAd65seTp8c75+cfHj05ePLs4Oz8zcn9ha3N5Nbm6N7B9Lv399++O97cmto7XDh9sP7l67OPnx5/+fTk/duT50+2To4W7x8vPnyw/OjJ2smDpd2D6Z39qa39yY3d8Z3D6cPThZPHy7tHMxu7Y3uHM9v7Extbo3uHcyvb06MzIY/PJBTSWIxiobBOWWbQ1rWI1cVShYhHZTEx5H5jWzxo9wY7h93NEadxxNHltzX7bc3GKmlbubS1VN7bVN9RXtFWVtFeXddUXq4r1w7aTImIOzBscZmqmsT4BgFmqF7ua9H0l4t7VEU9GpFNU2wplfXWlg21NVma6xrK1WZDy1jCnwgNBD1dHkebd9gQ9LaH/X+0Iew3hAOtf2RmBb2GsL897O8MetvDQVM0bA0Fu2NReyzuGEm6Rie8vmDv7EJ4cSW6ujGytplc20yurCfnF2JTU5Hl5ekPv798/HRv92Rh7+F8nbGEpyYWldMZGhJNQ1QaxG3eukZHiSlW0RVXBbfa26OllXaxsJEKZmWlwG6qG7VP3r9c3duVqlQ0DsfS1/3h/P1H4M3O48XRVd/qozGyHALlpBbyM0GMFAQ3p5CTnYa68kve/84iXy8UplHLwbTqPHJdJsuQw+3IpjVnINQp8OKUPPY1ViWKpkGIdTSKCk5Q5pHK83h6WEk/tsKNK/fAy9zgugBEF0Iz61OwpbeZ9SC2DlxswtAb7olNuSV9EGFHJqMhFS75hajOkDThxY04UX0hpzKHr8uVtUGVBpRhSNIXqutx1Q352x2eDpe/yxM0uyNdjpChqVvW1CtxTjY7Jmq6fBJLiNcdo3YGkB1edHeYZQ0KDQ7+4EhVX7Sq218dWe71z1naXcpWD7szwm/xCobnWk+/rH4BXn0HPn0//3Zx/h9s/GPW+ve9xf/G+g9Mnp0DF2fA7x/W3S4rj2Nn010CtlPIbqPgK5EFjQyqBothZmaV4cmtHEEJBl+EQsaGHUfrq4eb68vzM9FouKFF5woHRhdmqvSNlc11loEeTa22w9pRWVdeiIeZB41CDQ9NR5J4BCwdg6FhIRgomoriK4rUtcqSWlm1oVReI2Ap8BRxIUuFJ0sxSr2Mo2FieAgUo5DMx3OlnHwUSFOlTkzG9R0tz14/NVo7C9DwXEhOBigDgoXDSchCEgqEBmdAMtPz72XBMvMQuVmwzGx4Fgj5x60nOAOenQ7NyizMghBABdR8EC47C5meT8zLJ+alFdxNgdzKQKXm4jMLaSAkA4xigLBsMJ4LxfGgjBKCsJZDkWGZSjJTSuApKCwRjlOMZYmRYg3xHzMSC7lOQ6ex8JlkxB0qKl3AhBXRYWjobQo2m4LNpWBAZHQeCQUioUAULJRBgDIx2UTILQ4+T8AobKqV19YUl1fyi8S42kapTq/U6ZU1OqmmrEip5paoirRaiUojLFEL5EquVM4uljLlCpZURmOxkURCDhqVTsBn0aj5VHIOgwbisMA0Wh6eko8nQ1DYLIGQ4Bzu3N4YPdqfuX889+TJ8ovXqw8eT29s+hcXBxdm+2cmLJMjxpCnwT1YPdCjdQ5UjSa6ttZ9J4fJk6ORvc3gytzA/Fj37sLQ6+PEu5ORnSlrtK80aS8fH6pa8LcsRzqebPiAjxvA561vr+aBr5vA2Q4AHALA8eXF6cXFw8uL55fAewD4DgDfLy7fAcDLz192nj+fePQgtrM5tL8+vDzdvTBiHA80z0Ra1iaMq+P69Ym2mahhNta+Om7en+25P9f9cL778azl8VTXg/H2w3jzZqhhI6Rb9Nf3N7Ml5Fs8wg0G6gYLf5eBTcFBf6UWXi8VFhoqGS1l5FFX4+N1z7uj+LvD0O8n4c8nobPH8e+PYp9PIr+fhN8fhd/sBx4sD4w4ylu1WK0gt1aJKC+GlUng5TJUlRJfoyY3VrD1NdwGLbVJS2ssY9XISdUyYqUEo1dTW9XEZjmyUQpvUaH0ZcTmMnpNKbOuUlhVK9Pq5NWGcqVK0awzVFU1CmXFAjWltIHWaVXoO4sbjUp1K4dckY3VpuIUWdRiCI0N4/LhUjWMJb2DYv9Mll5nqK4TJD8xVXfIojs4ViqBk04Tp5DFN8jiG8ySVIz4KoT1Zzz/OlucyeXl5N77t9u//Z9pV/5X+o0f3PbOtYXk+vL4wd7i8mJye3Pm9YuDtZXo7LRrZsq5uZ54+3r3xfOthfngwnzw+Gju9w/Hb9/sP3u8fnI8t7Uxsr2W2NsZP9gb39iIvHy58fbt1sZWYm0zsn84ubEd2zuYODie2DuY2NyJ7+wkj44mHpzM3T+eW1iOzS1GXM52LhPHIPGZdBWRIsWQ+GQGj0EvoiB4Ioo0OOTyOrudgRa7uybkNQYcna6epqjLFB7uTHgtgYHOgN3s67P0G9t6TR095s4ea4fXa0+O+RMxR3SozWOs8BirYj1N8e7GiLk+2qULmXQjtrZ4X6e/u81pMQx1dw7aOh0D3SH/UCzQG3AbPY5Wn6s16DWEfK1hvyESNERDbdFQ2x+5yrGQMR42xUJd0YA5FLCEQ7aAr8cf6A8GByenIzt7y5vbc5vbsxvbUyvrY4srI/NL8bmFxNRUJJn0bW7P+cP9Lr/p+PmCe6RTWIHrcFV2emrKu6QyPRdTDCpuoXWGyr0ret96Q2Cj2THf5lnq6Qq2aNsUdZ3VY0sTz96/OX74JDE2uby+8e3y+znw/Rvw4fjFZmtvZblBSJCDcfK8Qn5GQVEGoRiCF0OxQnAhJxtMTwExbiIlaQR1BqUmi6bLwlXdKlD/BhL9Qq0C1w9KW11lqlYOSQZmqAslTQSU7A5OmyKzQqt8OKElldN2RdGTKrWmkSuvYUqu0SqzaDU58i4cqylL2Jkt684Td2WRqq/iy24rTfiOkFpjomIkN2llaZy6VFUXVN4KabZz+sKVNlfFUKDZ7mxyeNs8Eas3ZnHFu+pMxeWdRc6p9sFx3dBEVbub2TSItMUZg6Nix5gqsdo+s9efWDH3R2sHYo27L8b3Xk64plq6Y9KqPkLtAMe73PURePIJePXm44s/wHh59j/NyP/AJACcfz8Dzs6At6+Xhga6i4XdYp5JwNaxaKVEnIZMqOKwK9kcGQ4vKUQqiaTlkRHgy5dvb9+8fvr09Ojw+Ph4eXVlY2+nxdTR53K0mNq01eXaGm1Da/2Qe6C0RtXjsmoalEQunlxEJHHxZB4By0DRBGSxpkjToFTXyyta1ZIKLkdNYZYQmCoitYTU7mrTGtREMQHFKISRoDgGFo6HKbTy5o4mnoi7uLbQ2KrLzs9Kz05Lz03LReTnIEHZhbkZsKwsWHZuYQ4ImQdC5WRCM1LzUzPhmRA8PB8LTQXfS8lLTYfdK6BCCqj52ah76fA7ubjsfGJeDjYrF5cNoeSBybkgXCackovjwNHMfAQtF8eDUmUoYnEhhJpJFiHZUiKFi8DSoLQiFFeCk5Ux/zEjETk/FWb/iAb9isn/DZHzEzL3Z0z+VRToCgZ8AwO+hcm/jcq7ici5ici5iQal4MAphNzrmMzfUJlXiND0qhI+m4qEQ9Nzcm/kQ+/giHk0ZgGnCKMs4ag1goqy4oaG0uraktp6dUtrlaG9Rt9aWVevFIuIKOQ9PC4LjUon4rMopFw8Np1MzGJSc4j4LAIRTCLDaRR4ZZkgGuhemQ+uzPs31yOnp1NPn80dHiVm5/onJ7vnpnunkuZ4sHXQVh7ytkwmrfNT/ctzQxvL7rVF5+LMwMSIZWbMOpu0zCbM23MDL44SH5/O/P5o4u1h/OGq++Gq+/lu9OzVEvBtD/i8DVzsAd+3gbNt4GIHAA4A4AEAPAaAFxeXry4u3gOXH4DLF8Dlgzdv5o8O/Ae7rs3VwaUp62SsYzJkGPU1zkb1W9OmjfGWtdGWhYh+3FU/Mlgx56s/HDc9mbc9W7A9W7A+mTOfTnbsj7Suhhrm/XX2Fo6Kfa+Yns4j3GXh7zJQtygF19jolEoJurtRONgu25nse7ETfLEdeLvn//Ywfv44/v1h9OOR/9Nx4PNJ6P2B//W+9+mmYzHaZG2gSel3ldwsGTtTwsgQ0jP51Ew2IZVLzpCw8jj4W3TEFTb2DgN1m41JK+HA2eg7AkKqnJYuo9zlY69zMNc4uBQeKYtFArHI+VR8Gh2bKsDl8jFgYn4moSCLSkzt6BC06phiframnKRqoJJUGYSSTJwUBMLdAkGvkilpkpJ8Iu8KlPhnovA6Q3GTKr3CKrlDEd7CMVOInDsMyW168Q1GcQpXnUGX38ILfqUIrvNlmVU1RLUSVSJFlSoIAi5ssLdhetIVi/REQt1j8YGZMc/uWnJyxD4Ws43He5bnfA+OZg72Jmem3POzvvXV2Mnx3N7O6NpicHXRtzTnXp33Ls66luc9k6O9Tx7MvXq5srzoW5h3rq4Gl5Y8Cwueubnh9dXQyrJ3fnr4cDfx/PHi/nZidsa7uhyxW+uZxAIhkyfgKskkPpUuotMFODQNkY2V0ItjHq/LYXIGmu3+ettw04Cv0+E3BqK2QMw6Mj4QSfSFor3eQM+g09w73NU9bDYPmXp93QNRuz1gG3abA15rNGSPB+3xoH08OjyT9E4lfWNR9/REdGTE7/IODDj77d7BQZ/THXQ4hzvdgy3uwRavo8XvbPG7mgLuppC3KeDWBT2NEX9rPNSRCJkSIVM82BULdieiA6MjrlhkeGTEv7I89+z5QwA4Owe+vv/48vW7x4+fHR2dbO0drG5uLywtT0/PJuaW4h09VS1mxcyOu9rERRbd1juUz4DtqZOAzMCmaOEGv9Y6Uu5ZaUgcNNtGlbZE/cJJcuvZ4sL+1M7p9rvPHz5+/XYJAF+/Xf4hlt5+fP349XFHn660UUxTFNLLkBh5Lk6ej5dDSIoCsqxQXMsKLQ4VNzAg7Ls5tCtwwU2cKpVYkVpY8muB8hek6gajLq/Vp9C7StRtTAj9Ol6cKagtZFZnk6pu03W31XaI1gGWdqer7Vnq3myh/h6jOpVUmkouu8dtgrCbs/ntmcW2HKE5nd+Rru5FabpxnRFFk5OPlvzGrEoV67Oq7Vi1saC2h9zlkdo8KnescTig84RbA0mTP9HliLZXdYgqTSL/vM071zkwWlnaDi/RZw2OSsY29KNrnQv7rvXT8PTW4EC0vttXNbXjevR5eWzHHlppNniKtGZmp7/22dnRN+D9d+Dr5eXfIyP/xsiLS+Dsf4aRAABcAsA3APgGAOeXZ8Dld+DT2+mAs14mrJHyy8VFPe36EiG/iE6p1pRopZJ+Y9v7J4+A8zPg/AL4/h24BN69ebu3sz81NeMYds0sLPYNDvBERZqKUnW5ilXEqNaVdw+a3HFnhb6cxMdzFEy6mIxlIfEspFjDE6g5yhqxpIxXUi+W1wgUDUJ+GYNUjKaraOXGCraaheahCDxsIbWAJWaqa1QKrRyGhhagYUIpH0/BZoEybt69DsOAYTg4BAfJx+T/cR8JwYLAmDwQKisXmQ1C52YXZt7Jv3s7L+UuND29IPMuLDWjMBXNgCHokGxUWg42C0oBgwi5WegMECEXTALl43MQVDBVgMWxYFB8ZiE1B8HIxvIhBD6cIkQzxAQYNqsQl0egw4vEBJbwv9iPZGPvsDApRcR0GQskomZRC6/j8n+hFFyHp/8JkflXZNaviMxfCu/9isy8gs6+hs25irzzV3TqT+BrP5DB92oVInhO2u0rf7l1/cerV/988/aPN2795VbKj/CCjJyc23du/5R655e0tCt3037Lh6QhULkUaiFfQKZTCwoLUlHINDwui0rOIxNzCLh7VHIOm/7HGUQhFQh5JEOjOubvnp90bi4HH51M3T9Obm75Zmf7Jie752f6Zsa7x8LtCb9hYdK+terb3wpvrngWZwYWpu2LMwOLU/b1RcfMmDURMoxHOlam+482Q89PJt49nvn+eun1ceJgcXh1wvZsPwF8OwDO9i+/bgJnWxdnm2fnm+eXOwBwAgAPL4DHZxdPL89fA5evAeAZcHn/9cvJnS3H3vbw7sbw3Kh5KmqciRgn/Pq5iH5jsn11tGEl0fBgsXd3tGvGVTPap57oV00NqFd9VaeTHbuJphVfzaKvZspVOemu6Wvhqnk5IkqakJ7NxN1hoG6zsXdE5KxKCdpcLxjqUK7Eu55s+F7thn4/Cn87jX088n++H/x6Gvpw4P145H+z63q943y2NXw4Z43aNeXiXAk9VcXPUwvAiiKwSligEMDELJCAka3g5rbXMqWc/DIZXsZF0tCZHGIuHX2XWnidhb7JRF1jom/ioVfwsJsI8E0U5BYq/1dc3k/U/J8xqf9amPozNP1ntRTt6K9A5P9r+s3/o4iTLVUV4gUppOI0siAvE/Jz6r3/TSTdVmjhFP5NOOknivguXZZCl9+giq8xxHdI7NtY2jVq0VWOPIUjT2UVp7Ilt5nCGwzeTTbvrlaLVigQRTwQk5WlUGJ4RflSKVokLJCJ0TVlrBoVs7G8qKWK31ov7myWWzo03cZyc4fW0llmt9X1WqrtPTU9lgpzp8reXenoqw249AO2qpi/wz2oG493T470RP0dfxiCJ+KWydHe8RHb4uzwwtTQ5EjPzmrw8fHkxpJvddGzvRoestTKOLgSAVvI4eDxRCqNRaczCRgsqQChFYmcNnNXZ7Wlv9LmrDUN6vq8xuFQlyvS5YuYEhP9yamBxMSAN2T1x/t98aEBv63Xax2K2AeidovL2Os02R2dDqfF47cFw4Oh6EAs7kwkPbGkJzbmC454XFHHcMRlDwz1+4fc4aGhwVb3YJPX0RJw6UNefdDTHPY1RwP6aEAfC7Ymwh2jsa5kxBwPdsUC5liwOxlz7ewsnZ7uPX328OPHD38oib9rl7NL4PvZ5ZfvZ58+f3n/7t2bZy8fTK9Euxw1miZGeTuTVwFlVoAYFeDRY4c5Xl8gyaRVIit6+SI9ssXHDW7WhtZ0M4e+B++2PwNvPp6/fvfpzZdvX79+Ob/4Dvz7y5Rz4Ht8JlTWLNc0ieVNbHYNBqvKo5UXwosysBIwU4vnaIhLJ+NdviYUPyub9BuMdxMlTcGp7iCU17Cl1zGaa5yGzJJOrKaTqGolKVtI/Co4RnKTUZUubsvjt6U1hHD2VUnHOL0lSugcYSo684RNOfTydEZVFrk8laG7xzWkSbozaS2/CbrSqt0EuaVQ5+Y0ubkkzQ2pASxth5T1YGVtUIUeVtGJbbYyB4Nad6Q2MNLsiupsrgpDX0l5G7d5QONb7HFOGaqslKLK1NI2yMCIIr5kmNywL+6Hlg8jkxsO/0SHcUjb4284eju3eOxPbHYNT9fV9omNft2jj/ufgfeXwNnF2eXF18v/5Kfz74z8n6hzAPgCAB/OL84A4NOXj2ffP//+7uVIxBdwO/q6zZGw32DQt7W1jo7FT04PL86/nJ99Bi7PLr59BS7/lht1dHC8tLD66eO3leUNTWlZva6hsq6CyiJrKpWD7p7yerXBpi9t1LBkdGFpEUNCJvMxNCGOVUzgq+nlLQpNo7SsRSGrEwqruIwSMkGKRfGRZDmlkFUApoAJPDyjmC5Wi1TVJUK5IL8QhMIjcsBZIFhuLiQ7F5oJQYHgeFghGY6gFMCI+WBMDhiTA8XlwfB5BWQIBJ+XjcxIK0hPhafdhaelFmSkF97LQqaj6FAsqwBBhyAZcAg5Pw+fA6WAs9AZSAYczSgoIIPRNDiSCoZhsyC4jCzUbQQrn1iEQNEgNB4eiQfjyXAMLp/KKCTR4P+YkVJGtlYIr1VgDZUMYx23Ro4RUzMEpDRawXV64Q0y9Dom52fEvR+RGT9hsn/FZv+KvPUD5s6PsOt/lhBRTSp55s3rd6/8mnrr2q2bV1JSrly79pdr1/5SCMtOv3v157/8868//cvdu79eufJvV6/+8OOP//TblX/JzLqeee+31Lt/AeVcwWMyycQcDCoNj0qlEbPp5CwqIYeEg1CwUBGb0FKt9Ay0jkdtyzPD22u+9RXn5KQlETVMjJrmp3rH48ZksH1mxLq/Edpe86/MD0+N2iYTlrnx3uVZ+/KsPRlpj/pbRiPG1YXhg+3w3mZoc9W3terdX/E8O0q8uD92fzv09skMANwHLg+Aix0A2AWA7Utg6xLYBYDjC+DkHHhwcfEYuHgGXDwFLk+By4PXL8a21vu31wa2Vgc35oc2Zh1bM47FhGUh1r4x2b452bwzpd8faz8eNe7FDGu+uim7yt1M66/FeQ10XyenX0f2Gvk+qyzQq+5qYFfJkaUSZAm/gEO6R0Pd4RDSpQxwpRTbWVPUp5etxCyv9+NfH018fzj27TTxbs/9ft/z+6Hv3b7v/YH/7Z73/YH/8frg8YJtLtTYqEFoBHnlxTCNEPI3RvLh8qICjQzTZ9Y8O5083E2eHM0nokOCIhKXjaGRIQxiHp2YySRlCJgQCi6DSsjFY3Lx2PxCeAYRkwnL/ldE7p8K82/kZP6mVrG1peyctP8Fz/m3Cg1eqYTTeLdYwrtMZho0/y95oD/R2enaOjRDfAdFv85S5NJld1jy2zTRDbYkhcq5jaNeoXB/4UhucsQpHGEqnvALlXydTr5JI99RKtACIZRAToWjr8AxV/MLf8aSbxGpd/CYG1job9i8X0nQ68jcX9H5V/Gwm1j4TWj2L9DcXwmoVCI6jYJLxyNTSJhUAuo2CZ3CpmQ0VDIbq9mNFWw2JYtHz+XSctiULD4rn0PLkYoQ1Vp6fSW7oYqnq+S11AqNjbKuZkVXi6ynSzlo1RrrJE2aIn2luKFSVF0p1+m0tXWKmipBSzWnu1U+aK7r0GsMndoOc6XRXGvuqu221PTaap32er+zJeJti3jbgu6OiN8SDvQEfD1eX68/aHf7e+2OToerw+FsczjbfQFzNN4fifVGI72J5ODktGd0whkbdYxMuMZmw/Epf2jUFR91DdqbHX31Tnu9z9kY8urDPn3E3xINNifCbYlw20ikMxk1jYS7YgFTPGgZifRNjAV+//AaAM7+9pe8AL5+u/j2/fzL2fm3i/ML4Pw/z/rOL799AV57xi0GR2nzkIxXCyNqMtEl95j1CJQyr6iZWtpTzNVhkNKUoqa87jHZxFHXwcvpp+8OPp2/+vT17afP779+/gKcAZffgE+/fwUA4Ozi+6fzj/ZAT6VBRZGiORWEogaCwsRmVCIL+Jk0NYpVRqBIkc4x22DChJeAUfxMZjmMVgaiVmRjS27j1Degkn+RGkG6YUbDAFOpR1V0kqX1BQTZTXLpDUlHdrUL49pShY+r7MvF1hlBjRPNrLlO0fxGVF+nVaSilVdxFdfIdb+SdD/CtP8Xz3hLOwQvtSOa/awGJ13Wnt/iYYtaoHwdlFsL4lRksVRpxZU5zRZqv1fqDJe293E1OpSwAqJuIZv85dZYfYWVxy5NY5fe0tvJg3HVcLR2ZL5vbiO8vJsYXxoKTZu73bVmV/X8QWThKBRb6/bMGYyButiq53fgxftvrwDg4m8i8vwfMPK/bfXjP+qPT3z8cn4JAN++nT1+/Pji/Dtwef7p4wfgEvjw4ePbt+8vAeACOL8EzgDg++cv7y8vzs6+fQcugC+fvp59+5sI/vzxWyI2GgpFYrGYSqPQlCltfaYOSwsGJ9KoAAAgAElEQVRbRJNVSWW1coGGJ9LyqUICV0Hjq+loZv7/w9p7PrXVdume/8Z8OzWnzpk+b79PO4ExGJMzAkWUc84SkkgCESQhCUTOOeeco8g552gccAAMtgGTUdrng9/QPdNPT03VqFaVVFt7b33YVfdP617XWleIiqvLUcSmhcalh8k0Qno4CSdC0iKo5FAKUUZihDMwfAyaiWJI6RQeGU6AoUkoNAmFJSNh6EBYEMgvwAOJgQQi/CBofygehCCBg8hgDB1O5KBpQgJdjCfxsUFUCIIGwQtweAEOQoOAiIFQOhTHRuC5cAwThuchKWICiglHUKG0YDKSDifwsHgOGkWHISkQNAWCJoExVDCahSCK8FgmGkvH0PkUIg1PpmDIZKRUypJI/6QeGS2CpMRRchI45Vmy7hptW7m6KFmcFc9Oi6MnyslRfBgX60oCvyQE2JADX9LBDni3Z3g3W7TLy1gBKz5U+vIvf3F8YePw0tbe9rnjazv7Vy/s7Z8h4SA351c2z/7i7Gj75o2tnd0fzs62r179m739H56e9i5Oz17b/9XXy45MAFFJgUEwZxTClYjzIWI8sSgvLNKfhIOFCuiZ+uiWmsxJQ/XafMv6YtPcVMXUWNHESNHkaPGYoaivPcvQkTs3XjM3UT8/3Tg/XT8zXj1mKDV053U1pzXXausrVUO9udtrnR/fDu1u9SzM1k9P1S7MNEwOlgy2ZY32Fuytdj5ergMPu8arFQDYBUzrgHkDsG4C1m2LZddsObBYP1qtn63mLxbzodX01mreOT0eXl+qXJurWJmpXJ2q3Zhq2J5umusrmOhMXTKkb4ylv5vNP5wqeTdSuNubdWDI+TCSN9MQ25TKqE4kdRWJ6zPYPZWRbSXy0jRRfBg2IZqanxEaH00P5kHZRE8h1S+SH5QURStOllVnyb9tDZi+zT0eTT18HQVOJ4xfBs93Wz7MlV1/HLo4GDw/GLx4P3CwWLc9W700WlyUKtBGEbVRZGUoMS6EFCMjKsNolXnqjYWem/Otm8ttADj7ebZ7e/N5bWVUpw3RqoMjwqhCDpxBA4mFKAYdzOYhGVwkg4OmsdBECgiHd6RSXZAYJxoDTCB5I+B2QeAnHMobvZYqEvvwgt0jo6EysR8Ra4dG2/AkvsoUMkvmheW4CKJhnEhfQbSfJMZPFOHNDfbkSzyEYW48mTNP5hkSBQsODgiRQIP5ID7LN1ZBDJEFcbh+VLYHjuZE4XkRGC5kpgeN6k7GvaGi3xCg9hSMGyHIhYh0JgQ5QXyewf1tCChXKOhloK+th9sfEH87f6+nLg7/p7/HXxLj6FX5irzkYFTAczTEHotwCvB+QsK4MkjeRLQTLugNg+RNDnKmIp2k9AA+wYsa5CZlQUP4AcFMnxAmNFqEl7EhAkZgiJgQKiVHRzHCpcgIEUgZAleFUTTRvLgYblQkS6UQqKK42hi+LpanU7BU4dQEBStdHZyhDUmKFSepZNnJsXlpqtSEyARNWHJiZLSCo4kXJ2jFiTpRWkpIVkZEdmZ0bo4yL1dVUqYvLtMXFOuKShOLivV5+dqCXHV+RkxuanhuanhRdmR1obK2TF1bpqopV9VWqGvK1TUV8Q01+saatMaajNaG3O7W8s21eYv5AQAsDw/G31rKfwx5+duoF6vltwOt1QqYLA+PwMUP07v6obzkWnl6q4IeD6GoA3GxoKgyScl4VkgOByv3Jcf5hGQja2fjmucT5/c7jy52b4w/ru8uLBbL3c292fgPsab5wXL/ANz3jHXqslVNg1UhOq4iP7h0OIsTT5IkcdSF0axIkjw5uH+xbXC5RRCHZ0XDpMmE4CRUXAk9tUVaMBChqSNq6wmpzSxtBUkU702UveTEuIanQ0KzQMI094w+xsjXjIZVRdV8WPVsOD7qKTn6JTrkOTXGmavzo6vd6To3ut4BHfsvYPl/k1f7q5uQ2iZ8br8gt1dYOChuWoiPLaNI0pHh2biIDLRQ5SfTgJKLaHU9ka1DyvRSukzlx1V46Uu5LdNZeR1KgQ7OinHlK12LOiSNw5ravqSBubqhhfaRpc7hpaYmQ25tb0Zdf3bnZMXETodhraZ5PL+6r2Dx7eQjcHNvuQYAi9lo+Y9zWS1//4/y/+/rT4Wyvx/6w4Px/v7+6OjL5y8ffp9mNpp+f317e//4+Hh7f3N++d0CGM1mo9VqPT09tVgAwAo83psBK7C7/XZ3++2Ps59KpZLJpLe0NR582E1IUvGkbF2WTqGPDo6RyDXh7BA6P4IVqhIxZISweH6YVkAWI7lysjCWTZESYDQIMZhAC6UFkMD0EAZTxoCT4EGUIBgeDsNA4Vg4BAUh0YloAso30BuKBMPQgUIZly9jMcRkEhdL5mHZUqpIzhGEs1gSComLIQtwRAGWwMcQRXiKhEQOJhL4KAwDSuYj0XRIIM4byYDgeWgEAwalQoKYCBDBPxDvj2Ei8CxkENEfjvfF0iAYJgLHQUMJYKqQSuIQ0eQgIh0rV0hCIngiKf0/Z6Q+mpihZeXoBcUZsqZKdW9LendTakd9UmtNQl9rRmOZOlXNFlM9CeDnRPBTvP8zrKcN0ecNyuONUirkkYkOts9tnz39469/efb0rw72tm7ODo72NiAfTzgYZG9rY2vz3MHe1tPDxc3Zwen1Sz9vF18v5zf2Tx1fPXF3tsGhQEFQLy83Ow8XW29P+0A/5wA/VzgsAAYF4dHgdH2MobtifLB8brx6fqxsciR/zJAz2J3e3Z7S1Zre15kz3Fc2Plw9MV6ztNi2vNQ+O1k71F/UUq8vK1QU5oS3NiROjpRurbbtrHesLDZOjpUNDRVOjJZPGyqn+iun+su35lrP3o3+/DD8/aDv9ovh/njQ8mPMfD5uuZwB7tcA877V8gEAvgDA14fHfQA4BIC3n9/1b8xVb8/Vrk1WrU/W7s037y80LQ8XT7Qmznfpd0az9sdz3o8XHowWvhspPBwr/DxR9G4oa6FROVAQvNimW+zUL/akD9Zpa/Mi64tVpXnRI4MVmZkRYjGSTfdlkb2UMmyhXtJTkTDckHqy0XX9ceTXx4GHI8Pt5779qbzx5ui+6sjDpY7DtYG1ifqN+eal6fqhvoKu1owUnVgbw8/Sy/OSYtNU8pI07XR/29XRO8DyC7D+AKzfAMsRYP4KmD4Bd+/vf278PF74+n58aqxGE8+hMvx4MhQnFIvng+lSJDsYwRQE0nl+FLYXheUZGg6PV6LY1Oc8yr/FRfioVUHBMl8G30Uo85HKfHCYpzDEH8Hh4Ag1liR0xws9hCq0WIOWatACRSA/3CcsBiKR+4fFQgURvtwwf2kMiiOFSMJQshC4iO8r5nnKQ8BsupNI4M3h+jB4vhwxlC2C4MhuGLwzje5JIXuQib4sKpiC86TiXEloJyTYFg1zQAW5QKCuAWBXGNzT0+uly+t/gfo+18fSyzKl2To2n+YFg7xGY7yxeO8ghDMe5cqlgzj0QBrOi4lyEeI9+AhHAcqFAnXlEAJ4JG823o1P9uMR/UkIFyz4NQXtzaVAuFQwA+vFxLoxkM40hCsV7kKGu7DwPlSUJx7hSghywyNcMVAnLNQFh/DAwNxgfm+Qga5YmDfE53Wglz3M/zUZ4yuX0WXBVALWl4r3IKJeg33+NSjQBgt3hQe4wsBeCIQfEu2HwfpQyCAuAyagw/kksIgKC2Uiw9noUCYyjImM4GDkAmyYCCvmwiTCIJkEFx3FUsg5Yj55oKf58ebceHcNABaLyWx6NP6t5cAMAFbAagGsVsD6T+XI7zBZgBszcNE/06wvV+R0J3BScLQEZOFEatVsXlq7khGPwEZ6YaNcuMn+1QvKrt2M/rXS9cPRO+DyxnTz8/LWDAD3JuOPX2dnVyc/H84eAeMjYPx8+vnk/Pj9l11dppIUipWlipnR9OzGrME1gyCWry+On9ge6F+qU+UJQlPwYZmY8CxsZD4hpTlY38iNr6eFF8E4CS7YkH9Di/4XK8ouJMkrJNVLkOwaVQrO7GMbDtOHP2fWL0Qz1K+w4c8Z8V6EKFea0pcU7UmIcWfrfVl6d1zsC6L6WWIbLrOHmtpBzupm5vcLUlvpRcOyhFamIAOU2MzhJ/oxY90l2sD0Cn5VZ1RpS1hsKjIyGR6ZgsxrDikfUEVkkcKzsGyle3gGtLBLXtSrzG5RN0+V96221Y+Vd8zXGLZaGscKijr02Y3xzWNFPfPVbaOVjX01n04/mAGjyfJgAcwAAFgsf1J6tP7z/f8ZZrMV+LtRMABY/mHR/Ps4AABms9VsNgMAcHt7Dfx2wPpbWP5u5my1AFYzADyYTVbA8uvq58m3w8vL41/nJ3fXPwCr6f76BrAAFz8v727u7+8fT0+/X15e3t/f3txc3dxcAQBwd3cHAIDRaL68vLJYgLGxCb0+uaKiwmAYGBsbCQsLKSzOq2ut44cKeSECTgiPKWFzwrjCKB5VRqRJcEQhAk7zJQlRcSlympgYRIbQBFQsHQcjIkgcMpqKQRKCICgImoj18PWEBiECYXA/CARLJvsEgpy9nKl8Gj+UJwhhC0M5DAGZwsETmRg8HUXlEigcPIWDxTGReBYSQ4cHUQJwLCiZj8QyIQwBGkMODCL6omgBCKo/mOILpoIgNDCcCQdTwVAqGEaDQMm+QTQ/LCsAywqAEX1wbASeE0QPJrHD6FBygA/KgyzBk4JxaC7iP2dkUgwhSUmKl2OVEdiMBG5zlXbKULqx2Do1WDYxUDzWV2jozMpPEQbT3WiIF4TAZ9QAB4ynAzHAXauQoaH+di+evrR98fz506fP/vr0yb/avHhi8+KJj4e7v5+P7Qsbh1f29q9euro4ub5xcH79KsDP09vD2cn+hbODjbvzSzwajIT5erk7uLvYe3u8Afm6+Xi7BYB8oBB/VWzYYF/9/FT7mKF0tDdv0pA3MZgz1J3S1qCpq4itLlPWVye2teT2dBWPDFWtLHdsb/Uvz7cO9Rc11+lrK9RNtQnjhqLZicq5icoxQ9FQf05/T+bwYN7sRPX+Sv/uQt/aVOvaVPP71c7jnZ7T7c7v280na9Vflyv2p/I2xnMPVhuOPg6fHs9+O124vN46v1o3m98Cpr0fXyY+bHYdbna9W23bW2g5XO/8vNm9O1U13ZE83apZ6NQutMXvGrJ/M3JvMPu9IefjcN52d9JMbexsg3quNfHddNXKSElHVcJId9FQb+nkeGNRqVoYjGTRfNgUzzBOYJFeNN2Z3V8V/3239/xd76+Pfad7LWNt6sXB5IV+fYGOWpUZ01Cgr8zVFmbF5WZHZ2crigo1lWXJcxOdH7YWfn19d3v88eHsE3B1Ctx9B66PLZeHwMVHy4+9x5NV4/Gy+WTJfLJgOl4ErveBx8Mv+yNlBbHh4XiFmqFM5snVVHksMUyBkypwoggUW+gTGxdUms/ISgQnxHgkqHyVsWBpqC9b5B4SCY5VwsUSdzTmiUDiK46EEviuFKmvWIuT6ggRSSSpCimKDJApArkSd3EESCgHBcchIhMpIgVWHk8LlaNEIl8JzzU2DBQu9o0KgwYHgzl8MInhT2AEEJj+JHYAiwehs8FkGoTOgNOp/nSyJ4PsTsE7EzAuWIwnDOEdhA5AoAK9fF77+9hRse4ZalZhEi9bwxCz/FAYDxwVRqLB8ERfKtmfz4Jy6FAhCyGlg6UkbwnaNZoNFVEQfCpSSAPzKD48GohLDSChPLAwZyrGh0MGcwgBLJw/jxjIJYAERH8ROYCP82ah3aloZ0KQEwbqEAS2R4IdUTBnDNwdi/DCInwCvF97Ob3wdbUJ8HrpaPs/fF2eqBWCqFA2Bu6OCHjh7/bf3ez+D3/n/+Fp/78cnv5fjnYv3jjYOjk9d3F95u3xDOL9EuFth/R4GeRui/VxIPg5/g5yoAsF6kqEuxKRrgS0G5XgS8T5kYnQ5MS4Dwc7gPkR+L07ZrEajUaz0WQ2WkyPZqPRbDZbjUbzw4Px0WT8nUearSaT6dFqebACtx+/7yaWKJGyQF4qTZTDCs5nqWrDFCUiUkwgROhAiHFnJHpmDATXLmp61vOmd9tOrj8+AqZbo/XryY+BkcHCyryc8vTajorR+ZH9LwfbB/ufv37af7vVNdASn6MSa0Qipai6t7bJ0MoKZ5c0Fyy8He1brJUl4hjR3px4P34iiK3zFSRBOEkgsOwZIuwFN8EzrgiVWE7QlqCjswOkyR7B6V6idE9dM7n/fXrzSnx2N5+tckJLnpGi3YPCXUix/lQViBbvK0iFCZL9mFoXXrJLYjOueFiQ3UvLH+AVGcRRRdDMbl5MNZqofS0vxcSWEdhq7+BEqDKHoswiZ9eIxXF+oQnQyLQgdRE1voShreAp8kmSVHBUPiajNSS5PjS2UJjSEFfYm1oykNG+VN27Xp/fkZhUrUiqiK7sy+2aqW8bqVvamv91d2kFTCbLw++U0Ww1/d8VOv9xoMB/ykgAAB4eHgAAeHy8f3y8v765OPt+/Gi8/X2DX7+uf3/4bSb88HhjBYxWwPjvMWm1Ws1Wy83D/a+7q7MfJ4df3r77sPn1697l+ecfp4f3NxfGu2vj3f3V+QVgBR7vjUdHJz9+/Ph19fP84uzs+/H19a/fpDSbzQ8PDxcXv96+fbu2tjE6OrqxsWEwGNLS0gqK8tUaFY1N5Uv5DBGLwCYT+SSajI4XYIliNFGMxPGgeC6UE0LhSCh0LhFHQWHIGDwNT6ATcGQsmoBCYOD+EBAIAg6AwvwCoXAU1tMvwDvAH0Ml+AcFBKBAAUF+BBoGRUJgKEgUCYEkwgl0vB/MG4IOQBKhELSvP8IdjvfFUAMwNH8cI4DCRmIpYCwNQuDAsWwoigkOYsPgTBiUDg2kBIKpYBgNAqf6o9mBZBGMKoLj2RAwwQvHgbFCSWguIpDqC2VBYBwwnAcHs8B/MotOAk6KxmWoqDkJrNoC+VBH1vZC88mH0bvvq4fbfZtzjesztV218Ukx+HCuNwX2jAlzCHJ7xsEFJsaGejnbvXj+x0u75y9f2T63efaXf/2f//bkLza2T729PHx8vGxtbZ2cnF7Z2b6xf+n6xsH1jQMkwMfN2eGNwwtnR1tPt9dkAhKLgvxOLkEgDyjUFwTygID92AxiZ3v11vrY1GjDcH/RUFf2xGDuWH9WX1tCQ1VsRZG8tEBeURJXVZFQU6VvaU6fm2rYXu9emK7vac9qrNK11ukN3Xnj/QUj/fl9rWktdbrWem1XS9JwX878RM36TPvGbNf6TPvSWP3aRN37lZYv6y37M6VHazWHi+UrhoyJruSl0eKdtfa9rYHtbcPyWtfWdu/BW8P7vf6dtfaN+cb1uYaN2YbVqdq9xaYPq+1bU5VzPSlzHbrVbt1yp2a9J+XtSN67kfytvrSd7tS3/ZnrHfrxaoWhLGKoOm62K9PQnNJRk7Qw2bAw0zI309bfXxoiQ1MJLiK6TwTXvyZTerjUMNGaeLrbdv1p4NNGw+5cWUtpaFW2MCUKKaN5M5G+MWLO0sTA5dmH7c2p7a2J0287lz/fWe5PAON3wHgG3B8Dt5+B2w/A9T7wcxs42gI+bZnezl+vDZ/P914t9Zk2RoDdyYeNUcvbWeB442Spr6NEU5Ul76xL7GxOripXFpQocksU6XlhofIglRJZX8pvLGVU5hJS4kHRcj9ZiC+T7xIaEajVoONVcCrNThjsIQr3p4k9eFGQsGRSWCJBkUIJVQUFK8CR6iBpJCg8DhESBw9VocK1RHE0Lj5NGK0khUdAw8ReKjlYHYmIDkeEhaI4fCgI6uALdcBQQBQOjM0PYvKCyGw4Q4AWSbECAZTHBXE5ARSKL57gjyGAEVgIiYoJCeGkJIRqomjZGkZpqiAlhhjMDSRRwVQOhs7D0ZhwNgvO4yB4XLRUQAjhomX0AAnRK4qL5FPRQjY+TEyQCoJkQrSEj2RRA6kEXxYVzGMESXg4ERspoMPZ5AAO0U/MgEpZUC7Zm0P15NA9yLg3aIQdHu2MRjoHwZ1waM9Af4cAP3v3N3+4vv5XX7fn7o5/Bfu8TIyXVJalyiQEIcufTXhDQ76kIxyCPF+ifFw9HF65vLZzdbL1cLP1cXvu7/YC6v4K5e2A83Mggd5QIC40mBsD4cZCe7IxHgyMOx3jTsG48elQBjmAw8BMjPYCf1siLRbACgCABbD+9un9vcxZLJYH4+Pt/d3944PJYjYDgBkATBaz2WgCANMjcDe1PRGSFgyRBPgI3PjpjJyBlIaFErYORYnxh8lehReicgzS5rWEgY38reOhC9OXa+PV9c3Dybefq+srfYNdKVm6tDx9ZkFGWU3F7OLC94vzL0eHy5vzI4uD+9+2+2f6MkszNRmaiPiw/umutQ9TLSOF3FgYPcqHFOmClb+GhbzwFz0BiZ+DpS/BwbZMtY+ugpHdHJxazdIWE2ILMIIkX0qcU1wVeeRTSfOCPr8nVF1EZsZ44uSuUIk9Xu7BjAdxdAGiVAg30ZuX5KmsQFZMSHT16LQOYumwOLuLndpMS+/khBXDMMqXoqzA3N5QXkKAMBESkoISxoN1xQxNITUqC8tX+0Vm4WRpSG0FL66EqSyhqcsYSXXC2GJGSDoxLJMalcfSVEiaZvO6Vytz2zS5zdqS9vS+hdado5X9462fNz/MgMUKWIzmx78z8k92Vv/LgqQFsN7e31gBy/7BzuiEYX1rcWp2ZHNn9f37g9+uII+P9/8uZTT/I/79dqvFYnn/4fDk9NvB+731rcXJ6cGpmYEvX3dOTg6Ojz+YTXdnp0fHR18AK3Dx8/zL58Pbm8uj48OTb5/fvd/99Pn9xeV3ALCYzUar1Xx1dXV+/uPm5mZtbWVnZ6u7u7O+vra6tiK3IFMWIRGHiXghfH64kCGlk4NJGF4QUYykhmCoEhSOA8YyIVHxElVCJFtIZfEZzR1NumQtX8Tmi9jCYC6RjCOQ8EgUJlYdT6LRUQSCTyDIDeThBnL3gngGBPlRmCRIUCAMBUETkD4BXj5gH1+Ij7u/Cxjl5wF2dgW9RpBBaHognORLYsMJdASeBidzkHQBmsxHkgRIPA+JYMBgNGggCQwmQ+AUCJwagOXAqGIkLRhFC8YS+CiyCEuTEPACLJoXhBZisGIMko8iSIn/OSOzlPjGfOloW9LKSPHBUtPRXu/ll0nT+QoAfARuth6+L96cTH/d7d6YKmsqieDh7FnwVxjvJ1EivDKC6+b04qXt05d2z+1fv7K1s/nXP/7y4sUze3s7X19vP5Dvy1e2jk6v3zi+cnxl6+nq5O3uAof4u7x59cbhhauTnY+nE5WEJuIQYLA3FOqLQoGxWBgCASJg4Vlp2rXlkdWFvt72fEN33nh/3khvxmBnUmejuq5SUVUWWVMeV1WuLCyIzsoMqyhRjRrKl2YbDb0FTdUJjeWazobkoY4cQ3tmX3Nqc4W6tii6sSy2vU5r6MyYGy2fH61dnGzenOtcm2lZnqh9v9Z+ut/3Zb1pbThnxZAx25My05+1Nl2zs961vTm4vTu6st67u2vY3updXWrZWG7bWmndWm7f2+jcmG/cmm/anqtfGSme7tTPdyas9SSsdGhWOhK3BzL2h7K3e1LXO/TLLdqxcnl7pqA9V9JWEFKVHlyWETLSXbC+2DU12rAw19HTXpifGZGu5SdFU6KFAWUp3P3p8vaS0M/rtdaLqdN3nfOG7IqsYKUUJiS5SWkgOtw/nMuaG+67/vF5Y21qbX3y/vYbAPwCrOfAwwlwc2i9egtc7ljOV40/F8yn86Z3c5bdhbvVkZ9TnSdDTd9Hmq4mO+7n+oGduR/jHab1ceB09/tS30Rt6lh98nx/4fxk1dBw6dBoZd9QcVIKR6NCV+TQa3OIdXmE5Fjf6HCfEJkPlWYvkfqq4xBJOoxQ8EYS4hUc4ceWeUmU8KhUSpgOF5lEkmtx0hioUk+M0+FVSSR5PDZMiQqJw4SqKemFEZpERowCGSryVMnByWqCKhKVoGGFy6kBMEfvQEcqB8WTkKWhNFkELUwlkMWxItWsEDleFoYOjyTyhWgqA4HEQyBIEJ1FLCxKmRptqi2KzU9glKWws+LpsREEaShNFiUIUQjDowSRUdwIOTtczpeFsMKDSapwemwwPoKPE3IpWq1Cp5XGq7jaeKE2XhytYMsjGJFydqScHR3JVcg5ijBWVBg9RIgLl+DVUaw4OVkeCo9RoEIkYC7XR8AP4HACWAyQRIIV8lEhEpKAi6Lg/IMCnVAQFwLSIzqC2dJcmKAVx0bgZVxvOdc3PhjJRXiRQJ5glze+To4+rvYgL4dAL3uwpz3S14UI8SSDnWnQNwyECxvjwSd48cleQrKXgOQpofvxCV5SJlzMQspl7Hf7awBgfDQ9GM2Pjybj79X50XRntj4CgMlifbAARpPl4dF092i6M1tN5n/oSKyA2Ww1AZZb4KG0vwwqhrISmHGV0TXTxVUT+QQ5SJZBZupAaZ3BuYPSionozsWMvdPhW+Db1cP5zc3d73oVAJjuHi8PPu1+Pv18dvnDBADffnz/8OX9xe334/NPJuDmAbidXp5QJSpjdYqZ1ZH+qeb0cgVO6EoMdYOKXoBFT+HhtvAwO7LWJ7KEzk6AMVUBokS4JAEqiPcXxPsLtQHEKBdkiL0oBVY1oS3qiy7uURS2hUsS4KQoD4TUARPuzNEF8BICOAl+RIUDTemoqkRXT4fJC/1y+1gtSzHZXezUZkZkISwkH8pJ9QorQNbO6MJycDwdRKxHihKDFDmk/I4IXRWXFuMp0kNjiui6alFEDllVytBUsLSV7NgiSlwxNaqAKE6Gy9IxxX3xHYvFxV2JNQO5ndMNy++mL4EfD8CdCTCZAYvZano0/S2PtAB/4nT1XzHy94VGK2Ba3Vgsrcjv6m1q7agdm+z/8vXD6tri2fdjADDd3d1YLCaj8eEfXPxty/zvGXl29uPdh/ez81OTM8PjUwOzi0N775b33i0fvBcSzAoAACAASURBVN+4vTs/Oj7c39s8Of68v7e5tblydvZ5Z2fl4+He+sbCyur86dlXK2A0me/Nlofr618/z0+/fz/98vXj5taqYahvanpsfWOpb7Cje7C9vr0mRhvFlXHoYionnEGWYAkCOFUSRJciKUIYgQWOTZCp9ZEyubChte767qK1o1GnV2oSYvMKM6pryiIiQ6uqqn5d3UikIQFQCJ5CAMFBHiDXQKQ/GBEARgT6Bvr4BHj7BPh6g7wCEAFwLNwT5OEL9fIAu4JQ3gQ2Cs9GoOkQmgiHpcGwVDiZg6YLsFQhlibCEXkYOBmMIMPAhEAIEQwjQ2GUQDQLRhQiiEIEloMgiQkMGYUowmMFGIqMzInhClRClACN4f+JrnWwLnahL21vquzTcv3pbtfl4dDj6SxwswlcrQN3m8DDNnC/AdyuAMb1k722wiQGH/uSGWSXFMsM5iADfN84vH5h8/KF3WsHm1d2fzx7amv30tbOxtXdxTfQz8H5tYOjnZvrG1fHV75eroH+XnCIv7OjnYO9jbOTvaurPYEQRCQikSgwBgsjEJEkChKLhcjEDENP3fbq6PRoQ39H3lBX9vhATl+bvrNR3VgZVVUaUV0e1VCjqqlU5mSHJei4laXKkYHiqeGKjsbUxor4jvqk3qa03vqUkfasgabU1nJ1XYGiviiqpTyur1E/2V+4NN20MNW8Otu+NN00NVy+Nlt/tNf7/f3g8nDBVE/qcJt+ajBvY7F1a61nbXVwfXNkeXVgd3d0dbl7drJ+aa5pbbFldaFle61zdaF5aaZ2abxi3pA/15Oy0pey1Ze02qldbteudiZsdSdt9yRvdCbN1SsHikLbsgT16YICDS1TSa8til2ablqebx/oKx8ZqhnsLl2YaJrsK6nJlRdomR0lEfNdyQmhoCI9uas66nCj6WClqaVMlaHmFiWHq2X0dFV4QXJ8ZkJsQWZCbnZCcXH65uYsYLm0PpxZbr4AN4fA3TvgZtt8vnj3bfzueOLq7cTN7vT1xujl8sDFfO/1Qv/twsDtwqBxZfz7eNf3qR7z/gxwOH+x1Xey0vZtu3tvtX12pn55uWNzp6+8XJGRTKvMoVZnYCtSg1JifOIi/GTBXgScTbDIR6mA56RSwkI8QsO9xGEerGDn4JhAeRI+IgEfk0qNz2CGq9DqZKoqiaJJpcckkmP1lBg9TZUuLKxWJafzo6OCxBzn+AhwfjIrTUdP0vFUKl4Q2hOB9pXKufK4YJUmJFYXLFOyJXHUcA0tJIYQHI4MVRCl4RSWEA9Dg8BB/kQKOi1dNTlc01KpKkmiFyQQ8xM5+nieWhemSolVp8bp0uKS02MTUxQJqXFqnTxeE5qXGZudLNcpJWptbGtPy/hUx/hk08xc58JS7/Rc18R05+RM19hkZ1d3dW9fzfBQ48hwQ0WZPlEXnJEclpIo0unoqekcjY4cqUDGxOGjYknqeGZWrjw/P0avl6Ymh6cly3lMOAXvy6KCY6I4DU25JSWa9CRhBN9PK0MUx/NC8WCYvY3/S1ufly+9HWz8Xe0Cveyhvo4YsCcDBaLBXJgIJw7GRUDyFDJ8RExvMcNbQvcOZ/lLKb5cjDcN6RUpZX/4sHP3cG0CLA9W4735wQyYTMDjzf35vfGXFbg1mi8swI0VuLVY70zW+wfj7YPx/tFitlgBixm4v7Ne3RvvAPPy1w22WhCcKs1oT2+Yr+brqWQFNDSLmtIs69rMbltN7t3ObJlOGt+oPbvZN1ovAcBiujMCJjNgtZjM9/fGazNgubc8fjo5Ov7x7eT85AG4twIP9w+Xj8arT5/f1TVWFZflru7MLG4OFdRpCUIPgtQNG+pIiXOjaNxxsW/YqRBOEoIY40eI9KZE+1DlXsQwF5zsDUpsR5C7EOQuZIV7eDYuNp+a0xxW3BoZkoBgq0DESFeywl2WjgpOhrHivcH8vyIkf02sIyY3ETXVqIoxadNCTEoTlZ/oIc0ARRWjY6uImhpG5bhGWc7mJQQJE1HByVhpGjamiB5bzODpIGSFZ2KdJLFOwtPBIrIImlJmUg1HU0lJqmcm1NDCs+ER2ejqYW3falllX3rLcPnoysDbk51fll+PgNEMWCyA1Wg2mSzm3xD8U0b+g5T/nG/+T+mNFbCYLA8m6/3Zz6/9I51NHVW1zaXdg807+ytfjg+WVmf2DrZ+XpxZAcvt/c2D8fFvN7P+hx+zWq0mk+Xw8HB7d2N5bXZ63jC5MDi7MrLzfnnz7cLh8d6HTzsrq7NLSxPLy5OT4z1zc0PT0wO7u8vLy5PT08Onp58AwGi1PDw+XJ9++3p8dHj67evjw/WH93uLC9Nv97cuLr9d3Z6d/Py08Xa5oaNalRJL5GEpQixXTmaH4oUKsiSOLotj8EOJoTHcUIUgKUP96evB2vpiXn56eqYuvzCtb6B1dXU2Ny9jZ3uzp6cnKSlJqVbFa5VYEtoP4kVhESRhwfAgGAIJBwX6u3p6gBEQcBDUD+oHRUO8wR7+SB8cE0nkYTFMBJYFJ/PRSAoEQQKjaTACJ4jGxzCEOCIHDSMEwIkQMA4MJUARVDiSDsfxMWQJlhSMIYkJxGBiiEYmUooQLIQgVpBSnhKdHh2bGSuI/pN5rQtdiZtDmfsTBe9mSg6Xa47Wm7/v99x+Gb35PPJwPHF/NH5zNHJ/NAxcz1kvpvbnSmKE7hKaY3IsmYx2hUNcHR1tnj5/8sLulb2D4wubl3avHJ48e/rKwc430MfN29XF3dHd5bWr4ytvD2dooK+/j7ujvY2tzRPH1y+dnF7i8QgqDUckoUhkNJmK4vDIIhGtpDBpeaZ7dqxlqLtkrLdooD1jsDO1p0XbWCWvLpGVFUorSsJrqqKryqNzskP1ibyyopj2ptTOprS68viWat1gR7ahPbu3PqW3Tt9Tm9hRqWkrV7eVK1tKY9sqVf0tadMjlVMj1XMT9bPjdWOG0smhss25+sPNjqPd7o2pipGOtLG+3NWFlvX1gaVlw8Ly4Or60M7exOamYWWpa2uzb3urf2O9Z2e7b2mxZX6mbn6yYnmsZGUod3Moc3swZa1Ds9wev9CiXmhRr3ToVjv1iy26mUb1ZJOmozAiI4ZUlR0+OViyNN00MVw3PtY00Fdu6CmZGa3pbkjJ1XHyNYyqNF5veXhZMi2c8VrGcMzX03MSWMkx1OLUEENznjackasNK0hWJEaLE5UhcQpJRpp6d3fZar603H9/+PXp9mzv+mT1+mjh8sv41dHE/dnc4+mq8duG+dua+XgV+LoKfF0FDldMb+fNb1eAT9vGt4tXO+OmT3OPnydOtzs/rjatzdaODZXNz7e8/zBaU6PMzWDX5NAq09BF2sC0GF9lmK+Y54pDPZOKfGMjwCW5vHgVLCLKmy91ZoheB8eAopIIManUtFJZUp44LpmRmi9LzBIl50rSCqXpxSHaHJFCz84uVWTlhWhVhBC+uz4mqDCVla1naeJosbHMILQ7mQ6PT4pKyVblFmhTcqK12ZLSVl3neH67ISslRxQShY2IYYjDGHg6KiDID42DJSUrRgcq6ovkBQmEkmRKnp6TlihOyVClFqamF6dnl2UUVmTklaVnFKVnlWTmFiYXl6QU5GoyMuNT8jMHZ0fWdqe39sbfHc4fHq1+/Lp2eLT+6Wjr45eN49O90x8HP34efDvbHhyoSU+LzMlSpKZKs3MluUWylEyeUkNRamjxek5Gdmh1nb6gWKlJEGZmRhYXavgcJJsGCeZjlHGCkvKUghJtepJQGQKPF4LlRC/Cm6eBT/4S8OSZ3/PnvnYvAlzsEH5OeIQ3kwgX05ESSoCM6hfKDpCLwHIZRC6DRMsgSikshh8Yy4cL0N40uEdiXPjZ2ec7y90jYLo1396bb83A3YPp8vr22839sdF0ajKfPTyemMw/LNZLo/ni7v7i+u7i7uH60WS8vTFf/Xq8ujdemu6vAGNGY05EdlT/dp+yLBohAYVmcJgqOD8RYXhbVjOtbZpP6lzMNixXnZs+3lsuAMD0N8Wmyfy7q8EIGC+NV0m5qXFJ6vLm8p/3P+6N1wBgNBlvf3w//nj4dnNraX1zenapd3ShOTKRFpqAiy9hZbTJIvLRKPkrRPgrqMwBKnPCRnrQ4vwZsb6MWF+6wgMX9oYW48mO9+dqA8RJsMgMfE5DSG6dTKKGCDQBbLUfVwOKKaSEZWI48X6+jH+BCv+a2szQVGFTm2ntK/GVYxFh2WBqzJvYYlxSPSu7U5rUINTXCWUZRI42SJSMEyXj6MpApjqQoQoQJME5WqiyjCtKxrDVUHk2MbGSk9ksTKql62tIuipsbCFSX8lonU7rX66s6s6s7y2Z2Zz4fnt2Y701Asa/7WBbLf8A5P87I/9DHfJvjDSaH62AyWS9NwH3n04Oxmb6W7pqiquyegebuvsbRia6t/eWF5Zn5hdntnY2r29vzCbAYgYs5n+Ks36P2Xm8N559O724/P72/VbfcFttW2lDZ9n0+vDc5sT0yvDUwtDETP/EVO/6xsT0VOfgQN3AYPPCwsjc3NDMzODPn18A4M5qvbu/vzg/P/769d3JycfT008HB5sLC2NrazPLq1MLK2PDkz09hrb69qqcklSJQhCmEsUkh4aquRE6niJRGKZmSxUMaRRLmRAxMtG9sDjZ3FKTlaPPykkYGGjZ2VmYmOjv6WkZ6O8uKc7/+uXTxMRYa1tDcVlubUOpLkU9tzBdWFwkFIvoTEZIRDiJTvb08xKFiihsMhQHQVLgZB4OwwyCkwORNDCSBoaTA8F4Pzg5kMAJoggwDCGOzEEiSYEwAhiMCYQRYSgGEsfH0kKpnBg2J5Yp0Ukj06PiC7SS+GC8CB+iC9GX6CMSwxsNTSVNxX/CyM74raHUd1P5n+ZLvi5XfV2uPl5r+Lnbef625+pj3/Vh/93R4N2X/vvjfvP34V+HnZXptFiRhyoEhofZwUCOr189efLkDxtbuzeOrrY29g4Ojk+ePbW1s/EJ8Pbwdff0cXVzfuXhbO/t5oiCgTzd3jg72tnaPHnjaOfs4kAgoml0PIGIxOKhJAoiKjo4N083PtQwN9Y02FnU3ZIx1JXd35baWqtsqlKU5glL84TFeeLSwpCykvDSoojcXGlGhjg3K6QoX16UG1FaENVck9Dbkt7blNLTmNxarm6riG+riO+qSehtSOys0bRXqXsakwd78kcGy8aGKkYN5aOG0tHB4qmR0pXp6o9b3Ztz9eO9+QOdOTMTDcurA8trowsro7MLA8srQ2urhvU1w/b28Pa2YX1rYHNn4O3bkZ3tvp31js3FutWxgtWB9OVO3UxD9EKLcr45brYxbqohZrpBOdemW+nN3BwqnGxNa8iPHO/K317pXJlrHx+tX1nuHxurHzWUTo+VD3dnlWWK8zTkHBVusDpqf6ZouDFWJfNVhvgPtSa+XWxsLompzonorNBUZsgKE4WNxarWqrTUhIimuqLryxOr6cryeGm+/W66PjZff7ZcfTBf7Vuu98y3+1bLJ8D6GbB8BkyfAOMn4OEzcH1o/XkA/PgAXH6y/Hj78G3d9HPt8njyYKNhcbJ4fLiwpzt3arbx/eF4ZWVMVhqtPJ1YmoQoToSkxfkpJB5CjjMJ91Im9g8X+RTncDMyyGFRXiyhgyDMPToRHZtGUWeyS1rj00rk6aVRZS3JGWUxWaUxJU0JRQ0aZZpAIMdr04ILSiIzU7lx4eA8PaU4jZmTzMxK4Ws1bCzRUyjFF1UlN3eXDI7UNXdlT65Vf74cvrIu3ViXJuZLMvOl2UUKZWIIjUcMCPIjkFH5BYkzY7U1+aH5Omx5Gr0oVZCXFVlQllHWXFnVXlvbXdfUW9vYU1fUVF7ZWVfWWFxWk1dSlpFXkpFWVtw/P7m2P7e1P/n24/y7r6tvPy+/+7L+8Xjn/detr9/2j8/2j75tH35Z6e6tyMlT1tWlVVToKqo1ZTXqoorY7MKI9JzQrEJ5WbW2oTW9sjapskZf35hZVZUULMJKxDhZMDEqklNUmV5SmZqqF6fE0hLEMKbXE9Sz/0myfwn94wn42TOQ3fNAF1s0yJGK8+UzgiQcdDgbKucEKMSQmDBYdCRMIQfHRcASItFaGVIlCJLiQeFMdE1x1tXV2a355vzh4uzy+O7x3GS5eDCd3d5//vVr/+Ln1q/Lre+na5fnuzfXH25vPt9eH19fn9zdnd8/XD/cmy8ub00AcGm6PTNezL1fmno/27naxdNxVOWKjBZNZB6Xow2aP+lonk9LaZRWDiU3jRXcAN9uzD+NprvfK/vt9c355c+zi9PxxYnG/iZWGJcTyZNqpClFeqPl7u7218P99fnP053ttc3Nxb29pcUVw+xyV351XHZVRFlXXNWgSllCYajc8VFvWAkgus6fnRjITQikK70oMe70WE9ajActxoMe6xmZi1UVk2OzsSkVrIRCCl/hxVP6CTRggQYcnUuW6BEcpS+U+5SmcEquZSbVUov7pN2r+qxWvijBhxHjFp4RlFzNKe6OyGkNjSti4MO9WWqEJJXE0iJRYZ54hQ9c9kaSiY8pZolT0BSFnyQFpyph6SoYqXWshAqiuiRIVYzQlRNKuyJq+vWtI4VlLdmlDfnji2O/Hi6vHq9MgOk3I39z8e+N+P9lH6QV+GdzyD9P/a30MZkB45356uf1yfr+wuBEV3FVVl5xwtR8z9be7Ohkz/La7PzizO7+jslivrq+v7s3Wf7eiGmxAGaz2Ww2Wkzmq18XZ9+Pt3ZX2vrqc8rTUot0WRX6VkNdY19VdUuhYaJ9YXlwc3tsYb7bMFjT01s9PNI+OdW7uDRydXVsMl08PJzf3n6/uvr29evbjx+3Nzfnl5cnl5bGZmYGu3sbKmvzx2cHZpbGyuoKNSlxsfrIjOKk2KTwGL00QsOPSRCLIsiyKEaMVpJXlLywMlZTVzw01NnWVtXdU7e5PnX8dXdirHtxbtTQ37EwP7W9tWYY6t3YXO43dHb1NQwOd559P15fX9Xo4uO16tr6GlmElMljtPe1hUZLJQoRR8bEc9BBVAicDIJRQDAKCEaDgMkBKCaUIsbQRBgyH0lkwbA0CJwYCMaCoARwEBOJE+LoUXSBli/UCUKSQ7Sl2shMBVFGoIbTotMV0ekKjpxlmO/f+LjyJ4xsi9voS9gdSnk7mvlhMv/DdPHxcs2v/a6bd713h31X77quD3uuP3X9+thxf9Rz97V7qj1GH+EfJfCiIB0gvnZv7J/avHhmb//aydHV5rnda3tHGxubly9tvHzd3Dyd3D0cvdwd/Lze+Hu5kLAIbw9nL08Xx9cvPT2c3dzfEIhIMgUThAKBoR44AjgpNXrIULc43TbQmd/fkdPVnNbflmroSqsuDs9P52bq6dlp7IJcYVGepCBPkpcjzs4OzsoSZ2dL01NEacnC4jx5Q7W2oVLTUK5sq9YOtKZ3NyS1VcS3VWt7GxK76hP6GvVDXdmdLWl9XbntzWkNNfq2ptTO1oye9syR/vyDja7D3f6txdaxwfKRoZrpme7p+cGxmf7ZecPComFtdXhja3R7d3xrb3R7f2z3YGz3YGxrd3Bnu3drpXltomRtOGdzMGOtJ2G6MXq+VTnVHGeolPdXRIw3aZd7s1eHioebUwea0udGqtbm29aXu8fHG6ZmWvv7S4cMxWPDhf2dqflJnPwERkUKpz5TWJ/J76mM7KuJ7qiMWhzK+bbX/X65acVQuNSf01ehqM8U9tboeutTGyvSN5bGLI+XgOUOsDwAplvAeAmYLwHrOWD9AVjOAOuJCfhqBI4twIkZOLJajwHLMWA8Ae6OgIfTh4vD65Pdy2/rF9+Wjg9HFufK2po0/T3ZHZ1ZM/PNh0fTlZUxGSmU4jR8iR5emYbMUIEigt3EPFcm3SlUEiBkuuals7JzmeIwdyrvpSzaT5dFj0unx2WwyzuTc2q1xc1pjYNlqaXxyYVx5W2ZJc0p4Vo2JxQblygoLo/NyxJpo4PKs7hVubzKXFF1cXhqEg9HdA4Ox9S1ZIzPNWzu9U/MVU4s5S3vFs2t5Xz82ry6Wd7Zo+8dKswpVOMocBg6kMYhZOdohvtK6krkJcmkfB0+N5mblRFRVJVd3d3QMNDaZGjtHGlvH2lrGeluG+tt7G9q6a9v7a6taqsqaG2Y2t96/23vy7eN4++7X3/sHp5sfz7dPf75/ujHux+Xny6uP38/f390sjEy1tjYmDkyUtvZWdjant/UltvamdfWld/UkdPand89WNpjKBscqRqfbpycbjEM16QkhyfqpMoYfnJKVF5ZekV9viqOqxAhNHx4CMyJ/cYG88df0U+foWxt4A4vYG4vsOA3TLKfkBMUzEGopNj4UJRWgU1Q43XxWI0KmRiPy9TQctVMJT8ohAxOVQSP9DTf31/cWG+/XZ18Pt69vftqtZyajV/u796ency92+072O1+v9f/6d3Ity8z52frvy7e3vw6vLs5ub39fn93Y7Zajs6Ov12d/QKudk53BtYHaApqSmNSx2qTrjZaWSrN7lCvXwzv307kdMTFFARHZUm+XB08AjdmwHRzd7u1tTU8OjK9MFPRVCVSiOlhdIFKyIphMWMZxGBC30jv776Fo+NP7w52373bWlub2tyaml3s7h0ubenLzK2Vx+cyhCp/QbwvT+vHSwxk6vw5+kBeMoSu8qbEuDLVPrwEf5EewohxS6rh5LSIlTk4dQ5WnYkWxXlzY7z5KjA7xl+WhGUpQPQoH3SwQ2gqsmxAoa9mNk5pkmpY9GhXaRIMK3WUJMAjUpD5TSG1g5q0mhCkwJmnwUhSKQQ5CBPqBQ12RoW4aqtFmiohSx0YmkGSZ5MTKtiKXHRsPkpVhFYVIzWluKwGfst4anl7YutweWNPdVlD6cj08Pnt+ferMzNgsv67PNJs+f/CSMt/qFD+bu3/dXf5+eTw0+mH6eWxgfHurqGmho7ChdX+2qa82sai/XfroxOGq5tfn79++f7j/Or61vy30RGAxWIxmR5Npkfj3T0AWK5+/dw72GjoqFSnK1Tp8shEaUqxrqghM6NEN7bQuXMwvbDSNzFR39FR0DdQ3dNbPTLatrY+fnN7dHV9dPnry9XV8adP27/j3fvV5eXxg3crm1szq+uTWTkJuQWp2YWpSRk6pS46Ik6WnK1RpShS8+JVySHJuTHhSm58cnhOsb6iJq+ju6G8PLe/v7muvnB5ZWR0uHV1eWRrY3pkqL2/p3lqfLC3t3Vy0jA+MTi3MNoz0DS7OLy5tbK2vlRcWlBSVlhQlBuuCM0pyugytOvSVBnFyfL4ECwrCEWHYJgwODUAwYQgOUFwJgQnQjLDiXQJBs+FYpmBGAYYRYVCCP4QYgCUDkXwkWQ5hR3P4mo5wSkSabJErBOSwgisaHpOfWZxa744hlvSmL/+bvFPGNkas9mnezeW8XEi93Cy4Otc+ffVuvPtlpuDrp87LTfvu3/sNt987Lz+0Hb/uevha+dyn6Y8iSAi2DLRr2F+dt4uL1/b2Tx78tzu+auXz+xe/Ntze1sb59evPNydQP5ebm4OIB9nTycbsL8bGh7g4+ni9OaVm6ujk7O9j68rGOJDoiADwG5giEt4BGvAULu83DNuqGiuSairULY16FrqNHUV0aUFsswUdmYKOz2JmZHCzs0UZGXwU5KYqamcvDxZZmZwQgJLraamJfPLi6Kaa7Wt9QlttbqO+sT2uoSOWm1braajVttRr+tuSOxu0jfVahvrEqqrNNVVmpbm9N7OnL7OnIHOnMWpuoOtvu2VztnJxpnp9onp7uHJnpmlkcXl0fWtyd29md39qd39yd2Dqb1309sH45v7o7sHY28Phva2u7cX6zcmi9cGMxa79eONMcO1kcO1irFG5VC9ursypr0kurVM1VIWP9yVPz1SPTveMDpcPTpaMzpR196V29iUNDRU2NWWXJQpyU/kFeq4uUpGkZrdmBM22Zo21ZG+Plq0PVlytN58uFAz1hDXnR/clRc81pA42po9Z2g8Pz4AjDcAYAQsRgAwAsADANwB1ivA8guwnFusP8zA2QNw/AicWIBTAPhutZxaTWeA+Rww/wIsV5brk19nu+ff1vY2e/q70zrb9U2NSTn58pXNnpPz5eJSeU4msyAFW5qCLEsLytJC5DIPqdibSnKUigMkfJ/EeEJOPpcndeEEO/FDPSLiUaxQ/+g0bnxeuDxFmlKuz2vJTyhNDE2QRiaHpFVqS1oykwri9FkRJeXKqrLI9HhCfYGoszq8uSKkqToyI41DoDhGqoitvWnt/Rnvvxo+HvUsb+ZMz2pGRqN7eyPGRrWrK6Wr6415RXFIrC+WjGALqVm5momRmvpyRW4CPi+RkK1npybLKhoKKzpqq7sbKjtrmgeb2sc7Gke6GoY7GwaaO0ZaWgca2obba4cG1k4+fb34ePbz7Y+LDz9/HZ5ffTm/+vLz15cfl59/Xny6vP788/zD1c3H+bmupYWupYWuqcnW0bH2yem+ienu2YW+qfme4Ynm8Zm28Zm2iZmW9e2h5dW+/03Xe30lvjaLuv/KuTpn7L3W/vYXZnfP2TnnoN1tzjlhwCyKCJKULEGQnEFQkoCAKEnEjCKKOec22232dy7mSnuPb41RF3Xx3j+j6q16yuvTYrFFBEIZAVeOwVbSOJQWUTMCBmqsTq9L/1zx9WnyP/5X6m+/pdz7I/XJo8QXv3988D8y4p7nZ33Kzwkryf8GLfzeCE1ogMfDayMI+GQMOppCTGMQc1gNhaiSpKqsGHRlvkrScvJz5wo4X9mZPfm5dHw4tbnqW5l3rC/2zE1o+3pauo3EbiPRbWOM+eSBIc1CqPtwZ+L0YO7sdP3iYu/oZOvn+cHuycaPi63Q9mQNtaqMCGab6AQVpoZd3GIhKX2cmYvhH8Cs1MlMqIwqxRdvX2+dAb8ugMuF9YXRYODk+mL5x1o+tKgQCQah86NKIxOhCWmI1MTyRCqPdWd3XgAAIABJREFUcQXc3gI3G1ur0zPB6ZnxYHDQP+b2DRjtTkVnD09hwFVj4/GcPIGumiLLL6VEJda9TKx7mVL/Jgn+KhX+KqXuVUb9m/S611VN0Yz2UoIoC8tOw7YkF8Feg6CvYZSEAsSXalIihJwCgoWnVr7Lgn5EcbJxIhCWnwVjJsWVPsqr/1LcGJ0G/VyEjsqHfqTwC3jtMFZrLQSfWoRJSKr8/CX3ydeCx1/yH5SQ4rHSwkJ8ZC4qrI6djRHkkFvzK5vCYcyoRnEqlpdMbwW39RA6PFzXqGFwyq3ukAsVgkH/wN7x7tnNySVwfgPc/tPW6g1we3178x+flP+W/HtD9k9X0Z+YvL0BgD8/JIHb85uLueXZ8emx4Pz42PSI3qqStTdzJHgqG82X0WxOw9C478f+9vRs6OTn6dnF+fUNcHRyvLu7e3FxdnV1cX5xenKwf3iwOz831e00tZmkWDq8El2YU5lSWJvV0FwnbGsWt9GNVnFHJ7+zk2MwsGSKpmYWUqcXWG3KgUHL9MzA6trE0nJgcWl8c2tmc2tmbT04Nu6ZmR30jzm7nVqhmClTCmRKAQaPqoFD0DikUM6lc4m6TgWBhkDhIeRmlEjWLJaz6EwCh09zOExCIb1/oMvXb+nv63T2aF0OnalD3t2l1bVLZTKezWawWPVOd+fAiCMw1e9wW+0Oi0jKkykFNqcZS0TQ2YRWvZgro7OklCoUOLM4Mb04rqwelFES/y3jy7uk9x/SPsQURUaDwqPzvkRnfwpPepUI+hqR9vFj3OtPye+jC6ISKxNSapMzURnZmKwsZEYFrbyCUppUGZdcEYcXYCQmXrOM1GaVDYU8/5yRgxqovwMxacXNO5tWetkrveyZbsaYkRC0NM04WSv9gpVB4U5AvjjAnutjbk2IlgaY/Ma4rIj/lR33IPzd3Yd3/uXe3//3/bv3Ht578Oj3h/d/u/vgzp0/fvvrwz/+/v7N0w9vnzz8/X+9fnIn6tv7iK/vHt2/c/fOX588vf/02YNXrx/HxodHRL2PiHydmRXB5WBMJl5Pt0gmrOcxy6V8aLsCLRPUsOlgBhlEbswkN2aScJnExgw8Ng2DSkIjEzGYlMbGdAIhrx6ZWleX2IjJZFJLhJwaKR8mE9SpxUiNDKNXYvVKrE6BUcuQajFCIapTyZFKGUoiREjEKL2OarPyHDaew8br7RaOD2r8A9o+d6u3V+fpMzm8nb2D9tGAJxjqC80OhKb7Jqc9fzJyaq53ctYTmnOHZh2hKUtoXDvZLxvpYfaZcM72epO4UsUskFLzBWQQhwDikooFNIhGije1N9uMXFe31NEt7emRut1yk6XFbGO4e3mmDiKPUcxsyGWhs+l1ac11Kc2INLsS22cgzvoEUx7WpJM27WIMGzFacpaFVRLobFkcNPzamAJuToHbSwC4BG4v/g2QwDFwc3h7vXd9s3cD7J3fbJ4DWxfA9hWwfQ3sAMAPANgHbg+Ay33g+hC4PQEutve3xgc8rVoVTtdOkMswzS3VnoH29R+DXGFNEyWNS01kYD7ziN+o6C/Vpa/zcp7Gx9wtKw4vBr2FQsJJTRmg0hc5Jc+Kqz8iCKkV6IRaUh6UXIrmoHAiMppDKsVV5yOLwZhiOL1GpGcqzQKJmtZhZqoV9TRsYhu/WCcubROCJZyCZlpOLuhlTX1MqwFrcdE3DxyzK+qjYy0AdAFAJ3DZubepGhthDQ2IMY15UfFvoxPDsvJTaM3oHrtEyq2iomPp2Hg6LhtancqW0QVaMU8raWnlUoVkmpTeJGuhKjlCvYijZGqsSrVVpfJ0DyzPbh2u/jiY2ztc3D9a2j9c+XG4vLO/tL23sPNjYXd/fnsn9GN3amjAGAxYA2OdwUC3y2Vyuqxut8U3YB8acfQNdbp9+m632jugC0x1j/g7ux0KGCwLhysh4iuwOAieQWQJmAhYEaYyrS79S9X3l+l3/nfWvTv5z55nPn0U//xOxMu/IioTeKxqIbeOz66VsKByTo1SWINvSEajYqprwqDV30m4bBapnAgvaoCCWSSU2aDYO1g5uzk4ulg73A8GRrQOM7PHRB/q4cyOyoM+nkVd18otaeWWmFqRTjNtzKdaDHWtzLg3locvr7aPf66dnG0d/No4Aw52zlaZreTqprI6NgQlrcWpEE1GHKeLyjQTPavWuctJrLShqqnGvzF2DBx7J3pleplQLRFpZK7xvlxYQRQ4OhGakARPTEOlZjVkxpXFkzjUo7OfF8DN6tZKaHYiND02MTHgH3N7eo0uj8bhahXK0E0tZXp7k7YLz5CXMHWQyLKH38APEmrfJMLepiE/xUNepsLeZSE+VTfFc7TVnHYIQ17SyM7Iq3qZXvYERkkorP8aV/C0BB0DJaflQsNAiO/59d8rCPGljTGZtR9Tqt6U4RPzkdGZsIi0yi/l6JgmfglVUEYVVWGai8swKbFF777nv8iAfS1qjEXyQRhRPhgflQn/WE1NalIVt3SUofiJjaL0Zk0Jq62Sr0equ+hmr3x5b8oXcEvUQmNXx8rm0unl4SVw+uv6+J+ehLy9vb28vvpTcnR1c/1nfvunXuAWAC6Bi9OrXyeXN5f/WU3++eDy9mZxbWlqbjI4NzESHNaYFVwpGUetbmyqbubhFRp+/6h7+8fqxJT/6uZ8d2/n6OTw+PTo8OjH4dGPre21g8Pdg/2d/b3ttfV5T1+XQMmE4SqqMEUZpQmpRTH1FAhXSW2R4HkyIoleRWVUCcToFg6SRKmRypta1c2dFnn/QOd4wD00bO/1moaG7SOjPf4xp7fPHJz0+Md6up1al8cibxWKpDxVu9xo7XD09rj6HFKVsM0gbRFSWAIyT0qXKFrYPCqLQzWZNTa7fm0ttLIaDEx4RoZtVovcZBRbO5V6rdjj6ZycHLLYtJ1WzcyCf3Uz1OM29g30uL02oYTFFtKFcjYKB+2wq20eHVtCQeAqYbiyJh5WpucwZaSsssTsitTs2pwPaZ8SSmMzIUkR2R8jst9HZ38IS34VD/oamR0WDfoWDf4eWfQtuiwyoSY2ERoHJuWDGrPzsTm59RkZNUklGBBdTjC4lZZeja1P988ZOdIBHzbUjejr/R2oCTNhwkwY1mI9irouQZVLCQ9YmxZ9vGFTo1VcYZWWD5owfQY4CfqlKOV+aea7jy//9uT3v7x+9ujJg4cP7vzx+PeHT+7ee/nk4aunD589vvf21eM3Lx/cv/svn14/jIv6/PnD87v/+MvdO399+erJq9dPX7x8mJj87UvY889fHlWUp8ileJm0oVWOlYvrxHyIXFyrkiOEXEgztYjRVMhoKiThskn4HBw2o74uoQ4aW1+XgEYmIpGJaHR6XV1ibXUsvDYBj8mik4u4zRUiTo1cCFPLkNpWrF7dqFFiVHJkqwShkMA1KqxaiZaK4DIxUquhWDpb7J3sbgun28z29ogHe1X9veo+r65vwNw30u3zO0cnvROhvqmZ/mCoNzjlCobcUzO9UzO9ofm+qTnv5Ix7erpnbto6HdCN9Yl9XbQ+K9mkhInpBSx8DgOXx24qk7Lr1BKCXs3QquhaFd1i5tltInuXwOUUW20sgwXn7KVaTA0ceg4JEU1DxDJRCWxUPKb4jautbtxBPlpsO5yTL48wFvqb/BaUhVVsZUH62+gTdtXVzhJwdnR78fPq/Ojm5uTm9vDm9sfVzebF1fr55crl9cYNsH1xvXkD/LgFflwD29e3W//GyJt94Pb49nIfuDkCgKPrs9W1pT6fR67XNQmECCYXanXLZtfdLH4VHpcgZKZQke8E5Ag6NhwO+ZiT9Tg26rfqyqiywk/FBW/R+ORqZERe6auSmk/1xDRcM5jMr21gw2G0+hIcFIyrA6GrC9CVRZiyKnw5u40u1rXw5aROS4uYW0WER2n5YL0IrJOWqMSlRHx8WuYf8IZYVQeq00Ve2jIGZ0TjY8TN1ZbjXfH+pnhtjjc6QLVbKdDaxITUj7Ep4TmFKSwOztEtFbMrqOhYRkMCA5+NQmYL1EypSSY0SHkavljPFxmELRoBQ8UR6wQ8FavdLBG0cdRu2+Tu2t7PreOT1eOT9cPjtcPjtYOj1f3Dlf3Dlf2D5b39hf292a3N8dFhU3Cs0+dRTY7ZvW6r29U90Ofweru8fZa+AbPbq+vt1w+MGCdC9vGg1WzlV1UlEQglZHJlA74ajkcyBEwkogxVnobK+V4T9Sbz3t9y/riX/fBRxpOHiS/vxb7/B6omSSXDGrQUvYZsbKe0S9F6NZZKysGg4qG1kSUlX/A4kNnI6zRKjDpZp1E9Ouo+OlnfPVhY2/CvLToNKgyHBGKTchSs4oCHfbjYMTfI95nxXmPjqIPld/GHXPxhj3RsoG1x1rG9G9jZCx2eLP283LgAfhxcrbfZxeCGnFxUKqSlBKOGwyRVpc35CXXRFA1u7mKG0ynKQhSCG0pordQaUnVmRXpycWpyWSaMgUyDZUeURiTA4uNgMV9KPqUi01JrMyQdrSfXF5fA7dr26vRcMDg5Mj7uGx1197rNXXaNy60Ty8nKdrLDJzZ10zVdZAy34E3K36LLXqXVf02s/ZTVEBVf8yGp5mNi5btyfCKnDS7So4Q6JE8FhVNSy9ERpejvcfmPvmf8nlH+HkHLrSVnJhS/SS57X92UXtwQF1P0PB8ZWU3LzYRF5aOTEsAfSxAxXCWc14rktKJbFCgkraiwLr4EmwIhpRNl5RRlWR0rFYT6HFf6KBv+Hi/Na5SkIThxBGkeW18rtxIUFrrKyu0ZNM6ujXX3mbQmxexy4Ohsd/tg9RI4vgbO/ykjgX/Xyv/pE7gFbs4vz65vry4vL/8UIZ3/ujr7eXl9CdzeALc3/6YPvL4BTn6ejk2O+4b7B/0DgdB472APnYfDNkHw9DpKC6qJhTF2qacXxw5+bt8C5+tbi4cnP35dHF9d/zo7P97cWjk43NneWt1YX9raWRyf9MnbeY3UOiQZklWWmFueWlFfWIevRBIqKSx4A6mskVjSzKmlMWE4UiWjpZ7OQvCEeK2BZ3e0We2tTo/O6dE53Fq319DtbB/224b9Nodbb+3S2bo6vP2u/kGvy+NcXl3Y3t3oH+p1eiy9/TZbj661XaAxSI2dbRqtotOic3ksq+uhweEeb39nd0+bw9XWYRKq1C0KJburSzs/HzAYWw3G1t5+2/CYS6Rk2d1G34ijVStq5hEpTCxbQlnZDfnGuphCPJmFJLOQOrtcom1JL4qtQoFVVmkxqjihOCm2KCYa9C0q93NKaWRqWVR8YXgiOCKxOCqlMj65Kj62LDK2MjK1Lj6jPqmEkl9OKyrC5WbDU8ANOeiWWqaKJDYwxZpmfbfsnzPSb6of78T4jWifCuYQV9l45VZu2Z/rCqaWkqCl6WRG36/FaJigDi7YrqjSC4qa0bFZMb8lfrv39cPvzx79/cHv//jw5vWbFy/fvXj17OEfL588ePX0/tMHd149/+Ptq4cfXz34+uHZ18+vXj3/4/c7f33y+I/3H169fffsybO7UVEf4hM+JSa8JeCK+exaCR8uE8HUinqxsFrIrRTwKvnsSia9mEYqJBNA6PpUFCIFXptQWx0NhUT9iUkkPBEBi6+tjq0uj6ypiELWJpIaclpopSJOjYQNkQlqWyUIlbReJa1XyZEaFdagwXdocQZNo0qOlIrgrXJseytB00rQqUlWQ3O3me11yAa8bX1e3cBw5/CEa3iyd3iy1z/VOzHdGwy5J/8jpr2T097gjDcYck/OuGdne2amrZPjmpF+cV8P06zBSrlVHEYplwmRCFCaVppZzzPoONp2lrqV3qFnm4wss4nZZeMYjZRWFbzLRjDqkOymrKb6aDY2gYtNoMG+QrP/MEmKu9WQ2UHm/rzyx6x8Y5w/0IGaMDUNqkmDupaxLhXwaw+4OgVuzwHg1y1wcAvsAsA6ACz/l9i4uFq/vt26BXZugM3r240bYBO43b692QaAA+Bm/+bqBwDsAcAeAOzs74112/kcbi2TC3P51BMLXdTm4gZsLJ+RxGz4LKZGNzd+wyMjCvNepSQ+QkCTIOCv4Lw3tfDIZn4RuOo9uOp9LSaewi6X6KhNEjyMhsqFV5QSMOVkTAG6qgBVUokra5I0suREtqShy87lMosboeEafkEbN1crAhtVECwyIj7hb8jGeG1nQ4+PtbRlnpgWi0WpSkmyzwltk6Zr5SBPd2NbK7wRl5eY9ik66UtOYQqbh+u2CwXN5VRkHAMTj0ckEgmFNEEjq5UpNomFer7WrtR0K+VWuapbpbWrrF6tvVer61JpPZbg9tLeyfrR8crR8drR8drB0eqfpDw6WT85Xds/mD89WfyxOxkYs3pdcrUM7+lRDvnsg17H6KCrr7fT22sYGDJ5fVrfkG54vGNs0jQ5bdV1NJeVxVAoFU1NlajG8mp0LV3ARGMqUJUZ2Pzourh3WQ/+nvnH3eyHD7JfPcv48Dg57A94RbxMjNSoiKpWvFFHU8sb2lsxEkG1VAzlcqvwhPwWLsJolXU59LoOlUIlGhx1nvxaX9sYG/N3TI20dSgQal6FWQFzabHLfun1ds/Jkml/VnewYDjbch4sdy0FtMFh5fhQ62zIMj/vXt307+5Pn56tHf5c3j1ddIwYwaicHExaHjE9n5aVQUqJqAkroOZSdHjXskvRqysjQ2NL43IQGaD6zKza1CxoZjGuLL0uJx6S/LnoSyTkeyTk++eiTymwtHRo9sD0+AUAXALXK5vLodmJwMTQ+LhvdLTX6bRYLBqn06jRCzu7pF1uSYeNJWpHf02//ybx7yk1X1Jh4XE1XwpIqTnY+ATI56TKz9CmHKEeK9Kh+Wo4X4NoYIHKUJHg+vCUkmepJa/jQE8rG5MRNFAU6EVqxedyQkouPCIC9LQAk1BOykqriQAhk2MKP+RCIrhqlERPFLTj+G14mhiBa6lC0ArQzAK6qoYkL6kgR6VAnoWB/hZd+kcp+VsB9l0tM65JWcJsr1NY6CqbQGnku0Y6p1eG/TOuwKxn+2huKOA02dtWt2fPr46vry//ryXFP1utfyoFrm4ub/9z9/HmFri5vb29uri8uri+vf4/1zb+1JH/+jkW8Pd4HJbuTlefs6fXJlK14GiwWkwxAldJYaJ1nTJHn/nofOvH4fLkzNDm7vzG9sLx6fb5xdHO7uqPvfXFpZnpmfHQzHBweqDHrVdouFwZBUWsbmJjSUwUnUdoFhBIzXVoYjmWWIrGFzUQSpHYwkZiBZ5cRWqCtnCx8tZmVTtb3tosllHbtFy7o83p0QyOWEbH7YMjtqERZ2BiaGomMDjss9k71zdXtnc3vP0u/1j/4Kizb9A+OTO0ubM4NtHfZTf2D7h8Az1en83eo7PaW5XqZmOnWCKjyJQMdRvX67OOBbwiaYtUydaZlT1ek1jNtjkNzn6r1iznSGnNAoJSz59aGtTbZDgajMrBtJmEqg5hFaKwDJ5v6mlv4hNzKrLjQPExudEJhTHJxdHJJVHJJVHpFXEJ4IgEcGRGVWI2LC0FEp9UGZ0Gjc1ExFdSi0pJoDxUaiE2u4EHo7fimAoCW0WW6ljaLsk/Z+SYFRtykmZcTYFOnFsBNbUUayh5amLuYFtD0EJb84mBje5FL8/AKRY2JktI6R3iiorcp59e/D/JMY8ivz19/eaP5y8evHz19N7dvz99+Mcfd//24Pe/PX7w2/17f3n2+M7bVw+/fXz+5e3jNy/uP3n4j0f37zx9cv/V66cvXz168uRO+NeXxeAkLLpQLkLJRYh2BVLfhhELITx+BZddxuGU8zlVTGY5CZ+PRmVWVkSXlnwvK/5WVR4BqYisLPsKqfgOq4mBVUX9GXWQaExtAhmTySIX8hll3KZiPqNM3FIl4dX8CUtdW6PZQDZp8RYDyaDBK2UohRStkGBapVhNK8HWwbSbWnod4gGvyutp6+s3DI3Zh4KuwQnn8KQzEPJMTntCM72hKXdoyj051RsM9U1O+4LTvuCMJzjtmprpmZjqDEzohwfkbifb3EHVaijadrpOx9LruDq9QK/jdxiEOi1br2XptDSTgdZlYRraiVoVocfEMsjQTGxWc32yEJfeUh/TWPaWWhsuJKVU5T1GlLxvwWfoJXCXnmKTYUxsaAerxiLGj3a3AzdHwPXx5fmPs/Oty+uNq6vF6+sZ4GYKAKaB22ngavb2cv7ibOnqYu3mZh0ANgFg7eZm+ep29QbY/LOmvAX2boHdi6t1ANi5vFkZHTe2tNRy+IipWUdosZtKL8Jh49jEGCHxu4wazWr8RsXGlha+y8t8jYalVhWEVRR+qKj8rDGiINDP4NI3dah4Fr+qrbOFyMbAKKgKPKqM2FiAgRdiICXYClQzTOeUEdhwBh/RZWezGQWEum9aQaGWB9JLwWphCaEhPiPzIbIhWW1oGAood4+9oYV2paJYyE83aIrp5EilJH+wn6lQwiHQxMjEN2ExrzNA8Uw21mbm8Kgl9Po4JiYeXx+PRmUSWPCGFoxAx2Op6AQ2UtbBVXUpFRYZV0nlyYjKNoasnaVzdoyvTO0ere4fLe0dLP/YX9rdW/yxv7R/uHJwtHp6trF/MH/2a+XgYGpi3NJhaGbSqjo72ENe03Cfedhn7HWrvR7V0HD74JDaN6ScCBn9E7rQnEXZhi8sCqdSK5qaKuuxxTAcjC6kYxvL4BWJqPyI2rg3oGe/Zz+6B3rxLPvN8+R3DxI//VENjpYIUCo5USzEKpUEhbxBLIC3tTaYdBSlooHDR/JkpFajVGFUMcQtuGZCl8e4uTM1P+sZ6Wsd6xO7zSRnR+OYi7U0ItucUO+HdCfzputt5+0PL3DmB36O3pyMXh6PbK87Vha7t7ZGtneDuz9mjo5Xfuwv7Z2uTa4NV5NKCgk5ifXR36BfPla8+1L5sZRbglWjFf2t/eujXUGHaVRHkCPyUInZiIQ8dFY2KicFlva1JDKsNOxredjHgg9hhWGx5cn58LLV/Z0rADi9/DW3PBOaHQ9ODU1MDA0P93bZTF12c5fdaDArO3varB6VoVtQiU59E/2XdMjHnPrImPK3MZAPeaQkcFNGfPWXTFgEtCmHp0FJOxq4ajhLWYPnFEJJCTXEWDQrNQ/6IaHgWSUuEUbJyqwOiyl4kVETFlf8Orr4VSE2saghJac+PheZlFAWngmJwDBL8WwIgQOlCOAUAZwmRlTjMhvZYIKwCMPLBjeGR5Xc/Qb+RxLsaQ7mXS76A0Vd1uZhCI1kmYndahFJdWzXiGnzeGJpxzc+Z+n2yagceIuIsLQxc3V7dnNzBfyn7+bm/9rlOL/8eXx68Ov85OL65zVwdQtcAcDVf3XI/akUv7q6Or+8uLq5vLq53NpZX1yeGxr1uXq7jTYdR0JHU+oaqYiGJhiOBm83i5z9Hfu/FncPZ2aXhnb251c2pg6OVs8v984vDy6vj2bnJoKh4YERx0SofyLU5+k3GrtatWZpj9ckUbGFchZLQIbAC9HECr6cxBSiEdgCFA6Mo1TQ2XAaC8FgI4Uyskrb0sLH0VgoZTvT1acbGLX4hs2jE3Z/0DkzNzI04h4e8QYmRkZGB9bWl+bmQxPB4bm58bWN6RG/296j8/psg8OuUb9vfmFyem5sfNLX22/tdmu6nKoOi4gvInBFRKWabbaprd3a0WBfYHpQqRPxFc26LpV3pKejR6PqEHNldJ6cJmxt5slpWEptPb6KzsOZetQkJobGIXQ6dGq9jNSMp7CpeeUFhdWFaCqivL4wuyI5D5qWVhaXUhITlx+RWhqfD8/MrU1NKY9KKv2WUh6RCUsqbMwpxGaDG0EoFpQqx7FVFJGeaehRKo38f87I8a7GkIuy4GXO97Jme5qDlqZRHWFAjZ3sZGwNKGa7OceTutu1nkUvb7ADN+VpGXOxWOSc/KxXJYXfU9O/JCZ/Tc9KzMxJTUqOTYiPevny4aP7/3j57PcXT++9eHrv+dPf3r26//b53RdP7j599NuTh/ce3L/z4OHdx0/uvX79MDryTUlRQjMVwqFXqsSwdhlMq4KLhZViCYTDKadSC8nkAlxjHrI+ox6RXlEeXQz+Vl4cAYXEQSFxFaXfKkq/waqjYeUR9ZXRKEgsFppAQqQyGnJYeFAzHsQmFnCbikXNFRI2RM6DKkR1bXKUToXpUGNsBmKnnqhra2xX4tqUeJ2aZOlotptanFZen0Pi88h73a09TqXTq/X5bb1jNu+4dWjCHphyTIZck0HHRMAZDHimQgOhmaHQ3HBw2ucPOf0hx3ioKxDqHAt2jPrbfYPqXl+by6vpdqrNVqXeKNHohUaTxNghMBo4Rh2t00jrsTFNWnxHK8ZjpulEVTTEdzLkLR32moN529ocIWV8Yza+K0j//woz/grOuV+U9bgo80VZ5isWKpWPy25lwUZcagA4AICjW2DvGti+uJ6/vp0GbqeA2wBwNQFcBoHzKeBsBvi1BFxtALebALAOXC9eX8ycn03/+jVze7t2C2z9Sco/e7O3wNb6+qCAX9/aStzdDyytepqbSwgN8WxclIjwXU6NZmO+0jCxxbmvinLfY2pTyjM/Qoo+1VR/sXQR4PXf80GP0ZgEmaK+w8ZpFhNqifUEQUslEZePrK2moCpxlQRuvW/K2sSv58iQNjujhZ5HxUTphAVGMdgoLVVyCvGouNzsZ43EHIUaY3W0jIf041PtkyHl0lL7wpxysJ8xMS4MjEva9YSCssiv8S8/R73MzE9gsrEWYwufXszGJrMbk2i41OrqGLaCiGTU4XlYBAWSURzdZhVY+/WC9mYKG4HAFuCIJXlFMfw23urR2tH51smv9aOT9f3Dld29xe29hR/7SwdHqz/PNw+OF09/Le/vT46Pd7apyQx6RYeW2t0pGOxt8/SIjHqqSoHRahsHBsWBSdX0nG54XDm/YpW1YnLzPlBpZXR6VQOxAsfE0EUUVEMRpCSyJut9RdTTorddp1ShAAAgAElEQVQPc589yH/1AvThdfrHpwmfH2QmvsFjwCxaXQsL2USHMNm1ZBKY1wIV8+Ds5ho6s54loXZ4rfIuA1ev4milvqBnfmkwMGwYdAldJvJgDz3g5SyMyjYm1IuDsg2/6nanFzgdA84ngNtp4Of49eno7UXg1+nI8bH/58/5g8OFk6O1i7Pdk5Pt0/Od+a2palJpYk30h+LXHyvevS1/lYhPiMfE5pJz6GbG4vnKEXC0djtNUEDT68KSaj7HVIRHln37UhT+MutNWGlYZGXE5/zPYTnfwjJjqhtRR5cXl7c3v85/Lq7Mzs0HQ6GRsbF+t8tutXaaOo1tmla9WdtmlCk6BNpuCZJanFH+Hi8orGNmZyK/xtd+SEB8ziPEpSO/ZcG/5sDCYeQ0sgCMY4MwzZl4HogkyoM1xWLZaTXE2PTyl8jmnJa2uqya8LcJfwdj41OrPiVUvE+HfU2sCkutiUiq+h5fHp5U8a0Ym16KyaomFsBIxVB8YZMQgWjKryGkQSnJdc0pIOynsIK/RFfeA5E+5ZPDSsiRCjd5YMmidookBo6yUyzVsXxB88qPvv4JpdKIIbUU4hmlXZ62X9eHt/9FKf5/xtUtcHV8ejA9O7mwNLuxvTK7MLW8sfjr6vT454+9/Y2z80MAOL8FLv5dKHh1++9xfnV6A1xs/1gNhsbc/T19oy5rr7Fv1KHUCxG4craUYHEqx2cdK1sj0wt9a9uB6YWBlfWJlbXJ/cPVg6ONmfnx+eVAYMq3tBZY2QyMB11ur7G3z2IwKvQmxViwb2TCS2FiUcRqCrseRSqvQeUisAXQ+hw0vhjZUIwjV7EFjcp2ZpueJ1bQ9Gah06v1DhpdfbrhcZs/2OPt7/QN2Mcn+kPTY8src5tbK1OTY6urs7OzoxPBPo+30z/umV8cC04NLK1MXVwfTS8GJudG+v0Of9A5MGrpdquHxmwCKamjUz466elydZi6NdpOpdosl+uFXX0m51CXyanT2lTNIopAydRaZCwRCUWspnEb20xSTae8RUS19Bi0JjWJRtAaNfUYtEQhd3od9l4rqaUxpzw1sywxvTwxpSQuFvQ9tTSxBJFXgckvReaUIDKK6tLiS7/nY3PKSeAKIhjBgJBFWLoUR+FjsQxYi6zpv5nZMaP8XY2TDsqsh7nSL9j2Kw4C7Qfj2gO/7nSyY6VXvDemvl6x746pT+dMNzuuXzuek71+PgdaVBRZAcnIKUpOByWxhAyb09xhbkeioAkJ38LCXr9+/fDVqwevX99/+fTO2+d3Xz699+LpvRdPHzx+9PvDh789fvzb549PszIiK8qSUfBMLCJZzC5vFVYqReUScYVICqHSCxDIpFpYAqQ6rrwiGgJJrKyMr6pKgNYkw2qTYTUJkIrI6vLIOkgsoiIKVRmNqozGVseR4anMhlw2Pp+FB3GJhTwKWEAvE7EqJWyIhFcj5UPlQqhWUW/R4Tv1RIMGr1MTdWqisb3J1sHsNjJ7u4U+p2SgV9HXq7bZpVa7onfY5B23esY7+wPWscmeyaBjcqInOO6cDHgmp/pDM8OhuZHAzIB/2uOfcflnevzT1pFgx0jAMDhu6B81egeNLq+xy6Ez29QGs8JgkuoMvE4T32JkWjpoDiujy9hgUpX4rFVd7Vnt3E/t3BdS6t80vLtTgwkrM/m9zkix4AmN9rAG+reC/H9NT/0fRbl32YRECT1Xxavx96tvrtZugO0rYOMaWP15MXl9EwSACeBq9PZ44Gpv4PbADxxNX25NAKdLwMUKcDR5vjd6vjd8sjO4tey5PpsBbtauz5YBYAe43QKu1gFgZ2/br1VT7F2Cw8PJpWUXi1GCQ0TxibH8hjA5JYrX8J1SH5kT/0dx1ruG2tSS1LfVoA911eEmI6qZnlGY/wiHTVAp62VKvELLFrSJFRYDVS5tUgrJEiaMDGXJCd2DbVaf3NYr6u3j89kFHGKCjp9vlZXqRWAVrxhbF5Oe8phAKZK34sQKrEpL7uzmuHyi+RXL+pZtaFSkN2KpzEIMISenOOJ78vvw+A95pWlsHs7a0SJmlAoa09jYBBI6rrLyO09BwDbXVTeWFNVm5JREt3aw9A65qJ0hVlO4IiSXB8vI/sQUN63sLx1fbJ+cbRyeru8eLG3szK7uzGzuzu3sL/44XNw/mjs8nd/eDYxNWAyGZpkcq9c1WQzUIa/ErCPIJdUsRh6PW9jXzxwLin1DLT0u6vySUaaAZ2W/JlOKqdQKPAXSxMeReZh6bG5VSXhF6ovS7w+KPz3Kfv5H/puXBV/e50W8T/36Ivbrk6rSlIb6EmpTHRZfhiOVNjbkUwjFdFIZl4lgsLBijbi91yboNomdFlWvdWp9YmVjdHJUP+zg2XUNs37x6ab9es9zvuHYnTYezHYCRyPA8Rhw7AdOx463etcXbVsbjr197+XV9Omv5YPDlavzg5vLk5+nB6dn++uHS0RRw1fwl1egp98R4cnkxAIeKJuRVSuHcns43gXv9OGEyEYtbIhJgLyMLn/+peB5eOnH8NJvb3Lfv8h68a34a1J1akJpagIoh69svQaAm5urq+uz1ZX5ubmJycmhkRGvzWqyWCz6DoNAJlHq24RtwhZFs6iDIzJRGzmgZnUpVpgNavgSXf0suvZFVuPXnMZvuaiw7Jo3RfAP1Y3fSpCfyjCf6mgxtU0RFbjPUFIEQZCTB32HbslR2AhpVR8+pv6G4hSA6iO+5T/+mv/0XfqDj9lPP2Q9CwO9ji79XELILUCn5yPSSjF5oJokNL0cRspNLHpdhI6AMZNyse+/FP4lAnIHRPtcxoopocSpepnjm952l5zfzpIYeDIDa2zRNjglV5pqmwQZZG62wc5c3wue355eXl9dX1/e3lwBt9fA7fV/PcdxfXsxtxiydBnd3p5AaMw37B2ZGNjcW/X0dfW4jWMT/Zs7izt7a3uHmwfHuxvbK7s/No6Of1xcnp5fHN0CZ6vrM0PDvd3Ozv4xr2Ogx+Y1ido4IhVDbeJ22EXuIc1wwDy34t0+CM4s+pZW/dNzgxtbs2MBr3/C65/0Dfmd0/NDgUm3f6zH129xOA1ms8rlsUzPjQ34PdD6sqTsKFBZMgQJIjbXMPgIBK4IgStCNBY3tSDEKprKwGEJG+lctKy9WdsptLnVPX3agXGrd9Do6tVPzw1Oz464e607OytnZwdjY/39/T2LS+PzCyNuT0eXva1/yBYI9k1NDw0Mu7xDjoFx90DANTBubzPy2k281d0J14DB6tQMT7gC04PdXrO0jae3t4naOAZHu667zeDQdDi1Eh1frhc6h2xdvR1yLb/NJLW6DDansXfQabWbbN1me4+V3kwz6EyD/SNqtRpPbEAT4ZX1JbkVGWnFCSlFcUkFMWnFSfmQzHIECI4rQeJLIZj8wvqs5Kr4bFhaLb0Ky4HDqdVQfBm0sRxBqtbaVf+ckU4VpN+AGO8iTPVQZ93Nq3383VHF4bh63SOcszFXPIIfI60LLu6klQ6s9ZwuWHbmzKN9Yh6rGt8ILqtITcuKzi5IRRPrbU5zYHKw22GgUFDZOXHv3tx/8ey3928ffHx9/8ubh++e//7y6b23rx6/f/P09YuHL5/9/vHtw/KSVHJjKawyrgmboeCUmpRQtbBELi6XSioZtDw0OhmNTatHpkOq4ysq4srK4qqrU2C1qTXVSZDymOry6JqKmNqySGxVbEN5JBIcjigOI0BimNhMPqWATy7kkQq45CI2uYhDAXNpJXxGGZ9VIWop1yqQZg2uU0PUqxu1SrxGgWuX4zpaSTY93dcjGnDLB73KwX5td7es0ybrH+kcnXYOTHaPTHYHp13TIc/0pHt6snc21D8x4ZsMDU7MDAXmBsdnfWPzvf55t3/WHpyzTcx2jU3ZBwNdPr/FO2xz+axOj8Viazd0iAyaJruV0mPB2DqgbivMaQG7O5NGnYmD9q+zQzEHS2lBz1OP+V+2F8J+7iftbSbs7+ZubYIHfUkduu9k3B/Yut81ghybGu420XZWvQCwBQAb5xfTx8dDq0vGg03L2Zb9ZMm0M65eH2zdHzOcTffsDJqulwaA7dHj+e79GcuvVdfpUs+aX/NzxQVczQGXC8DV4vWvuauzBQDY2Fjp77byh3xtO9vDsyELkwxCVX6WUpI4qC+KphghPooM+5YU/q/gtNcEWDo46U1V7idI8Yc2JUSjqqmueEtsTBAJqhoIIJm6qWfAorK1q+w6z+SAzCxlSImeMWP/RMfAhL53WOFwsloYOVxKikFY6GivMcsqlZxiIjI5I/VZQ0O+VEmUqZv4UhxbgmFLUAwBVKhE4qggFCm3Dp9dUpdaVJsRlfnte2p4QVUOh4836+kiGpiLSaQjonCIODgimcarpwob0YyamkZwI62K0gLjSPBKDV0mwwv49QIODI8vbtXx/bODW0dLm4eLqz9mFzYnZ5bHppf8syvjy+sTc4tDmzvB3b2prS3/1JTd6ZBYLVxzB93TzRkdkKiUdVJFlVRdqdRXe8dYnW6csqNGpq0OzKv4iuqUrGcNBBAeX9RAKG0SNOBYdQhMFqw8ojLtZfG3eyWf7mc+/GvG43upz+4nvXyQ8OFJ3JdnVSVpcCgYjaloIJTXY0AYTB4Wk0cmlsmkZAaX0NqpMg64Fe4upceudpkmV8e29yYWZ6xDLt7suPJg1XJz6L3e8/xctR8vWH4ud19uuM/X3PsL9v1l5+6Kc3vNs7vbf3A0dHW7eHiytL+/cn19en52vL+3dfLr4AL4ZRuyFDaAYmtiUnEpZYKSdFIqWoMS94uY1uapw3FHsAMnKm0x1lXQ4pPq3iXCvn4Ev42ujktDZ4cXR0SVxKZUpkfnJpYjarf3j25ugYuLs6vLX4sL01OTY4Hx4eGhPqvN1GEymqwWYaucqxAJ2sRSs5zWSmdrKWIzuoGXUYL/Gln6+8eCv6dh3oNIEdmYz3no8DJ8ZB01HkFPgFIiG7jJBHFaScO7sob3eEEKXphZhPpYQ4khSwqLGyISy57hxGBwQ9SnrHvfC5+H5T39lPPsY/bzsLy3McVfa5srcuAp0UWf8xEpmZAoMCIxsej9y5i/5NV/Q3CzC3DfvoLvfCu/m0P8UMVNAJNixN2U4XW32iFtVlK5arrEwJhc71J2wgncRBI/UWooDy4broG1i6s9APh1dr5xebF+fbl3fX14e3P+H1c4boDL/cNdp8feZlD29Nq8Qw5nn83SozNYW1V6gdWpGwq4ewftVoe+VS+mcQjNXIqpq31xZer419bFzcFEaMBsUas0QqlWZHYbFUYJQ0zq9LQzxA1QbK5EQ5K0EUdDlpXdIf+kdWLaNTrRHZodkLWye9wdHTaVSiMwWhQavbDXaxoZddrtupYWIgxenpufWgDOTMqISs2LzSlOKoflIollNF59LTa/GgWqRoEIzbU0HprQDKtBF2AoVTJts84mcg7qPSNG97BeZWDrzcLZheGZuRGDUbG5OXt1dRQM9vvH3L1ek7fPbOtS9w1Y5hZHNrdnt3cXgtODkzODI0F3p0MlVFG5cmJ7J983bh2f6ZW3c3qHuo7Pd5x9lhYR1T1il+p5LFmTpksl1vLVFkV3v8Xo0Fhcut4Ru3vAaunR+UYc3iHHgN/rDwwtLM94vE65XNpjdXSZ7TKJnM/n4imN+WW56YUpyaDElMLE1KKk1MLExJzo9PzY0pqs8tqs7OJYUE1qVnVyHjQDVJsNrsurI1TB8JWgqgw0FdZq+W9mduzSsj4NbNSMCVpx092kRTdt1cNcdjGGVIghFWLLK5jQ4weVyPNJw/WMecHJFxFzYOCPmJpERHVKbMTzuJiPkdGfYhO+18BKjRaVUExv13AlQmJk+KM3z//1y9s74W//iHz3NPzNo3dP7715+vvHV4/evnzw/PE/wt4/LM2PJaPzWwj5ElqRTlBm4BWqWDntwlIZr4hNyyZgk9GIBCQ8uRaaWFUZX1meAC6MrCiJrYUkVZfHlBaGF+d9Ls/+UJX+igqJU5BBaka+jJotIKUxMPEEWDQJkcTA5bGIRXR8PpNUJGRWSLlVQlYZHZ8vZFZLOTBxC1TGrWsVIpWCeqWg3qSmuDq5I31t40Md/X1al1Pd59WPjNqHxxyjAZc/4JhfGJqf6V9dGgsFvf4RZ2hmeDw4MDrlCy4MBxcG/TMu/4xzYt4RnLHOzDv8E27faM/QhH1g3OYZ6Boc8vS67A6L3G5EOy3g/p7MMV/azGjGSjB1fer7j9kvB4ufD5c+7i+82Ft4dLz6+Gznxenm0x9LD3fmn+2vhJ2sJ5+s5qwH0vz2FJeyqE+D83eJgdNl4Gb7+mfodNe1GBBO+2jLfYx1F3OhgzgqrhsRwCZkyAk52seHT3UwNgcUs07enIO9MyRb626Z0RM3nRxgrRv46b86HgRuZs7OQ79+zUxP2/u8rf4hzeaKZ3KwjYFOb6z4IiMmM2CflE2JYlI8AxmZHvGvZZmvGqqSChPfV+WEVYHe8xn5LgsZCQ0nNCYolFAsIZ3MLOHJsQaHxNyr4rSSeSoSS4K2+2SewVabQyAQwlsVCBEbzCQkaYTFVmV1lwrWLqzA1sbmpL+kUisEUqLSwGbLKc1SfBMfRWipQdHK6ijgamJRKTY/ty4vDZL9Pvnb46+v08CpLF6j2cAQ0ApaUNGM+mgcKgOGyGpqQZDY9eXI/HJkXj2uBIMrpjVVcRi1kha4lAVnECuIDSXy1ubx2YGl/fmZ3dmFH/Nz26Hg0uj0ytjSWmBmfmB+YWh3K3h6MLu9Mjob7Onq4Js1LW0ivMPcEhhV6y0EPC9XaK2zhpjaEaKoB8Y2ltPawf3LcmZbWUTqbxhCFgGfT6VWMSSNFD4KiyuoLPwKz/oIevvX0je/Zd75fwuf3s17ei/12e/xL+9HvHmYmx6NQlfW1RfXIfOR2Px6bC6sPrsantXMxzbQ6rVdWmOvTe+0arrN3QPdi5vjs4ue1dWezVX75fHgyY7zYNVysdOzN6eb9XGXB0XTbk6fgTzhFK5NWo42h04OJg4PJw5OQsfnC8e/1o9+bp6cbZ+e/fh5fnBycXB8ffQT+Dm5OVXPRBVgC6uaq5lmptAlJmiI6iH55EEfSVZJ09ToRpg4dUUuKT6PnB5RHUk1s8Uezcvk8K+5CUXISutAz+DU8BVwdX17dQsAp6fH8/OzodBkMBjo6+u12a3mrk61vl2slou1coFWxm4TMtt4bD2TqKguaPgaCb7/Put/pyM+ggiR4cWPEmvep0A/FTbEorj5eHEhhpeJF2aSpFkYbgKtLa9ZX4hgxxRiXxc1vC0jfoI1x6C4KVQVGMpI+pJ772P279El7z9nv/ia/z6hPDoyN7wUDYrN/xKe8TS+5F1S+fs0yOcP6fffpvzxOesJCJNYSc3ORn4vIkQhRZl1vFQwNYpmrJM6mhUOgdIuklv47U6huZ/f3FpMEKU0yZLcE+SDS9clMPnr59TCbNfoGL/HhevzCcbHTdeXe9dXZ3+O39zcAmsbqzanmSdhGLvUHfZWEhPFllC4MgpfQVUa+RxFE7+NIdGz65uqq7DgmoYyHAvhHLbMro1uHc35Q+6RQI/KwFN1SrqHO9U2mczIk+hZzVIcW4Gn8Org+FyOAqmzs6wekcUlnZh3MblouZoRmhuEwosxuBqFmktjNtCbG8YCvTqDjCeglkNAmbnxaVkxcSnfEtK/p+XGFlSkF9Sk1eDBTSIMnoMA1aSW1OcU1WZUoEDpxdFQHJguwTDljXw1UdBGMjgF/FZ8u4nvDzr7BiydttaV9Ylb4PDicqd/wNrd0+btMy+vBXwDXdOzI4HJQVev1eEyOh1qdTtD38lrYtcRWmp13ZLAYv/Mql8kY1q7dIHgAFdAN3appTouXYqTmThd/cZWo6Rv3Dm1NLp7ujo47jLb2owW1eCo0zfU3e00zS4ERiYGFtdnewfcI/7BpYVlr7PXbOxUKBSwekRWfk5+OTijKDuvsiC1KC21IDU2Mzom/XsaKC4lNyohMzyvMhEMzSiuzs0ryYQ31OKo6Mr6YhihnCbGY1uQ/00dqazubYMNaBDDelTAjJ2y4ac6G8d1yJAZH9BjgvrGeRt93krb8PAnOyjEoo90WKS/m3G21Tc5oK0CJ759dTfs8/NcUApfyJArOYNDXQBwEJp0UvDl9dXp3z7c/f72/ve3D8PfPPr8+sGnlw8+vnrw8dWD9y/vfnj5W0leJJtcqhHAbEp4V2uNgQuSU5MN4uI2IVjUnNvUkIiqi0XUxtRB46FV8RUl0UWg8GLQ13Lw94qi7+WFX6uKwmvyP8Oz38kbs/vb0EMd2E5xKZ+QQKoNw0A+Y6ojsLVxBEQ6HZ/Pp5VL2BBJSwWPUcwiFvEZVTI2TMlDtPLrpS21Eha0lV/vtvCcVkFfj2KoTzc8aBroNw4PWcfGXcOjzsBU//CIIzDhnQn1z80MDo84xgO9Y8E+/6RvbHpgbG4wMNcXmPWMTTvHpmyBSXNwqmd8om9kwucPOUcmuwdGeny+7hFfV79DOOSChkZAWwsZJ5tJJ1vRpxvhp2vvzjdeX2y+Ot98drr2x9HyP45X/3q68ZervTuHy3/Zm//r4cLDH6EXG/7XywNvZ91Rw8b8ERN23MY+W+m72R45WrBvT0jHLXCfHNzLzfVQc31NBf6WygUFelNPXusgL3VQFjppS46WCRN52tK03tMyqUD6GGAvo2jNTjub0wGXoxe/hq+vQ6c/g7Nz9j6fwj+sXg6ZR12CZlRSY+kHUWMiCx6uaEpmIsPJdZ/yEv4KA39EV8RmRD4pyfgAL/3KaEzv66azablkQrK6HYajZDSQM5v5lXorvdMlsPWKbS4hnQNRGyhKDaG9jeiwc3wunoBVSGuI10sqOuVVZhlEzS1HVUZkpTyjNpULJASxupkuItLERJqgkdiCQFEhUEJJeSO4CA3OgYMzoEVhWQmvYj5nl2ZzhASbiSWigel1EU3wSBw6G1KbReUiqUJsATQzuyK5oj6vBp5LpVSyaRBxM0zKqmc21ZCIVTIVvT/onNuZnt9fWDteXj1cWNgOLW4FVzYDC0uDc7N9ayvDRz9ChzsT80GHqZ1l0XE8FnG/XTo21N7t5Uq7sPzuelonhGQo4znqsbJcKCtRYkc2cLOjM+7VY5PJuPwGLIghwZH4KCyxtDArrDL1Q+6bf1R+epj9+/8EPfxr5oO/Jz78R9STO2HP76UnfkWhK7E4CBpbBENk1NZnYElFcHxBPbm8nlTd2dvR3qnp6DZqzRqDRRWa79vZ85/89G9uOQ5/ePc3etZmtfN+SY8O2crK7xCWmyU1XkPT+qT55mjq8mT6cH/q8Hju+Gxp/9fi6dX2ycXur8sfp5f7P88PTs6Pfl6fngHnxzc/j25Pee1ChqqlvVdHaaVphwybwKpxRFJFTcMrKrR+HkEDRSiqcslZeeTC8Z+LTLPiSUxYFChL020+uDy+As4vgJ9XN5e3AHB8ejI7Pzc1HQoEJzxet7mr09JjUxu14nYZTyXitoklRpXQ2EpXMeIrPkaWPIoAP44ufZFWF5aDjk6qCYsu/RCe/6qElImXQ8itELKyiCDNIsvTmnW5IjtEYIcQlZmZ8IcZtffhLZF4aRpTVyTohMBbkhOrXr5Pv/M553F8+ZfokrAv2e8zKpLA8KzIrDfvEn6PzH+WBvmYBg37kPngTcr9Z3F3o4u/QGiFOElNSwdKaEE1tZUn176vExQSlbVUNUrTK9R6+Kx2VEsbrJYaS1PkWIYaty86jy6doTnloI/bZW3oMP3/dL1nW6Jruq77E/be61h7rzXX2j17rtmze4zuMWqMUTlXWdGyygQKKEpQBMEsKhkFkSQoKAoK5oQIAkZEzDnnnHPOGRXf/aFG914fej7H+x/O57ne+77OyJp6Wl1jfK0l/WBv/u76ErgDvlfEXVovugbaMvNTi0pVuSUKlpAUHR8ZI4iIk1JkuQKxks1OIlNF4eHcAFYKlUD3IQtDVRrp5vnsBbA1tdJtadWlZPHUpkyNJdfQrMkpV2bpU7L0KfFp0cI0qkrDS1CRNVVJ+QZRbWuBpjw1QU6fWupa3RoTJjBieVHSFG6JPlssZecWKkQStkAcjfSDwrycfPw9sUHevgRPFA6KDfHCEL28Q9xDWLgAhi8iFAIPAqPDoIF0H0SwGzYKHkhHMhND6PGBiZkMRRE3OSempqm4vkVnrMq2NGjml3qXVodm53qaW4z1DbqubtPiynBza9XASNvIRFdtfXlOXopCEWMyqQpLxIocdlxSVH6ZYnp9cGi6y1RrMBiLC4uyamoN5iZjeqEkpUDYOlE7uT7Q1FfTM962ujd7ertbbtYUalRjE91dPfVjE92TM4NLq1PDk70jU30TcyPrW8snx4fLi0sFBQV1dXU9fb1V5hpuoiiUFkliU5EBaDgOjiB4IQmeXjgI1MfVGwtG+Duj/F398PCQcHwsNzpWwCBzQjlJFGmeILlQ8s8Z2arjtOo47TpOl4E3XJUwZpIMlsf3auPm6lIXGhQHfUUrLarlxvTWfEZCsH1OnPftuhk4aLXtd5+st6clkN1dXoUEIDMykpUZSQ1NFZY6fUoyJzwEwWUFZ8hiIwPhHi52MKd3Hs4fPUGfoU4fne1ff/v03PnLM6fPj4gBbhmyyNrS+N66pL7a+BYdraYgvEFPN2tpumxieqKPIMaDQ4ey6Z4suhcp3C0s0Ck8wCki2Ikc4sIkglkkN1aYsyoa2ZhFn7LIxmslDUWUAglaxnaTRLsJ6e48KlQUjUzmE9JFIXIxQRHvLxfjs5LCs2RRhQqaLoutzWTlJEflJJN1udzGKmVNmaK+Kqu3wzg23DA60jQ82DQ43No/2jmxMNo32DYw0jY10zc63tnWUTM83tE/3DI81TUy2zMw2TY01To21zY20zQ0Zp6YbhgebRge7RoY62rvr27tregeqO3pM3W1F2wKOgUAACAASURBVA32JM+MRa7Po7eWXHaW7PaWnx+uPj9bf3+18fl66/P19oerrZfnG49P1349WfvpZO2nw+W/Hi79erjwbH/mzcGM/f6k08oAZLojoCLbI08M7i5nnUyWHAzmLtXFNykw5SyXBgG8XxY8k81c04v3LcqDluy95qyTzoLd9pzN9pyVJtVGW/Zue86sQdyTQTGLse1ZUWudmcDVAHDWB9zNXBwP93UXW8yy5npFd3NGfZkwTYhOZDgXSJEFUi+9CiPnOiVE26NA/0YJfMslgwnwl5QApziyezwb3tumrDRypAloQ1lsYTFTrePkqWOq69LqmrLHpkxj41WqDIbBmGgwJLQ2Za8u1k0OlqRL/dNEKEtptKWEYS5mFKeH8SiQUJx9hoKmVkvy1NLkjDiJiiuWsfmJ0UxeRCQrKJiGJ5BxfqQATGSAM8rzC8TZLxAjVwir9YocSXgKA5rGQyeIg6mx/il5AqUumSwihsQSKPywSBZermRnqmLzsriFuQJVJjdZGZtdmlLXWzmzOb52vLh1trR2NLO6N7m8PbK41r+42jO/2Lm21nOwN3qwNzo92VBRlmaqyuhs1jRWZtVXZ1gas5r6Cqp6MxRl7PhCYoqBkapl8JVBKYUUCsfD1f1XSpR7iigkMT6cLaUyZQy+jIn3dwtCfPV+fz8C/AH7+iHh3XOs3TOk3TP4h5egT8/RcMcYVphQTBWKw7kCApuHi08Kk6RRxQqqqjChoae6c7Cpqt5YUl7Y1Gla3Rpe3uha3WxZ22jcXG/cWKlbmi2bGS5qr02oM3AGW9LmBtR7i/XHG12XRxPWs4WL86WT86Vj68rZ7eb13eG17eTGdnJtO7Nen11cnVpvLm6A60ub1QrcnNjOFw/XWsc7+5aHjoGz1Zvl3HpFcLw3Jz9S06NKquKXT+r4Wr5YL9sEztiZSSC8ryQvZ+vsxArYboHry+vT74w8Pj2ZnZ+bmJocGRttam+uqq2uMFeVVOjV5bqc0iKVNje/siSlODMkLhQS8tmL9AFB/YKmO3tTXH0YnlgWyjXQ0YsE4+YwFeVCWSkz1UAUq9GiIkiWOaC4NVpeEZ6gxoXG25OSnBOKsTQZiCx1Sa+IJIpAwQIQmvbVJeA1igby53gF8TAxyZF4ihfI187V76038Zt/tLsPDewe/NnRz87B5y0iyo2REiYtiknWMBMLouJUwUE8FCU5mCkPYSkIBTV8Y5skqShEnO2faaS0jGcuHpuWD6p7hlU1ljhLbWxlJaWsgljbwDZbxHX1mdbLHQC4+Ud1zu3dTd9gR646PSNfJssQccR0elwEUxjBTaLzUpjR4ihmQkRMEpkUHxoY4xceh6eKw1iJkd1TlqmV7s7h6ubuMmNtbrYhVaGRVLfrx9f6zV1lWktubZe+oELe0Ket61EPzZoLDAkp2ezkDHaFJf/ctmGsypWksHgicgyHaGrQqfUZouTYgHAfL18wFOXs5QsGe3396vYeBHeAoV3gODCcAHZGf0GFwLwC3FAhME88CEP0IlBRcLyLK/IjBOOAJ8NRIS5hMchIji8jnmC0ZOaWSNQGRUOrbmK2TV+RWVKaVmMpGhypn5zprKoprK3XHZ2uLK4M9/TX5RUmp6YyizRiRVaMREnL1knTisS90y3mtorx2f4aizE7T2GoKMwskonSWewUkrYhR2cpMHeUr58sbJ4utvTWFmhVAyNtKxtTbV21g6PtQ6NdHd0N7V2NrR31q9uLhye7l1enlxdndXW1q6vLt3c36ztrg2MDU4uTBrORI+EEkPC+ocjvnhCIrysywB2Jd4X5OMDR4NAoAjUmIoxCiIgh0EXh4qw4YQbvnzOyrTSurZTTZeD1VcQPVyUMVYr7jYKeUm5rPmO/v2irK3ehIXW8Slwo8C4WoTb7Mhe65BPNyb01iaXZDG/XJxCnFyxaUAwzXKvNjYujBQWhUQhX569vPMCfiQEIBhEHc3oHc3kPB9sjPRzxvlASERfPp6TLOeo8sbk8rac5Z7pfvTpevDiYNd6cOFDLHWyI7zbzakroOTJcYqwHnw6Jo0FjaVBmFIgS5kgJ+UYLc4ohuvBo7vEMGD/CuZCP7SvhLzWlj9eIm4vIJcm+cjY4geaSFAOTsL2TYn0ksb6iaKSQAZfEohQibEZCULY0tCA1sjidUqSgZErDcmUkQ4GgvFhiLE6yVGUP9lRPjbcNDjV199R19TUMTvYNzQwPTPQOTfWOzfT1DDc3dZo6Bxr6RpuHJtuHJtv7xhr7xupHp5onZprHJxsnxpva2iu6e5v6hlqqG9QGU3ZjS2lnl6a3O316gr+1Gry/6baz/GZj7uethf84WPnb0eLz0+V3F+t2V5vvrndeX+++uNy+f7Zx73D5L2cb987WH+zO/rIz9eRo/sNS74t67Z9TuP9FEvOHbNGjVo33dhd3pTZmuoTUFO9liPwyJg8+qU66ac267VFbB7QnfcU7HXnbrVmH3QVHfcX73YUHPUXHveqdxsz5cklnJrkjm3I0UAxsNt5sttwe9QDXExNDOoUsOCs9PCctPDc1OIWPkMa4ZScgClPQKVznZI6jjAfydPzv5IDXqXw0NfALNcBBxEbEx3qV6WINuhihAF5USC0rF5jMSXUNio6u/I72ovGxqsmxqjJ9Qk9H/viwfrS/dGmmprc5UyXxz5JiatRUUyG5Vs0oSA7gUSDhuC/JotB0RbQ8jSVOogkTKTwhicOLimaHUJiEMAomKMqXEOmHj8TB/by8fOEkSmB+jqRWL8+XhsnokDQuQizExwgC04viiy3ZBTWZakteUU1OfplSW6Eqq1BVVmZUVmeVVWerK5Wl9fmNA6b5jeHd04W949m17ZH17ZHVzYGl1a719d6NjZ69vaG9/YGt7Z6JyRpLXWZFZarRIMtXxeWr4jTF8eU1cn1tSpaen5AdFSsjxKcTZZkUfaWUy/ODQx7TwsESFiYu2o9ARgdzQgSp7MAQL6z3N5dX9wKcP+A+vUK/eYx8/cjj9SPo+6egD088wXakCHQsO4jDC+QKCDGxWGasHz8xVJAYqSlTtnSbapvKLc1Vje3m8emejd3J1c2B1a2uxdWm7e32zfXGtRXL2nL1ynzF2lLF6W7b7dkgACxfnU7s7YweH81eWNcubjbPbjcv7/Zu745v704B4PIOsNpur66vr25urDbg7hYAji9ObgCbFbg5Ac7Pgetz4GofOEwuFROEaEZ2VHpdstjAHzkbLh0oSzakr9we5tdWqvS61eMTKwCc39z83sp9Z7sDgKOT4++MHB4daWxrqqipLK+pLC7TaSr1uUZNuiY7y1AoyEjyCIa74j+Cg96CAz+4hzggybAgXmAwPwRJ9qGnMpJLE9PKRRItJVFLSNB4i0vAiiqUvDJEVIyXG8OTtAHCfF9mGiSA8y5C/C02A+FLfxcqAkUkesJJn/AcaGx2hLCAzlEQ0eFOEMJHjyB7Xwo4jIfG0mFugQ7OuI/ekWAiH8dVkcV5DEEmiasMF2aRY+S0cEEgSYyLEsGlBYQCM0VWhJMV+7dOZkxsls1uV3eMZlXUxlWZo5uaY8y1lJYOYVk1y1ge399fBgBnAGC7sd7e2QCbDbixXa9tLgyNdhXrcxJk3OQ0MVtIi4gJpPHCyNyQSE5QVFwwVRROEYcTmD4RvAAi1z+c7ZetT+oYNXUMV1ja1BlFInmRyNhSnF+uKq0rbB2xdIw3TKz1Di405+qleUZJ36RJZ1Iw+UFpecKjq+XNw6kkOUuWFhsnjAiKRAmkdGWuhBITjMLDCEQf30A4HAP+5Pr2M8jOAwOGY93dfZxAaAcQ5hucAAahHdwxjnAC2J+ECqRhoH5On9xeIIPcMOEwT/w3T7wDOtTVnwQRK6m8lIi8UklRmczcouaJIqM5weY69frWaGNL6dBow9Rsx/La4PLa4NBog7EyMzuPL5IShckRLFFwrlGWqU1SV2VpqnL7xzvUpbnq0lyhhM1Ljk7JEwpUzNQSUbpWVt9nah9pKDHlFxiySqsL+0fbO3vra+r0vYPNw2PdA8Md03OjoxP9J1cHB8dbK6vzK6vzU9OjO7vrV9bTw5Pd86vj9d1leZYsIjrMNxjhhYd64aFwgrsL0sER/sENZe+G+ARBOgUQMSFkXCAZwxQRoxMjovih9ETaf5q1tmqZPYbYgQpeXxmvqzS2S8vu1cdN1yXvDxVs9mTNNkqHKmOHTOyVbtlyb3J3OUMn96stpLRXJMSEucFdnof4w4RcarpCFEUk+CAhnrBvHu4OnuAv3m6ORAKaHOonFdANamVXS+XCbN/J0fKdbRcAdgBgA7iesx73X+62Xu7UHy2Vrg9nLPUp5rpkEy2SFmN0SXqgXOAlYcFETKiA5sanu8WSnGMjneLITkKaS2qch0qAUHI8a9KIkxWSiQqRRRmqk/qoxYhMLkzOdpcy3WRsr+RYdEI0Qsz0To7zUYr9s5OCZBxUtiSwSB6pVkQVyaPyU6KK0uj6fH5JDt+gljaYCnq7qvp769raTW1tNd19zcNTQ21DHb3jfYPTAz0jrW39dW39dfVt5T0j9b2jdX1j9YNj9UPjDSMT9WNTjZPTzd1dlaX6rCpTSUePpaq+uKRcWVGdazKn9HaLJ8ci1pY8Drbtz3Zen2/fP9v6j5P1P+/PPzhaeHWy/Op87ZV1+9XN3surnQen6z8frfxwvvnz2cYvu3M/bU892Jt5Ndv5m1nz34sz/kuH+enqEGyzH3XUH75RG7pQEtaZgGiJ89rQcq5blWetyqOOrP3ews1u9Up7/mK9Yrsja7c9Z71Rtd6QuduWf9BZtNWcM1MprVcQO3LoAzr+zoAGOOq17naYSoU0olMMGcwgOsdSwTwaODbqm4DqLI4GJcQ4J3HA8ngPR7v/MxT9OFtKkLKQsjiMiI1k0SF0kjM/zpNOc+bz4IkSrEDok5QUqFRE5qiYKjklQ05KFQfnKciGgjijWlCpERqLYrNlgSqxj1oeoE0LLlWG5STiRXRPEv5bHA0liMUniIgSSVR8AjE6GseKxrJZfjEsH2Y0ikJHkmioKBrG198tOMwrXhChV4tMJYIiWaAiBpTKgfDZCL44RJYRo1QnFNdk6ZuKNTX5peb8clN+VU2+yZxvri8yN2sqm9VV7drG/sr55Z7D/anD/YnN9b6djf7dzb6ttc7dzZ697Z6j/YH9nd693b652brWlvyKypQSTXxZSWKtUdFkzraYlMayZENlir4qJb9EmJYZU1qaNNRXJuUFYiDP+GSohOEVR4fT4gJJAqJIwQ4JR+JQLt9e/oz88tr/m53Ph+eId0+gr36F2j2AfX6Egb1j09BJCZFJEoo4kcQXRvCFEWIplcUJ0ehUre01Ta21jS2W9q7mheWpxdXxsanO+ZW+3cOx9a3ujc32rZ323f3245Oes/Pek5O+s7Ohy6vpm7vVG9vm2eXaycX6hW33Cti/uN69vj66uTkFbFcAcA3c3dhur2+vb2w3vy/Bn55dXN/ZbgDb8fX5kfVs6WiVJCPj4/1jC9iSMikrjz16PD55OpdtUu/eXW1eXmwcn1oBwHr3vWgNAIDf20sPj4++Z63DoyMNLc0VpmpLc72mvLSoTJtjKE5T52Qbi+UluSQRw5fkhY6C+lG8fakIRjI9PjeBImEyU2LFhZIkbWKqQZBYQuYX+SbovFOqPZIr4IlafLQSxUhDxBcRhPl+5CRXSjIoLgtBTgL7sz/6c74QE6CBAnCMKkBRGRejCsRHu4Kxz2BBHzyCP6MiXCME/lial7PvZ+8w99A4LFMaFqcgi3OYSXksSU50Um6cUClgSqhkAY4s9FTqQtSWyNQiVEkDuW8hp6Y72VAfb6zlGc2s6jpGQzOtpZ3V0ikpKImurFGsrg8CwMW19fLmxgYAwO3tre3OenN3uX+0aShX5+Sndfe1VtcZJWn8SFYQlogMYeKCGVjfSDiOgsRREQFMHwIDGRLtw5KEFVcpmgZKG3tK6rq1qpKE5Dx+aqFIV5c3uT4wvtqnNecUlKfFK+hCOaXElK63ZHYMVbX0VUyv9C9ujablCDiiCDonMJzq6xvgRiAiEDg3Lz8QmRWKDoS7o5y/m6Qgvq5uaEevAIiHv6tvONw70B2Kdf4G/wT2cUQFeQTTcB5Y0FePd75hnv5R3lCMgyfuKzLQxScMFECHRfLQsckh0eJAsYJK5wYhcS76iszGFoO5Tl1bp25tN7R16BubNd19ZcbKdIWKlZhCYYmCmfFB0QlhRdUqeZHY1GbsGW/P1SgzC+WxIho/NVqYHs2Rk4RZzHRtkqo0Nb1YlmdQGeqKS82F5pYyQ5V6c3f+7HJve291cWV6Ynqou691bnFqfGpwem50b38dAK6s1yeHR1vW65PVtTljubqwOJPJIaMDvdzQzq4oRxDGyQn9FYT55or85Il18sa744hIvzB4IBkVLSaGcfyjhGHURPo/Z2RDQXh9PrGlmNxVGt1VyurQMLt1sUMVwu2+vNUO5c5A9mqnYmdYdTabP90q7K6g6mReY/XCg0nteHMGL8oT4vAQDrKLZYTQyUF4HNwT9s3V6SPKCxwZ5p+SwO9prj3eXri92AJuD+5udmy3OwBwCAD7ALAJABsAsHh7Nnhz2H571HS5Wbk3W7g1nrnclzrbkdRTzSnPCcmTojPivdP4XnIuXCFASGMh0hi3lFh3FQ9WIEWWKnDGVNyQgTemF5ZLsCkRn3Nj3crluBIJOpMHT6S4JNDACXRYYjRcLsBkJwVlSQPThL5imntOIr4kjViSFlmcRlKnkYvS6EWqmEJVrLZQUlOR01inbWgsa2yu7OlrnpwZHpsdbepp7hrp7h7taumvb+mv6xltqmnWtfRUtPVV9g6ZB8ctw+N1Q2OWobH6sYmmto6ygkJZYbGitqHU1FhSVVtgrlObTLKWFsboEHZ9yflw4+3R2rOj5Z8Plv64N/+vW1M/7c483p97crDw8HT1iXXn+XdGHq/+eLD0w/HqT2frjw7mH+9OP9+derM58WZv2WFn0X5n+tPW0JeDHvicHtoicS6nfRtMC90zSQ4aZVMGTpea0a5h91ZIppszp+tSZmuThkq4PbnsvkLeqEGy3JS92pK72ZHflEVVRbkWxyJmamTAdltzqYDg9QTq+Fcv19/cHf4Kc/zZy/U3N4e/uH3+E+jTH8Gf/9UPdk8cA3G3/wMZ/y6B6eXn9hjp8hse9cbf5zUUfA+Dek7wf4Pze+mHfY1APvH3excZ7sphoKhECCMCGhMJpQY5UoO+0kJB5CBHRqgjPfgLNeCdgOyYyASzQ+2l0XAh1SMm3J1HQ/NZOBE3UCwK5cTiYui+sQw/HgsnjMMJuDgBF8eNw3E4hISEqCQJRZXKzFcy0+L907he8mhXKd05Kc4nURQkFofFCUL5EgpfSmfHkxNTOekZwpxsUV5uQmGBRFMqVxsUhWXpusqMjmbteH/1zIhlaqBqerByfsw0N1o9M1y5MF69OG2enzRtrbZODJc1WJSVZVJTpWyop2R6qGJpwrIwZpkcqp4aM8/ONk5P109OWqbH61anWhJj8ATICwkdLmNBE9ie+UX8lIw4aQozOAiG8f7qZPcb+O19369vfD6/RH9+Dnn5M/jVD+7v/+YDesoiQpIEgRJRWGJiZHwCUSyJlKexJEn0DBU/URLDYISFhvvFi9kTU73H5xvrOxNL64M7RxPLG127hwPn1onTy5Gzm5FT6+jeycDx5fjRxcz59ar1bsdq2zu72T293jm/3bsBjq6uDqwXh7fWE8B2BdzdALc3Nuv17eXN9ZUNuANub+8AALBe397e2W4BoKm3NTAuBMsjMJTR/AIBXRHdvtB1Alz1L4wd226uAMAKAJfXwM0tcHsD3N7e/cNisX94MD07MzE1OTQy3NDSXGE2mVvq1eW6XL06x1Cs0hVklWtyKrUydUZKkVyaL00uTOYr+XKtMqMsJ1YhSNGmS4uTpVqxvEyQrKcLi7GJBnSKCZFQ6sHLx0Qkwgjcb4w0RHyBvyAPw8vxocrcaSmQsPhvWPZHaiqclYnl5AQkGeicnABf6ofP8B9A/s8xFBCW4oGjIhChEO8Q9xA2liklcuSkWFkEN5UiUjJF6TGi9NgElTghSxQRiwliuuYayQWVEQlZHtWd7PqhxIJqSoY2MrOEWFxOMjWx61tiGtvidIZYrSFxfLIRAI4A4OrO9ncTB2C7ub28ubs8Ot3p7Gn+3rA6OjUsTRMSowPwUT6BFD882RdLRmHJCJ9IDywFHsBEBUcjyQIcXx5VXC0zWtLndjqnt7qLqlUqrbSyrcTcqW/oq2gbMVc0q1NyuUI5RVHAM9ZnV9TndY2YU7OEWepkY02OOJWWqGCwRUQ80RPh74ILhSMIEE8/NygGBMWAXFGOYB9nF59vX70/u+OcUSEwPBntE+YZSMN4BUBckA6uCAefEDiWiIT7uyEDYZGxgWDkZ99QCDIAjAhyQUU6hcZ5YskuIdHwqDgsR0rywjqlZgqMVbnsuHCzpWh8srmusaCxpdBUq8op5MrSmfzkyGCaN5HtG872k+Zw0zWSxgFzWYOu0JhDjYtkiWi81GiWjJyQx07IY7NlVF4aK7cis6KlVFOTX9ZQ0jfZ0T3SfHSxs723PDDc1dnT3N7V2NPfNr80vbQ6MzU7srG9sLmzuLg80dPTNDHRV1amLi7OEopYhCAfNN4TS0T7hiPd/UFf0Q7ueBcPf1c/olcg1TeAhMaEwgIoyAgOzjfKk50SzUqN/eeM7NCS6vOCa7OCmgujOkroXRpmn44zUi5qL4werYivz4lcbpdbF3UzzaKpFuF0a/x6n3xnKNuUHRFPAiGd7ju//RHp9o4UigoO8PLHwAQ8aqZKoilUzk72AbdnwPURcLMPAId/R+MeAOzc3W3c3CwCd4vA3TRwNWA7abMdN15uVuzO5G2OKdcGUld6Uycahc06slGJL07xLZb5Fcv8DMpAdTKmOBlTqsAZ0nBlSpwpC1+TEdCrYfQU0nVCVC7LrS4zpF1DLU3GpLPdpFSXeLKTiAqSxSEyJfiMRP8kjreACk6ggbPFfsUpoUUpYQUpxDwZMSc5KjuVlqfkaAuSKsty6i261lZTb3/L2OTAzNLE6PRgZ39rz0hne39T+1BT22BD+4DZYM61tGqbewyd/RWdveWd/RV9w7WDYw1Dow29/TVVprzyqpy65lJLq76lo6qzx9zamtvbxV6YCTnc8jze+rS/8Hpv+tHh3N9OFn/an/9tf/HJ3sLD3YXfDpYfnG8/Pt9+eLx+72Tz3t7Sj0drv51uPNuYfDDX98vqyIvDxY+78682Zx5uTf56vvDeOgVbrYM1J7lU86DTOs6ySTKkj65K9y9MQGQJkaXpkYPmlImG5F59bE1ycKUo0CgM0IuCm9W8QVPqanfRZndhRw5DF4euk4d3FLHYge9h9n/ydr6Pdn/l6fQY5vjE7dsjx4/3HN//9cvbf3f5+Be020MJy8fz60/0IBchFeXt+NDj62/u336BuPzq6f7Iw/0+GvkM4fXIE3bf2/MJyvtlgP+XMIIjMdCZToQwItwj8F8IqFcErzcY6BO400+QL3+GfvmTr9vPeI9HcMe/ejj86PH1nqfTQ4ynHdrzrafbczjkGejbQyTsExr22cfzsy/8E8b7Pcb7va/3R1+vL3DIe7jbBzjIzsv5Jcz+HivYMZOLUnEQUoYXI9iVGQ5jkJCRREQEER0V4RfNCKZHYWPpBA4jgMMg8GND+LxwDjeMzwuXckNV4qg8GSNHSs2WkNQKplbFzk+llGTElObFFWfGlGviCzOYqtQoVQo5L4NRquaU6wS1BllzRXpbdUarOavJktVQm9nVpmm1FLSb8xOj/aMJjhI6VMJ0iiPZZyjClankeC4e72PvC3nvYf8U9OZXAvhjgOu7SLhDuMfHMA+7YI/X4Ui7WCIogYUU8FDxYr94sZ9Q5JeqIGZk0uWppCgSjMcLYrKwbG6QoSKta9A4t96xstczu966tT94djljA1aOL8d3Twd2T4ZW9noOLmcugc3t47mN/fnjy+2r24Ozq52zqx0bcHJ5uXt+vnt+vmu1Httur2y319dX1quLS+AOuLqwXl/Zfm/ZBoDLi5utgx25VkmWMaISqSlaRV5lwcjK+CVgPbm5uLTZrLbfjYnA3d8Z+fezt7c3NTU1PjkxODxU39xUYTaV1ZoKjbrcUk1emS6nTJtpLMkwaBQlBfmV+hxDSZZBLVdnqkpzVcbsZHWKqkKVrE1UlCWmlgmSDMwkY2RyRZCoFB1X4ElXIKgpPrzcoITicEFBQFwOlprqESR0IMncopLBYWKXaCWKX0ggyTxpClR6FT02A+VLs/OjfSOLsZF8ApaMwpJ9yLxQWnwYOymSn0bhy8m8FJpIESPNEEgzRfFpfFEmPzIWH8TwSFCGpOQFJ+fiSusZhebI3KqwwhpStiEsvyzC3MozNcZVmLiGCmnvYM3J+RoAXADAze+iY6v1d7sHcA0A12fnh9br86Ojg4oqo6mx3GgpqWw2JGeLgug4PBmNifJCEaEYkgeWAseSoIyEQJWWn6HjxyWHSLNo9X3a6a3u0rrsdHWC1pxt6TbMbg/O7w5XtRTFK6jpal5Tv4GfQjHU5WVqZCEUdE1zkbZSIctikVhYdAAIHeQeSPZBBkFcvL+4+TqB0N8cvD55BkJwNB8IwdUB8RFGAKHDoHACmEDxCaT4QTEuLt5fwSgn31AEIgDqGwKPk9LgOFdUoBuC4AbDOWAoIHyMmw/FOZSDZIpDKdxAnoSWp1Hkq+U5BbLmNgMA7B2eTBor5Nn5sSnpVIEsKpKN9YuA+hIhJB4hNpmcoU+pajNYekwDs92xEiaFT6TwwxiSCJ6KxkgKi8/iFJpzcipVokxurlHV0Gvqnmhb3JnePl4bnx3s6G5q62zo6W/rHWgfHRuYnBle2pgbf7FKMgAAIABJREFUmugpryoxW4wWS1lLY3VxYVZ1hS43V8Hh0ijRYURmEIaIAmNdvvl8hQa7eQVDkMFQPBntH+XtR/QIoiNDYlDBLD9aApmnEvxzRk5Y4lqLI0wqQl1OWHsRrb2Q0V4Y3VUcO6AXWFRR5ozI8ZrElU7lfItsqVuxN56/3ClvLCAnkp0LE4NYoRDnt3/zcHqJ9rRn0QLKDVnLi0MXZ+sAcAwAp4B1HwBOAeAQuNu13W7d3mzcXK/f3KwCwAYArAG30wAwA9wOAedtt4eW8w3D3mz+zmTm5nDaznD6cldyb2V0TW5wmRJfkRFQlRXUXEKpzQ9vLCR26KgtamJtNr5GhalO8+0ppo0YOW15UfUZoT1aRquabEzBamVYGcM1keqcFO2eKcJkS/1lXCSfCo6Lck6OgWWJMHmJhOwEQoY4QCkKSksIz0imavITykuVdbXazq7akbHumfmxqfmJ8anB4dGuweG2vqGWpo6avrH21oH6mmZdfmmquVnT2m1o6yq1NBZZmjTdAzWDky1D4809A6bu/urBsfq+sbr2/prewYaBoZbuLs3EqHhhJnRjEbSz9OFkwf5qzd628eZ647lt/+3Ngd3lzquj1UdHq4/ONp+cbj48XL13sPLzwfJvZ5vPT9ffbE49XRx8tDL0ZmP87frUo5P1p3vTP2wO/PW4/9PtMGE036cizmO7MX2olFuc6JUS8zWV7ZIUA8pNxLWVCdf6c0drRPXKSHNyuIaLVVA89QpyV2XSUrf6dqV+oyUrMwqUFuYYi36B/PJHLOQ+2vUJ1uMTGvLBC/wO4vzK1eGpu9ML8NfHzh/uIUBPxQyMq90PJJxTAhOHhb5Du7/BeX+AujzE+XyEgu77Il77+73z8niKRrwK8P8STHBEwV+H+H9jkuDRFA8OzZMa5sIMBbMjoCSCA97rOcL1HtThL94u91DujxDgJ3DXx16gZz6e773dX4O/3YeBnkJcnoIdXrh8eun8/pGj3W+O7+45vrv39f2vDu9/e/v0b68f//jy/p9f/vKvz378vyLRn5Qcn2QalObz3vXlv8I+/+zv8c7T+ZW700tP8Huoy1sv8DsfD3sf6EcE+A0CYoeAfvB0t/MEv0W6vca4v/b3eIdxe4VyeRLk/T7S72ug99tQ1CcywTEQ8T4Y9RELf0P0/0YKAhGDHEPwHylEZ3qYOwXvQvZ3pQS4koJdo8LcSGFQUognKwpDxkNiQty5EU4JzK880odQ9FNOpFtMmBsW9hoNeuULeuf55RnZD5ISE6JXcM354nq1pKZAqM+MKc+Pq9BwDfrYIg1NXcIs1rLUxazSUr7JJLPUKatNiura9LZuzfbRwPxm28RS/exm8/ph39b+4OnFrPV2cftgYPOgf/dsfPNk7ArY3j1b3D5Z3jpY2T1YPTnfs94cXV0fnp5vXVr3Ts42j07Wzy52rdcn1zcXl5fn5+enV1dX/3BQ2G6A79XbtwCwcrKZX6OOz0hsG+vcudizAjcXN5f/8B5+H+D8ni7e3Nj+Ebfu7OxMTk6Ojo/1Dg5YmhvLak16c1VRuT5br8k2lmSX67LLdSqjRqUvydLrM7U6lbYk21iiKs3N0GdlVWYnqaVyQ3JmtVyi5cSrqRm1caraaL7aj5WD4uYFkaRoYUE4LzeImebDTEdh2Z8R1Fch8U7RSgQz3Ts8wZWhREYmQwMFzmmV1Pz66DRjpDgvPFYRQhEFU0URbCmdLaXy5IwYCZElCeOmRAnlDJGCLZLzuEkcoZLPS4sVKTliJYsrIyry6eVNEn0Tr7CWrDTisyqDlHqCShtcYoopr4tv6siZW+r+vihpu7u6vr76xyPye+Hcze3lre3Kdme9uDhbWFgymWtqmqpytKpcfSY3mUUg+QXRcf4klD8VRaAiA2gITKQ7ngrLMYpl+dGSTKpQEcGRhcoL45Sa+KxSaXlzgbGhoKJZPb832NinL7UoE1S0/DLp6FJLcjZHmhHHEIZyEsNURTwSG0MgeUAx9j6hEBjWGezz9QvsvTP6K9jP2cnnCzQA5BEKcfV38ggCeYe4+4TDPPxdPfGgMCYBF4HCRfjA/SGOnvbOXg74SLRIwcFHot1QDgiCGxj9GUt394r6EsDyDGIhODKSdwCovqOif6LdXK9XazPUJYrp+Y7p2VZjhTxfzZMqSOQ4HC0+mCoMCmNhSDxCfkWavqHA3FvRPtY8uzOZki8NjiFQRRHibE5SETcxPy6lOCExT6jQJqfpZDnlGeXNutru6pHFgaXd2b6xzp6hjpb2utaOektDVW9fx9LqTM9QR8dAc219ZW1dWVNTTXWFTq/Jz82Qp8sl4kROvDSOwScHUvHoCBQs2MMjBBbA8EOFwPwivH3CYagQECrM1TvUJZjlx0vnCP4zRg5WxoyZ49qKSZoEpE6MMSnCypNCypPCWvPYtek0s4ramBvTpeMvtKj2x3S7I5rR2iRLLqO/StZnUqbxQoKRDrFkbFu99mR/BgD2rZcr+7sT25sjwN3unXXj9GDWdr0JAHsAsHd7u3Z7vXxtnb+2zgJ388DNBABMALZB22nT1W715ZbheLloe0K1M5y2PShf75HNNIt6yxlNRRFNRREdOupAJbu3nNFXRusvp3frIhty/U1pqMpU5KCBMVbJHTKyO4rIbYXkjhJ6XU64WoJSxkHSOFCV0EvBg8vivKRseCLLM0calCshqITYpBgvMQOeGIOWsP3k4vCCDG6FXtnXXTM3Pzg9OzA5PTC/NDm7ND0xPTQy1Do20trT19DebekcbGroNpfVaYsMytoWraVZXV2b3dyuqzTnVdYVtvXXjs519g/XTs62dA1UdgxU17cbzU16s6W0u0szNixemY/aXIQerjmeLHw7mv1oW/9wMv/gavvZ5c7zq90Xlzsvzzafnaw/OVp9cLT64Gj10dHK0525xweLb5YGny70vRhtetJfe29//v362C8Hkz9czz4+7/0A9OKBzsR2SeBadcr5SMlci6TdSC3LDKjMI3YY+St9+VerlXtjRbOWlK4iTkMmo7WIN9KQuTKi352uOp83bbRlF3NRqUTHaJ/n4chHRL+3oT72WI9PAb4uSNgnBNwB5v7BA/we4vwS8vWJv9cnEd0P8ukXkr+rgOpHQNhjPD7ikA5+3p9C/V3RXm8IfvZ+qHc4zMfQQOeocCjW57O3x2sfr3eBOAdKBCSGBmeSITGRUHYElEdHsEnQEMwHHOKNP/KdD/wN2uOdv883H7g9AvrB1/uzN/SNm9NDqOsLT5cPIPs3CNAnT6fXTu9/c3d4CnV65Wz/9MPL3+ye3Xv9+G8fn/3t9S//EuT1Th7rk8r0ovt+QHz6K8blCcbthafjc5T7ey83O0/QG2/3t9BvT0GffgV9+hXu8tzT+YXLxwdf3/8KcXri+uW+u+NjkP0vX978Gfr1Nz+PN0jXx0jXJ57ODyAOv3o6PUS7v0CAnkK+PXB3uu/4+S/e0CeuH392fvs3F7ufnN/++OK3/9vu+R/sXvz7q6f/8f7Fr28e/fjmwf/7+fl/C/N9yA5/g3X6wdfhb64v/w1s96OL3b1Xv/7x3cO/fHzyV7cPD/2hH6OwzsGoT2G+9qRAFyLBkU6CstgwrsCLxfGIjUMIRTiROCApmShLiUqUhFXVpC+stq/t9mweDy5sdSxsdy5ude8fjV9YFy6vF/ePJ9Z3BzePxvcu5g8uV3ZOV/bONrcO1lbW53Z216+vT2y20/Pz7bOr7aOz1f3jlcPT9QvrwbXtzHp7fnZxbL35Pr/ze1R4dwfYbu5ubLdW4GbzdHNsaeLvdLR9jxGvLi5tN7c31mvA9vvz8era+vv/yDtgfX19ampqZGy0b2iwuq62qsGiN1fllmqy9ZqMUrWyVJ1TUZpZrs0u12cbDJlanUqjUZUUqnR5Sl2WQpeuKE1TGBQKo0yqjVdUiJLKYvnFEQFi1+BECCUFg6Y7+3PcSMk+BC4YSf+EZn7yorwh8L8JivD0dK/oDCQrA0VMBOHjHCKlbjm19PKeRFUZiyTyZUkjqILwmAQSV0bjp9L5crJQQeImR7ISIuKkNJGcJ0zl8xRxoqx4bgo7USXkJtEzNAm13Xm6OlFBDT3dGJCswSQUoBXasLxyztRakxXYtgGnNuDSBlzbgOu/Xx1+r6O7ub0E7q4BwHZtvTw/PVuYWzSbzcnpyapCZalJx5dxuclsQSrne8toMN0HGwkLZiCoAn9iLJKvIIrSo+LTIoWKiKRseqY2PluXKMuJKyyXi9IY+caU/jmLxpwqL4rly6NMHYWFlakCBS1WEsESBbLFAUQmAhMG9guHIAJBLojP9tC3jl6fXX0dIf4uHkFunsHuYIITNBiEoSF8ozwxER6oUAg8wBUXhQyi+/mFIwgkX4ivKwjp+BH0NkHJi4gJRBAgHn6ubj5ffMggXAwMFQVyw30OjfFDBLrLMkRZRYqUtPhCjUpnyOrsqRqdbMpXi7kCgjwzmptC5sgownQGX0ETKZmmTl3DQGVdb2Vle3n/Qm/HZDs/jStUcXPK0zKNyQm5XHYqIyY1OkWdlGFIz63MqeqoaB9t6Zvu6hxpMTUaR2cHxmYGWtrrGpprLA1V3X2tlbXGhg7L6MRgc0ttfZ2pv6e9q7VxuK8rL1uZmZmqykpVZCezxNH+FByGhAlgEryCId5BYE9/V98wmD/ZG+b/1d3fPjQWl5gr4qb9J/uRI2b2RD23t5xRqfTXJCDzuJ6ZLI8CHtqQFNxayOkqEVQqovRJoW0l/KmG9LG6tOXuwvUB/VxniblQXFmQMNNfe7Q1fnE4d3owc3E2f3k+d3Yyvb7aszjftrnSd340c3QweXQweWNdAoCNq8vZo/2Bs+Ohu+tx4GYUsA0D553n26aTFf3Feun5esnZUuHeqHJnSLHRm7LQKh4zx/Ua6T0G2kBF9Jg5briC2Wcgd+siO9QhbYVBHUWBXcWh41WxY5WcISO7p4TepaG3F1Gq0gPyBZ4FYmS2EJ7Oh0ljQGK6q5AGElIhCj5WwccmRiO4JIiQ4Z3MD5SLw3PS2IYS+UBv7fRk1/ziyMz8yOTM8NTsyOTc+OTM8OR41+hwW09f48BYV0tfq65Gn1GckaVJ11XlFZcq8jWS1m5DU5dRU56Zo0uraNS291T2DtaMTbd0DJn0NTnaiixzndZokHa1x06OBS9NueyvfD1dcTxb/Axsf7Jtv7rcenyx8+hy9+n51tOT9SdHq48Plh8eLD3eX3yyv/B8Z/bFysjTuZ5nC73v6jV/qc77w/LQ+/OVL0fjv1yPPrls/jCc9NQY9FIX6LKkEQFjZaejBTuj2WsDmeuDOfvjGuty1d2W+Wqp/HzKeDZqPBjSbw2Ubo6X7c6a1kdLr1YsewPFSw1pNWnhGileGuMeiX9PwjuRg6DkUDjayx7j6+yHcUF623tD7bDwjyR/V0kMzv3jT5E4R3YUAuPxHgGx84Xb+3k7hPqD8WiHsABXUrh7ZJgbk+odGujqg/gIAT0DOz/0hr0IDvhGIrqEBzqEYD5hYS9I+G9Srn8iF0clQkLwzkF4l7BAGA7jikY4YpDf/NFOWJSDr/d7NPw91tsJ6f4F6+mAdHvn7vjUw/UlzPW1u/MbrK9bWBAa6voeBf1EDnQTkL3iSW5SGiQc8Qr64c8o5wdo8DO48xMUzA4Be4uGv0fAXqM8XqEgLzxdHqHdX6HcXkMdnvjCPsBAL91cnni4v4SAnjl/+c0T/MwP/g7u+tjD+THS/SXS/aU3+Dka8hYNeQt3eQ5xeuIBeoyAvgLbP3Z6d9/1wwMnu3tvH/8Pu+d//Pj2p4f3//3ezz/8/NNf7t/7X68e/SEI/Ywb+SUU8sD/68+uz/7N4emfvrz86c2jH589+I+n9//064//z/sXP7x58sc3T//w/OG/PPz1v7569e8vXv/bi5f/8sbuf75+869v3//Z7v3fXr358e27nz/aP3IBv47lhzd3GGdXe3dPZ1d3R5d3R5a3h3f2Jo6Pp49OZnYORjf3R7ePpw8ulg+v1k+t+5e20wvrydHx7vHJ3vX1CXB7arXun15uHFnXjq82jq+3z252z20HF7cn59ffdcHXd/+76ckG2Gy2U+u5Fbg5tZ5f2azfB3NurLfAHbAwM725ugLc3dhur66sZ99bvG02G2D7OyNnpkfGRnuGBirqzOX1Zn1t9fdHpEpf/L8zMkuvzdAWKzUFSk2eUpuv1OYqtNkKXWZqSbpCr0zSSGT6hHgNiyTH+vFd8EKwH9vNLeQDguJETECHirx8mF+9qR9gka8CBc5MFSpc4kaRw3l5/pQUz0C+Y5jQhS6DFVg4hZZ4HB0MwX2G4r75hkFpghBeKilORuTKiBwpkZUQwZcxE9IE8WlCUZZIkBnPU/CFCgE3mZ2jk5c35tZ0ZqVrydLCgFRtcIomJFVNLq5J2jiavAVObYDVBtzagFvb3w3K/2DkPzp3bqzXi/NLXR3dLS1tecUFlva6wemhjqH27JKMnNIMfjI7kh0cRPPBRcL9SZ4Eiicuyj1GEhiXHMqVhabmx6SrObra9Jp2dWG5PF5Bj5VEJKpiOsYrDY2qxCxaQiY1hOktyWLy5dTUAi4/NTImISCU6e0TBvIiuLj7Orgg7V1RXyD+IHgQ1B3v4ubvDA+HICJh8AgImuLhT/MOYqB8iTAnxAdEsFs4i4AnoYKoWGQgzBXxzcX7KzuRwZfFoAJhXv5uYLQ9luKBJoF9oyAYEpzCC/YJ9lTlp8wsjU3PDTe1VXd2WzZ3Jls7jdW1ucpsNkccGsnBBcVgGOLQpBxOerFIXaUyteuaBmstfebSBl1tf62px6RvKtFY8pUl0tgUmkDFZcoYibkJWWWZeVW5eVW5hdUFlS1lmurC4bk+c1v1wsZ0TUP5yHjP6cV+eY3eUK0vNqgtTeba+uquzpbTwz3r+cnh7tZAb0dRYU5VjaG81pCWn5qgEhM54ehwJCIIgg6BwLDOUD8n3zCYX6QngYFkSCLEOfxUddI/Z+RoI2uyNW6iObbfRG8oDC6WeGZz3YtE3tWqkKZCWntJTF0+rTQlME/kUyILqC1gjjZmDdZlDTUWLgyYbAezwN2e9WTxZH/69Hjq5Hj89GRsfa1jYbZufsayvty2ttS+MN98fja1vzews9l1dzNnvRjdWms83GkBrP3AVff1Qd3+km5nOv9wruB4oeBoNm93RLk5IF/tSV7qlMw1iyfr+FO1vGkLf75ROGPhDpfTu0siuopDB/RR41W0aTNrtDK6v5TRraH1ahk9WmZzHqlc5l8o8M6Og2TEuSvj3GTRLjIWRB7nnRKLVIkCUnmEVH6QXBSaI6eX5IkMGpmlOq+3p2Z+YWB6dmBmbnBucWx2YXxibmR8ZnRmfmxkpKu3t7mjt613bLCytamouiJelZqUq0gvkOeWKAyVWdWWgtRMXnKWIFuXlqlJLS5VaPRppVU5BXq5tiojU52oNSrrG5WdHZzZaeL6ImR/zf549ePB/NPTlQdna/cutn672HxwsfnofOPxycrjw8VH+3OP9ueeHMw/25t5sT9jN9f1eL7z9frA1+qsf8sV/x89lhfH89CT0ZcnrY+n5H+pwv3P9I9/zHV+NZVEB/oNwHjJ3YIBWDVdL1ZeTJfuDeZbF8pOp0r3h4p3+ooPR4wXC7Xny3XH8zUHsxX7E6VbfQWbvfmVqoiqbEpaPIYa5sAkgmmR7tRIaFCgU3gkLCDYlYD/SouCBft9ogU7xdO9Qe//RAlwEsViSeHu1ChvuJtdENaNHIYIwYMjgt0SBSGxTDST4hVKcAkluIQFuAZiv+FQ73E+77Co1yjYw0Dv12iX+76Qx5GEb9EUD060D58bJOATuXFEJiMghhnC4xC5rOC4aDw32o9FRbEoGGYUOpqMoITDIkPBYUEgLOarPw7EjAnIzIhPFFGKcgRmvVSVECCI+pYcA4ny/+jl+hsa9gwBfQ4DP/b2eAmDPkMg34Dd7mMw7xDw5x6gR1gvO3+vDz7gt2EYV6TnB0/Pdwivj3CPt1DwcyT8HQ79BenxxsP1uZ/3Jz/vTwjIGxTsva/3Z5TnB2/3d+4OT92/PIN8e+f65bXrl5cO735xePuXT29/+GB37+37p0/t3v5w/+FP9399+/ZhBMFZEOUe6fkqwOURwv6Bq91vX+wevn75671f//3er//r0eM/vXz9o739r9+cH35y+MXu8892X++/dfjt+ev/eP32hw8fH3yyf2H37vmzF49fvn718Yv9s9fPiVRiTaNpZmli93hzbWdpY29l52Bp/2Buf398a2dke3d093Dq6Hzx3Lp1frtnvT29Ba5swPXN7eXl1cnF5aHVemi92d8/Wzm4Xju93Ty2bR9ebe6cr++fbxxd7V7cnd4A1lvgxgbcfrceAgBgA+6u72w3AHALANd3wB0A3N4AwB1we207Pjo4PzsCgOs7wHoHWO+AaxtwCwC272ntd0aOjo91D/aX1ZqMFpO+tiZbr8026FT6EmWpJqtCn1GmyzSWZBkKVaW5aZrsNE12ekmBUluYrimSawqTC3MVuvyk4rQkbTK/kI0XePrHgwNE7t5UJ7fgz94kl4hEDEmGxbBc3Yl2buGvsRyn0EQInutEToEnloRxc/2JIjCe/QWEf8BMQct10b5kZ5DvG1eft58hjzzx9nEpYTGSwOjEgOiEoJjEcH4qI1HFj1cJ47OlHIUoXikRKxMkGSJjXXFNu6Z3utrYrFDp2YoSZlI+VZYfY+7SXgEHt8CFDbi++/v5/y8Xf/9+T58BYGtrZ3Z2fnfvYO94f+twq6mzydRQXVVf3thTl5KRwBSQwxg43xCoF94ZGeiCJbpHiwMlmYyCckl5vaqsTmluK2ju05fW5kTF4mMlUbGSCLY0nJcaKUyP4isikKFORI5PXAo5qzQxMYNOE2ADKDBksLObj70z8iMI7QDFunoEuEPx4O9BawAbS2BhUGSYHwMewvaJ4OEwJA87t8euGHssGQHysXfHOKJDPSB+Ll4BkLCYgCytAubn+hX2ARMOJ/EIfmTPYKYvlR8Sn8Ymc0LTc5MPzjZswGlbV21XX/3W3uz0QtfJ5dLUQlueLokjowgzWPIiYVapNFsnLShTVDSqK5tLLT2mtvHW9snOrpme9om2YlMeW0Lhy2O4co4oK16SJ+HIOdw0bkJOAkfOiZYwe6Y6r4CzjuHmsbn+2paKroGmvpGO5k5LaaWuoraipbO5o6t1cWn25vri5Hj/YH97dGSgrbWhb7Cjtqk6JUMikHFpfJJfBNo7AIQOcodhnEDIr3A8CBHs5h3qhqV4h3ICRJnc/8Sx3MQebeeNtnJHWuK6qmhVeXi9ClOahinL8G/5/+i6r65E07Vf9N9gn+6DfbLGeud8u7p7dnd1hc7VXTlpWaVlzjliToiiBEGCqATJSJQcVBRRASOKZBBzzjnnyD6oueb7rr3nesZz8IzxfIDfuP73dV+XHNQrA7U2ZMsp6SJCEr8moZGQ3ttcN+/S7M2bdhct5zsTe+ueUafOalZvbTjW10xbm+bZ2a71lf79HcvhnmNqXDs3pd/fto84m/WdtKnx1s3V7qXZtt21zuNt3fmu7mRdvTMj3vCwNz2sjRHmmpOyYq//AuTCUO2yibhsIi4b8Yv9tYu9NfM9mHEtzKYstsoKR9SgyQ7IdBfM1VI2JCro4+UONgIH+EAtBaCojpOioxsq/LmIYDEuWlgTKyOlK6m5AlwGvy7P0EI16oVDvTJDB1+j5mja+AN96i8Dyj3j1tEJ2+T8yPTi+PjsyOi0a3xmdHzSM2g1DY94VIb+Siq7mi8pQNfUi0RNeo2mV82XUhulJI4YTxfW0MV4WTtXIKfwRMR6ZjWWAmfLCVReFZkJa2qtbW7OtdkyFmdDNpZe7i//dbD8+GTt+4utH8427p+u/Xiy+uBo6dHBwuPdmUfbU4+3Jn7an32yMfrrhuevmaFfZgafbI34D6l+ZFT9X62iR1vjMTczQeeDr+zIv/VkfKP89EgW8HICW+w1im9tjWeuxrWBBncLdtPEuJtt8i5pbmbUa8Nclxo32kHacsoOJ9WbLtnRdMuGQ7hi4XXwSqpL/AX1WQxCBgoSASr4VFIYAIVGVUCii8pCcwr8MwDv87N9gVk+8MIAbGnY55f/Acr+iITEZmd9ys8P8/f9tTAnCl6eXpQTXpQTLGDDkBUJ2am+eRkf89P8yvJC4MDIkqxPgPi/kiN/SQ77KTP817Tgx0lBj9Ii/yjI8EVAEmpxBbU1IDQGSKWhWYwaMrGShCvFo/NqqjIJqEx0RTIWDsAhARh4CrYKUAFOzMoKLiyOr6wqIlGQYhHR4+gY0jUQ4TG1oI81pZ+yEp8GffwuLPBRaNCjwMAHoWE/B4U8CI/5OQXwAlOdmJ76LD7617yUdznxbwHhrwER7zLj/ZJj3ydFvY0NfRYZ+CQ16k1O0sfMeN+UyNeZ8b5p0e/jgp/Hh7yKD38TF/Y6Pvh1avD7iPdPg3xfvXv1m5/PHwEffo4N+yMs8KfA4Kc+n1//4ef3s6//i6CQj2H+eRmhZRn+RRFPcwL/yIl4Hfv5uZ/PH89ePP7lrx8+BD31+fTr89ffArI/ZeR+jEt9Ewfwfe7/4G3Qr4HhT8MjX0fHffIP9Hny/M+f//jr12cvn7//8NLvI6K2xuJxLG4s7Bxure8u7x1u7B4uHx0vbu2Mra47NrdHDk5mz69Wr+92b73HlzfHVzfnd3c3Xu/11fXpyenu8enW2dX21vHCzsXSwc3Gwc3G1unKyv7cyv78+tHK3tn2+d3Zjff68u7iy9bDL0Zeer0HV9f751cnN95rr/fg9Prg+OLg8HT/cO/Oe33nvby9O/N6r07PDm+/tHTeeb23d6vLK5OTkyOjHpPdqtK2KTraZJ3tDUoZUyWjKyRUhZjVoqCrpHSVmKHiMxRsqrSBLGJRxDz3rfG9AAAgAElEQVSaREwTyyhCCZ7fSJFI8EIWQULBCquSEWF5xOhcQlQ0yD+qOCABHFpYmwqsT4sp8/NJ/eVj5u+Z2JACQnQa8hOwPgYrzKW0gIH48KjCZ5F5L9IrAnOREaGZL4NTnwal/PUh6qeEfF9EfVZ5TVopNqUMm15Rk11FKatpqMQy0ShmXTkBjWMR6vkkKp9oGGo1uTuHxzq1RpHeqhgY0RhHOoZHu5f3Zq+9J+e3x19wvLvz/n+MvLu78Xq9Nzc3/4qvLy+vzy7OF1dXJCqZUCZq07VJlCISEw9GAMGIogJwenpRbHxWcEJOMKgqgynBNenZRnerfbLDMaUzOlr1Q0p1twhWA6ymQtD1YDQFXMMqx9JLCuDxAHBUbK4/oCwGUQ+sJOblQmIS8wOjAB/94958ATIwwS8oxd83+u27qJeJwCgwvvDLANvU8vB4YGBqWUhsgf+b8N+icgJSS2Pehj7xj3sTmxMcnRmcAUrKAqdSG/GJuVFB8X4AUEIBLDUdGJ1XnpxfkYIklFXVgbEE2OiM9fJ2b3LWPjJu6jQougea+sxqaQudyEHi+WgME0aX1qp7BM1dHImaLmqmdQ2pO4Y0nZaugTGTa9HTNdzZ0q0UqBqYIjKWiQHXgbOhufGF8YnFiTnwnGp2dZe9a3pnStElbZDRZRqhprfZ5OoxWvSj0w6TY0jZpnSNOU8uj/cPd7Z31tc3lucXpvcPtheXZqQKAYdPpbDwpfCCUnhBWmFcakFkUl5oTGpQRHJQVGpIULyff+y74FS/qOyg8Ez/f2+kuRcz6aRNO+lTDorbWDOsQ5i6KnWKIqOmwqpD9bVUqNhZAmISuyZeUJ/eKqxYntB6r+dOt91us3p6tHt/a2x/d2xry7m4aHSPtE5Pd6ytDVycenY3TNtrprXF/qXZ7lFnk8epcNslpoEGl1WwMqtem2tam5LuzCkO5uR7U6LtMe7WCGvDxVi1U5et5EUzad5EWLLUb9gZ266GLTtzzUJe6KuZ66keb6+0KYE2efFIS9m4BjKugUy0w6wyoJGf388t6KJmydFxEnikAhWtwEa3kpJ6OLk93Px+YXmPoKKJWCgiFM+49MsLtrlp8+BAW0en3NCjtjn6pmbd7gmrZ8o5Ou0anx0Zn3WNz7pGpx3uSXef3d42aOu0TxbVscMKMcwuRzlDhmCJVIbe1u6OFq20taORI64TNlFErXQyD4Orh9Qzq7kSprCZK9EwOwbFkpb6BkE5l5dmMKTOTESszL3dXPrjcP3n4837Z9s/nK7/cLL64Gj5wcHCw73Zx9tTjzfHH6+PPt6b+XPJ8XjO/HjW9PNE3y9rDp8V2wde7f/NrPvG3R+5ZQ1caXtmrPhquOD3gdSPY5DcKULJbhthQ09c7iGPt9V1s4BuBXRZXzffWbfSy1gw0BzNWJMc4dbUznbTlvoYCz2UTTvf1FxFqAhKj3wMKf6ERydVQWMgZWFlJcFl5WHpWe8S019WEwANDcBabBK82B8DCsaAQkPefgXOCyzOCwwK/T008oX/pz/ysiMRcAAUnAgpjZbykeCCkMSwJznxb1JCnuTFvUIWhmCKQ2A5vqiCjyRoGLE0CJXjW5L0vDDpRUmWH7goDApOrIRnVSIKZfIGPpeARhYSq0sI2FwkKLYGllpZnIguB2AhADQUUF2VXw5Oy8lNgCKKqQwCEg1hs4ljzp7eNhahIo4KCceXBhZmvI0I/ikp/llq0vO4uCdxCb8Hh30fEHovFfAbsyEzIfZhbOiPOXFPc8KfQ5ICCsLeghMCimP98iLeAYJepH9+lh/+GhT3ARj/oTwlCJjwKTvSJyviPSDCJ97/Wfjb3yLe/R779s/Apz8H+Dz74Pc0IeUTvDJJwC5m0nII5MIoQMjTqNAYKBzO5Rch4WUl6Yj8iNLYV/lBv+fHvEmNeBsS+MzP/4/IuPcYfB4IEpmb78Nk5bI4ufWMTDK7IB8WVoKIQdWkY/HZmLqixIywP98+efL2+V8+7577+70O8qvj1E+uT6wfLe6dLx2cLp6cr+zsT23tja9uOpfX7dv7Y6eXS9d32zd3B7fekzvv5c3txa335s57feO9ODzf3j1ePThf3zld2T1bPrjcOLre2r1YXz9aWj1YWj9a2TzeOL05ufFeX3kvv8xc9Xq9l7d3x17vsde7eHC6cnx17PWuHl2NLqwdXt/qjH395v6Ty6O7Lzue7q68d96bq2vvndd7fbO8uPTFyCGbRdmukWs10g4NSyFlKKU0uZgikzBUCqpcSlUIaSoeXcWhyNgkMZsiEtAkEppYQW6UkvjiepGohs+sE1Ewgqp0dGwxJTm7Niok3ye+LCQdGVtMzACSANEg//dpTwLyXsA5OTB2diLkYxoisLAuiqtDl5MTgzP/SikNzkXEA8pDEwo/RGY+C0n9PanoXWV9KpKSAcYlAzGJJZhkEDYNSipAM8swDYgqGg6CR9exiGw5g8bDGwabrZ7uJi1f0cqbXHTvn28d3RweXe1f3J7dea/uvFd3d3feW+9/qyP/VUT+1wrlL7+Oj4/Hx8eHhk0j42NbO9vOUZfZOtRhaMdTcDQ2EVldXoEqLoZkFpanMRpxg85262S30a21jesmF4etYwbDUEt7j4LAwECwoFpGFYJYJmylU8VYPA+WD0/OgSRFZn8GlMVllkenl0akg6Li80KCknyCk/zCAcFByZ8/J/p/iHnnn+CTBo4H4rLii4MDUl/GFn1KLgtKLguKBwZE5X/IRydlQGLeRf4ZkRWQAU4IBwQkFEYVo3PrBTg0FZoLScssTUwtiEwvis4HJ+WA4mHYojoqnECrGpsavvHur+9M6I1NVbUgtqiOJaqFYPIqCSUwEogmw6v0fEUnR9HGso3qO3qlmm65vEPcoOSymxs7zd16c49l1Gy09bR0ynhNXKaCRZUy0QxsEQqYDEzNgefQ5DQcBweuKSNwa9oHWha2p2Y3R2dWPWNzDotrqMdoGLIOLqzOb+1vOkesHbq2IXO/pqNFIufj6hDNbaLu/lYiBQlFFOSXJuaVxmYBY5IA4WFxgYGRH4NiA8JSP0fnhMYVhIYB/P69kXIhzGLkTrkVc2OqSadozM4ZNTPbpGWG5sruFoS+qVIjqZCxgDIWaFhHO1jrX57Vb60OzU/3LM8Pri5bXa6OiYmes7OZnR3n9IzO42mZne3Y2xxenDFMj2mX53o2VwaW5roWZ7Vzk+pRp3jCJZoeaRw1M5c8/M1J4d6UaHe8cdvD2Rph74ywtt3MVSdt1Ulbc9DWnfTdEc7+KG/Xxd60MRb66qb1aE8r3K4sdTWBx9ogk1rERDtsoh3mVpZZRMXGhvwuUmYTOr65Kk5TndhJTO2hZ5obgRZJmUOOtMlQvWy4QYDzWDqnZ+xTU3abY8DmGBidcEzMjk3Mj7smnKOz7tFZt3vKMTJp+8Kkc3qkb3QayVFBOa05JDlSau5c9BaQmwOyoUg6f3h0dNDer9YKWjt4ah2bIkDi6OXVpIpaMhKDR6Pr0URulbSDylfWabtZQnFJW0vGqCthZS5gdf6vvbVf91bv7618e7R2/59Azj3cmf4nkKsjj3ennyzaH00N/jBv+WVy4Odl28vTuXAN/zsy7r6+JXTPk7xpCDJU/DBeHbRGLp0jQtTAUAevZKqj2iSDDourPE01081VPfWpejzAzC6baK2b0ZEtiqoeToldhljtpu6aGo49YgkhuZGcUZr3LiXuCQQUXgVLLC4ISkt7E5Pw/HPY4/D4JxRWSVsbXiGCcwjZDFRKdUlY6JtvwfmhOYDPn0OfxaR8iox5n5Hxubw8EQ5LRMASWJTitOinEX7fp4b8Ckx4TYXGN1GAckIuH52oJGQYeKC+RnAHq5AGjQAmP81NfFYI+JCfHZiTFQYqSVHKWRxWDbw8g0EsZ9eDqkoi0aXRlYXRlcB4JCgRWhIPLUsuKozLL0ypIaF4Ik4VBsrjkUesuqEONhkWRwZ9psHCMJCoXIAvCp5AqsvEIGNRVRGgMp+c/D/z8v6Uigszkh5nxf1clvQKmuDDKc1gFqQ2FKSy8lNo2Qmk9EhSeiQZEE3KjCYColDxQaXhPkXB78pi/EtjPie9exLw8z8Cf/ku/LcfimM+12HKqqqLoNg0EiNXIS3ksdNZ/OIUUORrQFRCHRbb0lxKqAYVp0IAgfDEN8WhvxdGPStI9k2NfxsR8VdeUVCjFMpkZLAbkiUigLq5oLmpWCLPF6qAAiVIKC8XKREiZW1hRcr74LcfY4KCU+LCAMlBadFMZcPUztjSwfjWyeTB2dTJxez23sjsomluxbyy5dw7mjy/Wr2+276+2bu83Pd6r27vLm/urm+81xe3Z3tnmxvHy5snyzunK1vHSzsnq4eXW0dX29tnGxvHqxtH67vne2e3p9feq+t/Ha3dec+u77ZvvdPH5461ncmDi40b7/atd/7g4sDrbek15JYVjc54brxX1zfn3rtb7+0/A9m7q+vF+YUvfa1DNotC0ybXaiTaNqZc8v8zUkxTiugqIU0hqBfzKCIBXSqhisUkvrC+sZEk4NfwaLVCMpKDKKzLLKpPS62KCM37kF4ZByTmQJhFYFp+GiIqAvQpARYM5xSUUtPDCt58AvwRWfSG1Y5CsrLDc9+EAfwKqjKKqpKK0XHZkM+ZFR9KcWE4diaclFJaHV+Eis9DxuVUxhRVJ0PIOQh6aSUZCcVX4Vl4npTB5OB7+lvMNp1ATNP3tK9tr+we7e0eHhweH51dnF9dXfzz7svtFyL/+5plr9frvbq6+fJxfX19eXl5cnK0sDB3eXXjGR1fWl49uzhfWll0jdibWxXterWsuRGBBQMrshE1pU0dAvOIwTLea/borB79+LzZPW0atHeru5QUNqGsqoQtpbf1NfW7OrnNlPpGTHEVAEOH5CMywgEBERl+yUVh2RWJyUWRIckfgxI/hqWHhGeEfoj2+RjnE5z6KSYvOAEYFpX/MTTrbUTu+8zK8HRoSHzJxxRwcDEuJak05FPCi4Si0Ji84MKqzHBAYGCyH7mxpsusxtBgyQVRKblhqTlhGfmRQEgakQqjsqp4IvzYtPHWu3N6tWL16Gl8LLIOCKspKq3Kpotr0QxoHQ/VICeImqnyZrq+T96uE5tchpF51+jShNZkUHW3GYZ7h0fMuj5to4xLF9IFrSK1sV1tbG8b6lD1NlOldBwHB64Ds1sa1APNtpmh+Z0J81hfa4+829Te0d1mdpim5idGJlzD9qGRCZfDY1N3qDS6FqmC16qVKlv4ZBoKhS6ugGSVwzJAkEQoJrsEnBUWE/QhwCckLjQ6Izw4yS8FFJ1UFPjvjWRRCR1t8gG92mnWjTsNs6OGcVuriAVTCVAmPddllBla6O1Sir23ad7dN27Vzk517e1Zj449l5ezGxt2XbdA39M4MW1YXRs6OR3d2BicnGyfneicGe8YsTZNutuOdqxnB9Yxp1yvJThMDWM2nmOA7DFRZ6yMJWfDhoe7OcLdcLE2HcxtB2vb1bAx0rA5ytka5WyMNGy4WFtO1rqFsTRIntHXeDSVziaoqxky2lY53l45pkGMtcFcihKXHGgVlgyx8nspud2k3B5Sdm99VjcpvY8CsPCKbMLSEVmVR1E9IsOPdwk91u6JaffswuT0wuTs0vTU4qR70m0dszsmXY5Jp2vS7pywjUzaRqdtY1NW66Rb0G0G1AlhkkGGabNc5vkEFj6OgoaVkqmqbp3F2TPUbXP1uMb1vSYJV46hN1YRGZU1FGRlDbKKiGYrSHVsSF5ZHI0N5/EgZFJEZ1vI9Fjoytz7/fXXh5tPjzd/O1h+dLDwYHf2wfbUg82Jh+ujD1dHHi67Hq6P/rxofzBrvj9jejhv/nXF8fx49rNN/xKH/J5BfL5iT9s1J/fW/DVKjfNQi9hpH9CJvylJCRODJL20oqm+2Cat3tATpyTldmaJR4iY0RCmu+odKtRQY8W4omrLQNnvZy7oicLahDZxGZeWByuPQFbEQ0CxcFhyTU0eiQqmcaBMfmWzhiyXVauEVf0tpCZGeR0oPvT1/dKc6NSkwIDQ92l5cYlpn5PTPwJLo0GlEbCKaCohKyXqt5iP3+dE/EGtiO0VVFqk6F52WW8DcIgL6mMX6hg5JglYTclG5b0rSHxakPYuJ8MvIy2gFJQsEZOZNBSsNI1SXcQiFGHLorBlEaiScGRxaGVJWHlhcEFuQGqqLyA3vJZcyeLXQxFFMjl9xNY20EYiggNxuc+Y0IBqcGR++gdaTY5SAOXT82UCoFJcxOekoSs/KAXZuQkP8iMfFAf/XOz3CyLoTfVnX2Lgh/pAP4K/T92nN/iAdzUBb9EfX6I+voT6PCt+9Rvw7Z+IML+qyM/Zb55EPP5H5E/fBt3/H/QKQJ9OoNLUY6kAMjtZJEzgcqLovBQIJSO+riiJgatQ8IEkFAScjsj0RyQ8rYz9ozzuL0imb27Ky+jwR6VAH4kwt0mc3qFKb26MUIsimsVRIk6oTJYkkQFkqjKxCiHXkMDo3KCEwJic1LTykjw0PA8DFnRJ3KuO8XXryr5r69B9eDK6teucWRpc2nZuHo3vnUydnC9d3mz+dyOvb68u7y6Obo63zjbWTpc2z1Z2T9e2D5d3jtYOLrYPL3d2TjY3DlY3DlaPLg9Prk/Oby6ub69ub29vb723197zG+/s6aXC6tJ4ZswbRxMn3skT78Kld/3G615dLsUghtzmy7vzo+O9rbX1481D79md98Z7c3E5Pzs3Njbm9owM2SyKdo2yU/vFSKZKQVPIqHIps0lJU8hoCjlVoaSrmmgKeb1ERJY0UmWNVAmfwGcRBUwCn4ZvpBGlVBQPXcWDgxmFmdgkADKhjJyP4IBhDcAiUlYaKiYZEQnAxiXCw9KQ4UmQoI/pT0JyX1YLS9CcgkTQ5/iCyFx4RiEyubAqphgdgmIkohgJdXwAvD6hDBdXjI7Lq4rNgIZnIqNBxDQ4oxhKBMPqoMSGOgaXyOaS+vvbDYaWlhapy2nZ3Fzf2to6Pjk7O73y3nq9V967y9svwar39s77TyOv/2XkzfWXBqZ/LQK5vvPe3nm9l1c3p2cXX4rMzc31+YXpje2VLkMbshoCQQKJdIxC06jWSQxDreaRHue4cXzOPrPkcU/YNfo2sUrMFLJUHcrW3qZmg7xeUIvnoKU6gaSLX0ku94t9G5bmF5MdEJsTFJ7+KTDZ71O876c4v6DkwPcRb99FvPoY9y4wxScw5V1kzodE4OfYoo9pkMAMRGg00CcR/DkPFZ9aHp4KjixApxegALEFoX9++iko5QNXTSOLa0DVeTVMOKAgCpAbkQIIBsMABHIFEpPPEeCGbZqFNavVrW3p4nBlBCIHiaGWI4ggFLUcXl/KUhAFzRS+gtTWye/qkc4u2df35saWPLYpp2N+dGjM0TFgsHlsW7trRnO/wdwj6VCK2uVKQ3On1TA0Odw3Ptg71s9r42EbMA0qZmu/ktfM5DfTuSqqslM4NuO8vjvdP912T9idEzaze0hjUEuaBYbBdo1e0TOg5guJdQQwi1mFryvFYPJItNIGAYZMxeQXZUfGRcWnxcdmRPlGvPSLe5FY+H/IWhEIXHU1qRyKrMJW09kMWZNUIm8sKADAygvpRGy7stHSq53zmE+353dWxs39TTsbltFRtUyKFUswBgOvp0fY3d3Y3s4YMApvrme83uWTQ+fCtH7MpbYMiOfGOzeXe5dm2902kX2YO+ZodAwy7P3kGQfPoq8Z7a+fNzNW7Kw1B2vDzth2MrbdzI2Rhu1R/vYof93JXLZSl0z18/3EaR3O04qwKcqt0rKRZvhke9WYBuFSVdhkpWZJkV0KtIlApoaCQXq+mVVkphcMkrNMtOwheo6dX2IXQZxSpEOKc8oJM73KEYvBM2qbmh2bWZyaWZzyTI+4J90T8+PuSZdj3Gr3mNwT1pFJi3vMZHH09lhNtfLOQlZ7Mr41FKF8mtPwS0r9cwDp9+iyCrpsYHx6eNQy7NKNTHb3m2U8WbVUTVa1cwg0NJ5RV8vAyTu5Ch1LoCRqdfyGhsry0gAW45N1OHZmImB14e3W4svD1Rd7S7/szD3cnH6wOfFgY/zBmufBiuvxsv3xguXRvPnhovXhWO+9FcdPa+4nm55Xc9ZPfNpzMu5pf0voXH/6nDZ3oQ0yIqrsqM8nlwfUgj8MaqtcPaQ+KUpLzm+viW9FhPXUZBpJBT3Uwk5yXk8D0KVEzWvxS9q6zT7avIG4aOXaesjTY8rVRYNlQETGFyARaR06ttXR2j8k1/WIenqEYj5SyUfoZDgRIR+ZGxj04ltwXmxyQmBAkC8gLzku+VNy+seSsqjsnE8VZRF8Vgko50Nm1O8VGe85qOQWUp6kKlGFTrLwK+wiSCsuUY4I76zPaMGnUsuCylJfZcY+BeYGEfFAcj2krZUj4NZBy1IR4GQ8IoMAT6Zj08nIpDpoLAGRgKqILsr9nJz0JjM3tJYCkbSwSqDpzWrGuLvV0ISlwoNpYB8uMgRbGpKV8IqIyWhklhIwSRwKoElQIGen03HBAkpsTvQ/csPv5396kP/yfsYPfy/8/hvwD99B739X/t03Zd/eg97/DvLjP0A/fAP88dviR//Ie/iPwt8eIPzeYEL9S94+A/z+E+DpY3Dg8y4uanhAxJXAihEBdcxIoTiqsTGCL8lAcXLSqWVpPHx5My+fACsDxSEz/RDxf9Sk/QVLfgYDvAFE/xr56T8RJW80wox2XoxBGNknjtByP3cIwztksSpJjKa9sFkNkyhQKi2tsg4YmhYWXZCaCi0tqsUCCegGjXhgyuhcMi3tu9b2ndsH7rVt2/qua/ds8uBiYe94du94/uxy4/Zu7857eHd3cnt3dnN3eXl3cXx1vHOxs325sX+zdXy5fXi6vn+6eXy5e3i5t3W0vrq7tLa3fHxxeHh2cHJ2fH55cXXtvbr2Xl97T73entntWq2ZYZqWTe30H3nFI8utE2uLd94tr9ezvLB/dXTjvTo43HHbbUc7e94br/fm5vr8ZHZmyjM24vSMDNisinaNoqtLqtWyFFK2SslQShlKKbvly4ecplAym5oZCgVFKqZJhAy5kCLm1HEpeB61lk8hyRi0FnaNCE9ppaKFqDIKEMYAYwWV2EYYiJyTWhkRC/aPr/icDA/5kPokofxzJSs/uSIosdQfTAYg2HnpkLBcaEpORSoInV6KTazAx5FEOVBSJJqZiKInQ+sTywiJxTXxmcjIHHQcmJqN5oIrSSAEHkzh4AhkBJdHMPa3Nim5vfqWUffw8sLk5trixcnh/vbW9fnFPyvGL9uV/8mk97+A/F8TFS4ur/956fT24u6/dfFcXd2cn1/29fWtri7PzE3yxVwCtbpBSGEIiA0iklDFbO+WtumkPUNtZlfvxJzb7jGrO9XNXWq1QcNV8JlSRseQpkFBr25AERtr08sSP8S8C00JiMsMCkv64BPy7H3Ii8C4j59ifN8Gv/INf/cp+sOLgL/ehb4ISvIJTHwXBvBNBoUkgj4X1SXAmJlZqIhMZGQuJiGrMhZUBwDVZuWjUiJyPkZm+39KeJMNSy6vK+K1MjE0WDEkA4LKLypPg6Byoejc9LxwrrTWOWkYdre39/C1fSKVjtOk5yKIJWWYnIzS2BxIUhWlDN8A40hrtT3iWkrFsEs3ueSyTpiNI4PGUYtlwjXgGJa3NfUYe/uG+7T9Xf3OweExq1irIPLJnBYBS8VGsTBALLAcDyY21rb0yjVGJa+JptILzWN9jtGhNq2CI6Tr+9sco8PKViFHTOvsb+ke1HT1NfGE9SRKJY2OqsWX4aqBTAayUYwTyQjMhjooDJSWkZqckRSXERsQ4xOY+C4q6/2/NzK7BA5C4eMKyxLKoIlQRBYWn1GJDQcA0/IrUtKKqipxaoVqY2X66nxlc9Pm9S6c7LtYVBC8PE4hxs5OGlYWjG5X2/LS4OXFzMGOwzosHXOpr05H7y4mTndsW4s9jiHeiEUw7pb2G0jtLShzP81l5tgGGLom1EBbtUNHWLJxVqzMbQfrela0aacsW+lzJsqyhbFkokzqcdM63IwO626BWqUgu7zMrSz3NEE8KphTCbFLyoZFJSYJaFAEHBQUDfMLLJx8W0OehZ5toWZa6NlGapaRUWgSQCxynLWZ7O7kefpVo3aD2z04NmGbmnVPL45Pzo+OTNqcIyabq9/m6HW6+t2ewbEJi3PE1D+oN5jNIIokvVaejteGwZR/pFIex9T+Ho99mQIvJDbIjX1Dkxajq2PY3T5gVnZ1C3uNymFrR1N7o6KDr9ILRW3MVkNj37C0Q8dl0atamutFkuI2bYrJ6j8747s27bM++Xxp7MHK5A/rUw83px9tTT5aH324bP950fTL3MAfy8NPZwbuzxi/Xnd9v+z4ftH6eGs8RK8OZBBemboyVz01ri5Yr6S0oTJGUZ+vpOYj899JSGn2dpyztXpGj5/SYqz84pHGSgu9zMqGTKvrlvXUqXb8RHvNnKF+3co9nmnxHg7eHAye7Bi93hnv1cSIQ45Exmva603DUoNB0K0X6tvZaklNEx/a34oTUwDIAt/gt38vzwtNjvnw9Mmj4uLMzJyI4PC/wJCkCkhcKTBMKUFDioMzo5/Acz6qqEXNpDxFbWYbMaeLkm8VQo2MQie/zCUAm7ggZU0qPOMdKMMXDUtuUtaLJMQuvUgiI5eXpWAqs0jo/E4ZSackaUQYeQOUWZNPQAJSo19FBv9ZWBhVSwLzZUQoJlOpJrpcqo4mNA0Vhc15wYCHVOS8qSgOwGCSkVVJVZVxVRWh3No4GTmOhfIXkaPTI79NDflH/Iv/TP/1HvjRd9Bvv4Hc+wp27x7y3tdVX3+Nuvc16pt7yH98C7//j/KH3wEf/qPo5/uQN09zf3uc9+TnrF8fp/36AzE7bNYo0bYQyKyCtKJndGGyQBwtEsdT6Al8dV2luBYAACAASURBVDVCRQNwiGAVP7WqEFwSicx6C41/VJ35Fyz1FTDxRXna+8KY35jQgB5OilmQMMyNcIjiR5Tpo+3Fellar75oyFQ9NMDV6xv7h1W1rMp0cFoOChQPBqbBYelwSKdreGRj0jY/vLDn2buY3T6e3joY2zkcOb6YOjid395f2DtcOz7fPLtcu7pZv7xeu7ndvb09PTs/2j/c2zvdO7w9PPcend/tXd7ube4vHl3srO0tL23NL2/Obx+un18dH58enF2cnlxcXlx7d0/uFtdPp7a8FfyhUtV45cAWzLJDWfBSpk6EUwd96+drt94zr/fae3t1e7a0OqNulU9Nes6O9+5uDk5ONuYXJlxjTqPdMmB3KLSdghY1UypjiERUAY8pFvCbJPwmCVsp4rfIuE0ybpOMLuTRhTymWMAQ8akiXg2bUidg4Bqp2EZqtZhWI6PUSEkYYS2aj0Fz0Rg+EsoA5lYnJEH948DvI4ufh2T/7hP3IKHoXb0IDK/PBNUmlxHTcrDRRbVJGaCIfHA8hlICqckowyYWIcOKUMFQUlQFKQLBSijCheRhQjOrwpMhYeWUYrqSUEksguPyWEKsUE4QSWs7Otj9BvFAt8Q2qB7Qy5zDHeOu/rkJ8/ri6O7ajPf2xOu98HqvvF7v7Y337r+GMNz8K4D9VwZ798+Dydvrqwvvnff0+MztHJmenDk5Odk+2NnYX29s4lF4eAofJ1CSFW0NrR18fZ9c3yfvN7U6xgZdk+YuY6dILZFo5C197TK9AsfBIWkINANRWJUblvr5U4xvYnZ0SkZkVIx/Qkro5zAfn8+vAyM/JgLiPgS9D47+/OrD07C4gBcff/cJex6TGxJXGJYEDgNTM4CkhLiyj8nQ4KK6tDxMckpFBF4Kr24EZyKjk8uC30b/9vunH1NKY0G4khRgUhY4PaciPaUgthiRlQ6My4OkqPT8Jj1X3SOwTup77U0SDdU83iFUU5DEYiAiJQ0UXobLQFGAFGFVESI1ITeEq6Ia3YYBd69moF1v7jVYBjqHenRD/Wq9TtOr7xrs4SuFDBGr3znYZtTi+fXxBYmFqMIKQgWEWNHQRO8yt3GUFE2ftKmTV9+ARtWCa8mVHAGxwyAdtuk6DFKpiqHWCnoHWwSSer6wvoFbRyAhUZgyMhVLoiAbOKhGUW01rhQCKywozM7Oy4hJjg6O849OD4jN8vn3RgLR+JxKbCamLrwMEQ7BJmLpkeC68AJseCosqwBTAkR1d/asLo+73Z3j05rxyeblOcO0u22wm7+7Zr4+nd5YMl2fz3ivF473PR1tVBGv0j4sW5zuGnM2zY22bi7qNxa6JpySLk31iF0wN6lyWXkjFkGzBNauQFsNtIlBzrSROdlLHNdjZgyoxX7cbD9hoqdurp8030+c7MROaKvG2xB2KdAsLLAKC+3iYqe01CkttUvKbCKQuRFoEpcMiYqGGgvNgnwbP9/BzbE35FgZOVZW/iA9f6AB1M2BqmnlUjK4XVQ3bJA7zZ1WW7fDNTA2aZ9a8EwuejxTdseIcWR0yOHudTj7nO6B0XGrY9TSb+7vMtsqGtQv02uepODf5HIfxxJ/CMP+kVznm1uTi2/g6Tq6nL19rk73VJ9nontoWG0cahkcau8eaBK3MuWdHJPHMGDXaDqYOh3PYe3q71NKFBiVJl/d+d5qf7MyHrjoej1tf7Dgub8+9dP61KNVz/cLjm+W7Y+3XC9mev+cNPzq6fx6euDe9uiPW+MPVx2/r7oCTV1RhrZ0jxnR0wqkVoejSv1Twx9X5Po1ccpbeeVGFcrdhR/RYqe765b6SWOtVQ4BzNYAcfDgUyrcfAdptpMw20NeHGZtjAjnrdztmebTDcPequ50d/DuzHW4OySWQFtaccMmSV9vo17L69c3djQRNZKqnmaUhAHAlH0Mef8/gJkfE0Jfv/rjMRiYVwHJCo98CQYnwSApsPK4tiYCuCAoLvBBGeB9S0PpgLRqSFLVyy7rqM83CyAOAdQjgoxJ4Q4JTE3MLE18Doj6EwqK0rRQmprIAwNyTSsDi8isqwQQYGkqBlxBg7QKMBoxTs5C8kng0qyI9PgP4NJkGgMulNeVV6W2aMkej7KjGVMPj0BlvyaVBtSAA6oREXWEzEpUCgweV1URzq2OkdRGCrCfZdTYrMQfk8N+iH76t7Sf/l75+H7N/fvor7/F3vu2+t43tfe+rbv3de29r3Fff4389h7su2/A978pefQd+I+f8h7fz/3pQfr332X98VBbX+Hp5Yp5EDQ2Ia3gD54SwBdFcbhRdGY6Q4oG8YmZPGqpghdZmlZaFIrNe49K+a0m8zka4AtO8smPeFES/aKhLEQKDepCB/fiAo34UDs7RUeJ7ZHmDhggRiN+1KO1WDvtY931jVg4rRIvZ6TCyxPLwczWVtf6yujW9NBk/+iyee1gfOdkdvdoennDdHA6fny+dnC8cXC6d3y5e3C6uHMwfnQyc365cn2xf3Z6eHB0uH9ycHC1f3S7e3F3cHK1s7g+ub6/dHCxvX24vrQxt7oxv3e4dXF1enl7t3tytXPmXTz0djvWKM3uSFTH51pjsnIhrXM9VDaS17PSMHfVunS55fU65lZH52Y9kyONYja0sqSvv8tq719a8GxtzEzPeFxjTs/sVI/VzJBIhK2twrYWWiMX30Ahcij8JlFjm6yxTcZpEnIUApaU2yDh0xvZ9EYuWyaiCLlVVEKtgIHmU5E8EpJHquKTUHwCmotHsbEYDraCDMpCJsaWfooqeRsFfBaS8/OnxB+isv9KA34g8kpQ1Nx8RBSCmVNBz4Qxs0GYZBAiCYLNzAZHAkAhKUC/XFgQqCYMXB+G4sQX4wNToe8TwH6ZVbFYHoKuJNDFVVxxlVbP0nYxm1sI7a31WnW9ro2qltSoGjH6FmZ/l2BAJ+rXSfq6JA5r19bW3OnFvtd7fXd3c319e/e/olXvndd7d/Nl2s6/jPR6vV7v7fXVmffOe3t5tba4vrO1f3l5vX2wYx2xVFPQFZgSnpLaPdxstLVNzg7qeiR8UV1bp2DA0qE3asyjQ7ZJm2txzD7n6vMMtA611guJOdCslKK4Inh2DQMtaeHW1sKxaHBaRmxgiG9CWkxcSlRgWEBwRGBIuP/HgHevfZ++9H3yKerdh5g3/ql+CeDwFFhQHNg3CuiTVhlRWp8FJGRWUHNnz+wjO31ITn4C6FNCSUBopm9Ask9IenBEVkQxpghBhZVgC0HVBdnQtFRQbDUTShaiRRra4KgG3wChiZCSVjJLjCKxK2B12SB0ag40JhsSXVoNKKvOzq5ILERkoKlweZeYrWho69do+jvaB7qEarmqq31kftrssZo9FraMS2DXtxu1rkUPWUwFVACAWCCGhS5C5Mg6G6mCGiiusBQOqCaBKWwMU1DLFtRQmEhcXalaw52cHdTqGoUSUqOYyOHXUehoNp9UR0IS6jECIY3FxvC41QxmNZVaXViUlZKekJAWExrrH5zwLgsc/H8wElOdXgErrKPEw6vjEPWRUFJYcW1oDiajhJiWBevtto65XU6bbnbG0KqpUaoQFiO/q4WoEmNnRrUOs6JLQzvYcVydTW6vm8+Px67PJq5Oxw+3LX06JodS1CpHba4YNpa7tGq0sYc86ZEOD9Dtw9wBHaVdgTHraHYD3aknzhhpYzqsWQUa1yEm9bjxLuykHjelw4y2Vbqbyx2ykkFuZhc5vp+RauZlO8XFbkmpTQS08AqGuHkmXq6Jn23mZVv4OTZuno2bZ2HnmVj5g8wiI7fCriK4tex+FaWZh2uX080DrabhLqNJb7R020bNYwujk8sT4/Me54TF4up3eozuMZNjdMjiGuox92p6u6T6/mJGm09xw2/J9X9lcv0h2rja/nBEiz+QBsA10No06iGdxtjSY2oeMDX3G5vMlg6Hs29kfLDDqFL3ik0eQ5dR0dxKs9nabBZDf29Lj1HUb6njS17JFA+cA+9nre+nrL/M2O/Pux6sjD/cnLi/Pvb9suP+gvmn+aG/pvufzA48WrA8WLL/OG+9v2j9a8URvj5eMWWrGjGh9C0grRKsVSGrKsIxsOgZt+ru0H6yalh2CqcHqNP99TsO/raZvWvk7g9wdwY4m/3MtV7KQjdpsY+8NERfdXBmhui7M03ek+Gbg8Hjnb7rY+vthXN4qKGlpdpskRkHxM0qao+O361l9GiIzQIQvz4VVeIX+v4/QAD/hODXL355kJueWIsrj4x+WwJMgEHSKiFJ7U0kcF5gXMDD4sSXEkJOXyPcJEJ2kgsUyKROQnY3Jd8lhVrE5X2NpU20HFRRQFn2BzQkrlleq5LU9nSwtAo8GZHGgKfQSmP4sARiQUg9NFnFRqjYKBEVWlMBqCxJqkXn8/lYqZJYBo/XdFI8brlWhaotC8BmvyEUfsCXBhCQsfWEXGRVSiU8sboytrEuSVgdwUF/biRFF2b8lhr+MPyP/5n84G+whz/U/vig5pt/1N77tvY/v8F/9S3h3jf4r76u+c+v0H//O/LePcR331Y+vF/x6MfiH3/I+eHb9G/uIf3feVpZg5p6BjE7N+81oOg3UTOAzQ2l0UNZ3GyGrCaHWZvOZebw6f45seCisOqs99VJf+LTXtcBAhDJgZkBb6oAcWIkqCE/Xl4QIc/0Fac/UwLfyys/m5sqetWVTEru0JDK6uzWmZrg9aX1inqqmhcFzAVTSCM7m1vei5m9ueGJXsdM39yGbetoemt/YnnDfHAyeXy+tneysX+2d3i5t3O8uLo7eny+cH61fn19eHV9dn55dnp1cnh9cHC9u3mytnexu3G0vnu6cek92T1e3z1YPTjeOD7b397f2z662L32Ds8d18lMKVWKKGSLH7z9HcoQQLFHiCZ9KKas9iWUeRfdPd0+e9DqmJrb2T84O2ntUOfkp5PodUw2ubOtWcBmtLU2uT2uibmpHotR3CZX6NVslaC8DgaqLkczcFyNiN0m5nUq2K0yFKWujlEva1UJVVIqn81VSBjSxloeE8ujV3HJcDYe1lBXya5DNtRUMXFIBgbNRIHwhWnQmMjCDyG5z8MKnkUXPU8ofp1a4gsoDahhFeFYwFxkVI24tEZShm0EVrNK4IT8fFhCbLZfdNb7iMwXeYiQkrpwCDUSSosoJ4cW4D5H5D8Lzn5VxSppGxQO2GXDNrHNIdXpqDIxQsStkPNhWlVNsxDVLET1tNIHddw+LVvbRFOKCeomlk6vmpiynV1seb3HXu/Z7c3F3c2/Zt7+b8eTX567u5vrm/MviF6f3dxee6+vb7d2tt3jLt1AO4lVXU2q0OpF41NGs1XTqRPi68u6BxRjc8Odvc19Zn2XsXNoZNgx69QMtAlauPwWtqCZxZZTW3vkXYNtXDG1gUOQyljFJYB3vs8+BfuGxga99nn5xvfVx4B3/oE+f778xTfwlW/Ia9+I1yEZAa+j/wzMfBFe8CqmxDe+9HMlq4jVhqcoqqaPTFoHH0xKjgP6AmuTSnDpcQXBsXnhKSUJ+YhseD24CJWTA0stRGR8SVNhhEICFybRUqoZIByrpJKQi6UVlVenwfFZkNqsbEhsASKpuCodii/Ih6eGpvrlQtKIPBxbydCZO9iKBl4Tl8Ahknj18g6VRC11Tbst4zZFlxLPJqBp1VgWLhuWHZMXk1aWmgvJhNaVpuTHlCCyq2pBtRQYi1etVLPwZAgCU0BhVHYaRKPjve0d/KYWlkbLlykZdFZ1o4hGpmIpDJxCxZPKGOpWgVzBbmgglVcU5+SnA/KSk7LCssGRkLq4f29kMQaVi6xKQ6CzqimpaGZQYXVsKTk0E5ULrleo+ydGZ2bGXedHM6tL3c0tSNMQbaiXVYtMoRLyurUMp0VxejByejCibaXIxdhmRd3qQp/Xu3S8a7MOCtuVuKFuxtHukPfKvTLf3tOF17XjrENsyyBHLUOqJUhHH7tbhRWTs7R8oF2DdGsRw8oSt6ZypA3u0VSOtsFGWiqccqC5MbePlaati9LXxw8w08y8bAs/z8zNN7FzBxsyhzmAYU76MAdg5mYOs7OHG/IHmQV9zGI9HdTfiPboBAt27bS9yzLQMtjfarMYTObu/mF9n7l70Gl0TLvGlycnlycmlkcd4yb3hNk5ZnKMmwedxvaBLmGbEsUVRsI5kThtOFqfRnfX9FyXylc+lEj9S1jFVFmtTMVqkkrbhUZr58hYr8OuGx7S2q09TveAa8pomewzmDVqnUjTye3tkXXrm7u71WZ7u9HGrCP/iUT9P02CX0YH/GZtr+cdf87Zf5t3Pl4de7g59Xh99Oc5889zQy8m+57PDP41P/zX5NDP06Ynq87PW6OAFRfM1AFUshPJmGA2Ja2tCUWsTcfXZBzumr3embtT++qEcqyf5uzAzRppWzb+joW3Z+HvWfg7w+zVfvK8Ab/UX79uYZ5NKw+n5Tfrnd6DgcudntvDIe+Vy3vuPNoftAzzhoYajQNig45vNTdbBsX69vpmcQWPDIAX+Qa//Y/SzM8p4e9f/HQ/OugToQ4eFfM+LzeqtCQRVBQl4iCLAZ/iP/8ETn8vwGV2NZT3cSE6alEXIW+ICTKySvo5RT384i5eiZKRj4dGYcARGGg8l1oq4cB7Wijd8ho2KpWPSBBAImXQCFZJEA8LaBfheIQSDCihND24Ii+mtipPKMCKpDggOKqjk+qyiVrFkOqiD7V570kFH1C5b2srIsh1OUhECgqRjEcnCfAp7KoQBtKfVR1cnvc8J+63qCd/S3349/IfvkXd+6bmq29wf7tX/R9f1fz9a/xXX+O/+rrmb/+J+Z//gf77V5hvvq159Aj54H7Zj99nf/1VwaMHkmKAW8NpF1fV41Ijwr8pg70UKZIYDH86I4zCyiYr8Bl0QiKbFUeu80mPgIKi4UnPqhL+wmd+wGWFQTOiU2PCsQiEgEpvQCK5wDxRQYKkKIRX9HFYDll2i3o0RFBRhLZLPL5g0wzIMA3wxm4hjIUJzU9X24c3vJc73vOFvVnP0vDE0tDilmP7eHpjd2z/eOLoYm7vdHXraH3nbHfnbHv7fPngaunidv3Gu3PnPb3xXlzfXlzcnh1f7+1ebFx4zw+uDrdPd5Z3V9YPN5Y2F/fP9jb2N7ZPjvcub2d2LvUjWzBOXxhE8r5I9ArUFFBrimyY8MVb/cmuRNlyjmYrVTaRKrTU9s7whibHdy+O77yj05PSZumA3ahsU9CoZFhZOY/DHRoetHlsPda+1j61wiAHYovjC2Nii+JSytNhDFSNkMrUSOjNolxISSEExJEIeAoRic1gSRpJjexaHhPNoSI5lEoOCcEmVLEJqAY8mlGLoqGhJEh+VVZ8cWhQ1puAjGfhuS9SwB/zkWHx+e8ApYHV9KJaNghKzqxXwWqlYLSgpJYPQdNBubD4iGzfsPTXIYBnxbhICCUGzogqpwSjGmIradGxxc/Csp/Vi6BjKz0Lq/qlhfZRl8zQgVcKoeIGULMA2q8hDrTXD7TXW/Qcay/f2MFuVxCkfLSIj+GwcR2d0vkF+/XNjtd75r27vL2+u7v534z87xMG7ry3t96bLzdGvrznpxdra2tjEyMWu1Esb6CxquupiC69eNTTrVBRautLh5xtS1ujNs/AoL1X1S6Xtsq6jJ2iFgG9kVRNQRLZWAoHh8KXI2vLCTQ0T0CugOYHhr5/9/HZs3d/+AX7RMaF5wNzeY1MvpAVEu7/+7PHT31+f/Hpz5fBTz/EvQpIfRaa9yok6+VnwEtgTTpPS6ptrKgTgcuIKQB4UGzheyAuEU7JK0Sl5sBTEosic2Cp+YiM9LL4FFB0cRWgCJmWURpdjErNqYiuqM3AMooLEXEZpSEFlTEYagFfXVvLgYAwmUBURiowIi43OC43OKU4iiqugRNK+S2MzuFWqoggUHMaFPRKIgSMBTWIWUqtoknXpDPphK2idFBmGig9IjPKL87vY+yHlKKETFBqORpYAsuGoYu5EpJESUViC6HIHLGCom7nNLWyBgabBk0tPX0KbWejWsMXSsiNYgqLjec2kgVimrKJp+2QCQR0voAplPAqMZD0nPhccApTWqU04P69keA6TDEWnVAGzcKQ4yD1gXnVkYXEhIIaJJ6/tLY/NzW+teLZWjU1cksV8vK11XaXVdgkQs5Ptt9dTGyvGqfHtIO9/KE+AZteptfSz/bd3qvZw23L3obpYN10vmc73bcMDzC1amy/gWzso7kdwvmpVo9VtD7bubtgmLSIx01cl4HUKwdb2uDDTaAhSbFVXuJsAo+2VnjU5TZJYR8rzUCO7yJE64gxBlJ8d31CHzV1gJ4+xMocZmfaOGk2TpqFlTbETBtgZPbQcnT0wg56aQsVrBPXmbvELlO702awWA0ms35w2DBs7TdaevuGe3stfYNuk33KOb48PrsxNbHgck0N91t03WZdx1CnqruNqRBloetSCC0JlEE/qCYMN8hyecXT3jyOO6pKAahtRPHlDc2qZn3zoNXgcPcOD2n7etQjLqPJrDe5DH32TnW3rKNP1T/U1NbOMxha9d2t+t4mXR+T3RhVXf2AgPhKxfrZpX8/O+y3aP8wZfpzfOjhvPPn1dFnK+6306aPI92+LsNbT++7sYG3U0P+kwMRLl2CjPJJgA+WM5IaCPFQ4IdKSDi+JsNgoG9uGleWdHub/VuL2ikLz6KtMaqQni6Cuw3tViNGNajpTtyEFj3ahpzvrtt3cO7mm++WNd4N3dVq5/lal/fE7D13HG/1Hm72Lc9prUMiY69A38XTdXIH+hu72kmdbTghuxBS7Bf45u//L1331RR3lu0N+gNMzMTEGzExEediTvTbVSWVynV1VXUZebz3JoHEe0hc4iEhSe+999470gJJJiYh8V4ghBGSEBIygISQRcB/LqpPn3cmzrncsT/AE2vttX+rDZJWBooN/eXvaTFRVHJPQWFyaXFafU02tCaTS2+rKY7Kif87NP+2CF0yIIb181qM2BITsshNrLLhSryC+glTz7gFrWFA2ioiGkrCmipjCd1FHBykT08Y1GGFPTnybpAeldmLATkohTZ+m1NF4GJrSJ0l6MZ8eGMuvqfSoCGLxT2tbaDBQd7ynNap6aa0xDGh0eymWGJtJAOew6PWYRAlWEQxHV+ioJcKUClSYjofl4pti20tvlV88+u6X64gv/8e98Ul0heXSP/zK8L//JL0xSXqpcu0y1/TvrxE+euX1C8uUy9dYf/8D/LPP3X98F3Vpb+gYkInxNQph9Ci6iFicuJi/y8uP8NgKhCJk8TSXAS5qFuIzmfRytWaHCYtsjSrpyWnPf8asiqC1Jnd05xfXVeY3VjXzBf3KM1UpUWn1I/bjcFejlnSsryk3njYJ9eSi6tAGqtkZm1c3y+lqPF4JS6lFpTXVj28sfTw3dHjd88fHm7sHa09OVp+/urO63c7h8ebHz4/PPn46Ojdk9cfD9+cnRx+Ojz4tP8eOHh79uTD2bMPnw/ffzp6/+n129Oj15+eHbzbe/3x5ePDvb2jp4ubq96JwOjS/MvPp08+fJ69vz9277m4fwkmHU3q1Md2OZKw41GY8WjabL5uN4mxHEucr7W8Ltbs5qm2oZ4njPlj+crLjY/AzutTc98ARy72TvpxTCKNzpZKVAajuc/XP7k8Nb48YhsyqD3izOrEzOrEtOrE6MLo3JbCDiaSaZTQ1CIcl9YEb6eLOBK9UqRVyqwGmlKMl3AJKiFOKcAquVg5hyDlkGRsqpRNk9CxPEwTrqGoJTu/KbUMlgFB5tRj8qDovOyqiJpOEFnYSpV28MwYjg1JULfiVW04STtB3N2Mr8htTATVRGTXhcGYhShhEVacR5DlU5XF3cz0JkwiU9kwuqB68NT39HH//gP7xpJmKcif9rPG+yhTA/TlgGgtqFgKSGZ9okkvf8jJ6dXhtTKkTNilVhJMRu54wL2/dx/4fPqfjdbzi38l0l1cnP1p5AUAnAHAZwA4uzj/5yqxc+DDm/cvnj3f3FjvtZsC4wNmq1xv4jtcsuC4zWThSFS4wLxtfn14bWd248Hy0t0Zz5DTG+gzO7REBgJF7GAKcHActLmrgspBsXhYEq27vDo7HRxXUV9YWlNQ31nTCm9q625qaq0vLgHHJ0SkpMeExV2/FfvHzYSr4ZnXw7N+js7/LTLnHzEF16LAv+dBE2sQYAgiu5lYWNmdml1zC9KdBmdUtxPLGtElJU2Z9T2l5a3girbcirZcCKywtruwCJpe0JCcVhpaDQM1Y4vqEDn1SHB5ezJfjxCacDh+Wx28pLQ5O7cmJSEvNLU4qgFRRpdj8mrTWrAQDKeTKkUbvXKVU4Bmd2DYcEhrOZ6F4au5Qi1/eH6IpWaDa3LL2yqyqkAJ+fGR6WEFNWAYrrURVs2X0QRyKgxRQyC3ao0sZ5980K/zDxtcHrlvSO/yKCw2odUmMVtEngG9zaEwWiVKLW9qzj+3MDow2Gvr1Qsl3OKKwvKaQpGOJdITW3HZ/02vlYSpQyGqELgKJC27iZTVSE0q7WlAcgMzaw93H50c7x09WwoOS8S8Gq2qZSrIn59S3l+zP9z0rC1almcNI16hSYPx2BmTAfWTh4EPr+882RmdHFWYNBi9rCcwwN9aswdHhFxGpUra4nYQZOJGnRLmddP2tvvXZvVzw5In644nd0xjdtSIuWPc1hHQNs1bOu44e+66e+444GOyajsZZMQkWzApNlyai5wzyCoaFVSMi6uD4tqgqHJGUjYtLBnjFw9zSgfYFW5OnZ3XYhPCDQJkv0kYHLJOjruDwYHg9ODkzHBwyj85Mzw5Mzw27R+ZGhyZGpxYGF26N33v0dLW7tLW44W5O6OBeZ9rxGH22TUDvV0CSTZWlUMdTEJ7rjVoQOQg0XdMGXjWoZxIayJ1cmUKl8Puc7m81n6veTzgXloYvbs6defO5OhUf69P7xgyDk26xibsQ8MWr7e38inBvwAAIABJREFUf8Buc+u8o0p/AG+2FNLRfxOTfuyThwTMkbOe2PmBiDn/jeWxW+szMZuzaQ/mK/dWm5+tdz671/Z8o/Xp3ZbNifqZvmqvpszAzh2zw+8E+RJGZUNlOAFT9GR3+NP7O3sPBz+ezAKnyydPfetTsn4drE/Z6lU2DUjrRtRNc5buZTvyjh31aJhxsqz+uG78uGH5uGV/f9/1cXfg4mD87HDizZ7//rLp6Xb/3Jg6OKIKjOi8Xvn0lDEQkNtteKkICmtKTI35uqU6vTA98uaP38fcuoFEthWVZKSkhpcWp0HrwDRiU11FAjjpH/kJf2fDC8YNpDE1xoSvMKJK3ORaD6UmIO+Y68UPa3oYHaDcmCvg+L8VZ15vg6RIaM0TfcKgg6FjVA3KmycNrR5OgYNVoqTVKlhtHAzEIOgxCJBMVC0VW+ewsijk2rb2zBG/8M6C1qnuZHQk0esjmdBocn0UC57NI0NQ3QWo7gIarljBLBcRMjUMMBuVSO5MbM2/XvTrF9CfrqC//47wxWXyl5dJX1zCf/EV4dJl0teXKd9coX99hX75a9qXX1O+uMz620/kn39q+/6biu++5FflLtgkIw6eQtLW3BASH/s/jMYisyVfrkjnicGQjgxwFyQJT6i1ufO4nLCSzPa6tPb8a91VkQQYuLOpMK+6MB3RUyzTlaqdPfYR18TS6uqK1y2Titocfk5w1UnhYKHtDTav2T/j0XvlQjsbgq1Oqc2U9xs3j/cfvz14+nb/8auNFyf3Dt7cfXqw9PLVveeHd4/fbb9+t/P6w/5H4OQTcHp8fvziw5PXZ08P3z86ev/o1cnuq5O943f7bz8+P/747OjD072DB1u7m2sPN4cW5tX9A8655eXDj/339gUDS418dzpMBZXOZ5HHbrf1h/eMp3E2opiLKeKNFNZ6JmsLoj/OEe1W2F41D73DTL9nLry2bZ/Y5jZxYkVOdRWaQyIIaEyhmCuSkZlMp989eSc4tuK3j+okveyc2qSM6riUyviitsJGfHMbpbuLgaHKOHq3lcRncORCmVkj1qv5BhVFLiSrRCSthKAWYZVctJSFE7PIEg5TxmcreCQBEc3t6aa3wehN3aymbkZDB6m6GV2cXR5d35VPEXUwFF3KPjrD2IOWQSn6Lpy4kyRHdLOg+c3J2fXRJZ2JPdxSrKgYI8wnywvp8qIeaiqRk+saIi6u6dY3jAd77icbhvVp4caseHtWcm9StDElXh3jr4zw54d4w3byoJXkMuLMKqRRjVTL4FoVUqXAO6yq1YWF98cf/iwNP386O/98Blyc/dPIP/PqzoGL/0hx/QwA5+f/vP/8/vTd67dP956MB0eCE0NKNW903K7RMfv6ZGIZWqTGGFxcpZmlsQo4IopAxqKyiQIZazjQ5xux01joNlh1c0dZdT24rrGosbUsOT0srzQ1vyIzpywdXJ6ZXwWOT4/57cbPN0OuxidExSdERMeExKdGxqSEXov+LacqvbozL6Mq8kbiDzG515MLw8o7stuJFcVNSfVIMKQ7o7g5trw9sR6Z3YwrbMWX1PUUFDdm5NakVLTlVncWFDZk5NelgCGJGeWRoMrIvLrYstbUGnhWHSIHis5rwRdVw0ClzaCc6iRQRXwRNDO9NCYxP6y4EVQEzaxsz4ORGxpRFZ2kejS7o6arKL00FlSeFA+KLKrJF2h4GAbK6rM4Rux5kNxCaFFRY2FWeUZ8dnRSTmxCRjSKBFMZJN2Y5q6eGqtdHJiwGa0835B+aMTIE6B0BpanX+XpV1msYrNFND03OByw97pUzj7t3c3ZxTtBr9/B5FCrayryS/JIdILBpUXTO5rQBf+1kc14dDMB30xglneRClooeVBiRTtFZuq7//TxwdHDrc2hrXXXzoZ9apTnsROsBsRwH9Pvptt0yP5e8uyYbMDJMKgQXhczOCybm9CuTBu9dqaE3ewykefG1DYtxuuiv3w6sjSr0ik73A6C20FQy9o18g63hRAc5I8NcB0a5PQge++uYS3Inh/AzfR2rfVh1vowKw74jLHdzS6Uw+NkndEaRKIOlWzBgVzU/EFO2RC/0setHGQVDbEK/MzcAUaBi1ZsZ1T18lscUpRTTdPLqE6LbMhnCwQ8Y8H+scmB8SlvcHJgYnJgcqp/Yrp/bMI9MuYYHbdPzrgXlryb2+N7Txd2dmc3H0wHl/2+mQHv3BBVr0tsJv9aSvi1jH6jVhzdbsjCe7JQpvR2QS6M3sESCgx6c5+tz28fCbinp/0rS2P+QevC4ujM8nBgtn9iZSgw6xnwa70+nW/IPuBz9vabPENa/xjL6+1Q8eJt0gQjK1JDDdEzQh3SqD5d5KAlZtqfs7nYvHeXdvHKCnwaBD66gc8O4I3h5QZvc4ro19epqWAZMadX0qjnQkWkql4VCnizAny6e/ZmAfi4DJytAu/nDh96ZofYHk2HRwH1qZumrfD1QfLDYeZegHM0Lfmwoj9bt7xdNrya172Y0x4um0+2+oDn48Dr+fe7wwcb/XfGNVsr7sP9+ddHa0evlra2fX4/T65ob4HGJ8Zcaa4B5aZH/fHjlRu//9LSWldVUxQRcy0zK7aiMhPeVVEPSS3JDU249WV7RVyvoMOnQLmYLV5e+5QKu6gnTGsQk5oeC60GWR4Djvy2OPWPCnBEU2WqiN4x4VN4LGQKOlcnrHFoGqhdkfi2cLWwRSvpEdGajWKkkgWjoapZZKjHwcPjKhCovPGA+M6C2iJvYnYlkWpDGE1RhIZwencGh1KJhuejevLJ+GIFt0JKzdZx89g9sWx4Smfu1aK//z/NP14mfP8d5auvaZe/IV++jP/6Eu7rS5grl7DfXCZ9e4V65Qr1y6/JX14mffcd5ue/Nf50pSnsH3Zm96Rb0muiUijlmelfFOT9xdZbojdkKdSZRGZGBSwrsbkigUStd/pATFZEWU5bbWp34U1MWSQZmoVuKi+oLAMTqEVae6FlsM0zZptZ9gWGZGICEVups9LmVoctBq1OpbY4dYY+udolENroJV0FFcjKyZ2FF8DbZx+PXn54/uRoY//12vNXdx7uTT/cm999uvjiYPX12/snH56+Oz/6CLw7uXj94t3es7c7z9/cf3myffhm5+h45/Xbx28/7r/9/Pzt55dnwNvnr58Nzc/ofMOK4Rnr6j5z5F4qVlOvns2ieqO6bFDDbh5nLQoxHoOeT6CupUq20+Q7yezNAunzUvlRFv9Jqemk0PKy3ndEXPxIm3oimtoyz6/W4/GlHY1V3c0ym5mv1XYSUX3Bfu+0xzVmtg1r+HpKbXdxFiQpqSgGye4WW0R0Ka0D28GWc2VmFVXKpkvYHI2ILuNjBHSsiElQ8XFKAVrJRyl4aBkXK+HgRRyyiEsTs5B0BF6ApcgIRDEaw+vqYbXCyA0t6Kp8SBIUVkgRwqQWssJBpWlhGBmUZoTTNWi6CoPkteQ0xOdCY5sIeQQJBCcqw/EL8TwwU1LIFOZLVdV2F3zYT15fVrx8YNmcEcz041dG6GtjrNUAe31cMOEmDhrhPgvapugwyzt0knalsEWv7FbL2oU8iEzcaVILx7zDT3deAmcAcAYcHx6dfvpwfnb6LxMvLs7+ZeQnADj75/TOBfAZAM6Asw+fXzx7ub//xOG2+oZdg8NWrgizctcvkKGcQ2KZhcySo+lidCW0MLcUVFlXisB1CsQMm1OtNYqEUkoPvrGyAQxpLCyuAmUVxuWWJWcWJyaCY5Jy425EX/0j5NfY5Mjfr/1y7fqvSYkxUdG3Q8KvRSeGJoMTUgsSE8ChuTUpaUVR0Vk3bsb/lFYSXdGaXd2RU9acVt2Z2YjKg8DSy1qS6+DZdfCcqnZQHiQlvyattDG7sjWvoDY9pzIxtyYluyo+tyYpIf9mRnlkaklIWmloTXc2CBIJro/PLI/JLI9PKYpKK4lJLoxMyAsDVSSAKhJya1IRjFYosqKiLa+6ozi1ODqjNCE2OzQeFAkqTqVLyBgmoovQ2U3uyq7IyioHZZWDSuqLQCUZidlxGXmp0I6auuZqOhcfnHLrTVybXWx3ShUqKpuLEAowHrfCN2Rw9yktNqG1VxSccg8OmVwDGu+QpW/IbLQrGDxSW2cTjoA1WMz+0RGOVMAUsxq6If+1kSgWi67Uwqj8yg4ipItRCEWKDY7tp082Hy2vb/ofPxrce+CeHGFbdV02HcppwjlNWLsBHfByvA6KRdPjMGLtBoynl2zVoD0WsttMGnJzvXam20yZG1OvL1hmgwp3L35iVODuxdvMqLERntOK73OQnUbCbECxs2r3O2lL4+KdZZ1ZBvUa2xc82Lte4rIbM23pCqiarLQCKTxJgUx1skoslDwtBqRGZehx2RZyfi+1sJda4KLmuqi5dlqRlVFp5TU7FJgBC8/nVllNYrNRarUqXR6D12f1+S3DQ+bRIdPUmG0u6JibdE5N2CZGTeMjuuCodmpMuzBtWltyLM/3bm4OrW2Oza2N9AddrWTcrYK6G8XdtytwkXXMHKyhgu7MQyoLEcJ2jopjtNlH/N7xQeeAxWRTGM0yq01ht8l9flNwun9q2Te9Njy+4BkKGAb9Oq/POjjkHJnyBxcGxqdUw0NYJT9Zw4q2CzNluFhuT4QQG83FhYjpUePexvcHtpNnXuB8Dbi4C7ybAs4mTo9cy+MUt6Zh0NgyP4DrFdVy4RluSef+gu3FHdfp4/HTp0Hgw53zl8Gzw3HgYhU4v/PhaGxzXrEzJ325pv20Y7945AYeuM7vWd8v6l9PKw+Dijcz2pNFy5sly/GS7c2a+9POCLA/BTyf+vRw9Gx/Bjhev/hwHzjfBYA9ANh9+iLYN8BuakqKCP+qvjodnBVz7bcfrl//BdoMaWyvC4m6Fpd0OyMrqqQsubQ0vqQgsjQvpKU6UUSstQpgTn7niAIzrSNNaXAjkq4BbosCWQYvjStO+B2SG1NTmNxSl8umwSbGLSYjtaoqAtoY3QWLKyr8pqHuBoNSoVegVYJuGaudjoZQkVVcWrNJRyQSqkiUivGgZGlWoRXU0LoSCbW3OR2x2IYQak8qj1aBw+SjUPkEXIGIVcQnpRn4BVxEjAydhc2/Uf33f+/88TL1h+8YX19hfH2FeuUK8ZuvMVcuoa58hbryFf7KZfKVr6mXrhAuXcZ8cwX5yw/Q379HZEdPOIQjAxKhpLu1MyMk5P9oavy72ZQjVyZKFOk9pOQ6fEVGT0smV1Jj9yYS8XGQ/M4mELzoFqkmltQAInc2lNfXFdK5ZTZPaf9QvaffMD2ldxiUCgoeX2twCgMzg312p81gEkqYYj1d0csSmKm1mIp6fH3f/Mj942d7b188e//8/vO13Rd39g/v3N+d3X40v/tk5dnLu2/ePTx+v/vyze6rD8+Oz16+/PD46avN58ebB8dbh8ebR8fbr94+fHP65N3Zwduzw5fvDl6efhhYWGbZB7G2MdLQVqls/CeopMH+KI0ze7XdVSi9n0CYD+0ej0bNR+OWMhW7RZajJPZWjuhJKvNRHHU7TfA0U/m0zH1E2QQI86/bHFOUgfFOiayDRcupr7SO+bZePdX0mfqCHmOfSmHjC7V0qhhV311e1ACOyYrowLcqbHK9S4tloBgSBkXCxPLJPQwcScxkqgQkGZuo5GDlHLiI1iNloxQ8nFKAl/GwIjaGS0cxSRgWlsDDEoR4vABLFGPJUjyaBWvD1hTXpNd3FNIE3WavQGTGU9VdGGkLTY8QmKl0FQ7BbkmrCAc3xPQwKyhyKF5YQeQXk7h5XGmpTFnda2sfcMJ9bsTmgnhnQTTjQfv0LbN9mKVB8qKXsuRnDmg7HYqWfkOPRdamk7bKefVCZo1S3CYXNXKY+Uppg0GJdxhla/OzFx9PgfPzk1cHnz6+P/v84V9Gnp+f/2nkGQB8/Fds3Z9GngOnH8/fv//48fTT9qOtB/vby/emFtdHtDb26v0h/7QGTauB4SpZEgwM05RbmlFcXQBtq0XiYSIFi8HHi1UMiZbV1FVRUpNdXp9bXp9TAMnIqUiLBUXEZUXdjLt6O+5GRFxIfFL07ZBrYaE3wsNuxsaF3bj9W2jsrciUsHhQJKgsMTYr5FrMTyFJv4PK4jNLYyEdBRWt2ZllkSWNKdWdmVUdGTVdWaXNyWXNaeCqpDxIalpRdHpxXHpxXHxOWEJeWHxuaHTWjaSC8MT8sOTCsMT8kFjwtfiCWxFZv8eBb6cWR8eBQ6KzbqaXxmaWxycXRGeUJqQUxnQSGxt6qouhuZVtxZEZoeBqUExmeDI4LrcClJwXD64E5ZRnxWZGp+YnR6dHxmfFZpVmxmXExmXERiWFh8eH4CnY4Oxwr1PZP6i12iQCEZZM6WSy4UYDb2TYZDILuXyUWsPqdcqdHpXFIfUM6swumdOrdw2a5Fohi8/oG/DMzi3ML6+6Bnwsscgx6PmvjSTxpTiuhCrWYVjy8mZkJ55+Z3tj6e5UIKgPTkh9XqJZ26KWNBjlMIsSrZcg9HKYTtbmNKGdJrRO1uYy4wJejsdK6LMQjcpunaxz0MHwu1gWNWqgl7YwoRwdYMt49Tplx7CX7u7FeuyEYS+714TxupgLU9qFoHrcy3u86dy71zs7wvKau/z69jFT55C2zadu8albLJxyWmusllrUL4H2iRuWPSQzo0yGytGRitW4fB2xwEItsjLK7TyoXQKzKzEDVr6vT+1wqhwOrVzJsVqVwQnP+GjvqE8/PWZZnrSuT9u25h07S+7tZffOknNn2b69aNmaN27OGe5Oa1emNHMT6omgbnjMaHHLmTIOv9dFNXrK0ewCOCu3i53cgI2tglVhmRixUjcwMHFnbmIpODjq7B+2Ofv0ah3XahGMBXvHp92+YO/Ykmdy2ROc7p2Y6g0EHSPj7vG54ZFpz/ScxduPEzJjbLIUtzxfSUpXkvKpnclMdObcKPtofxD4vA58fgwAB8DHR8DpJvBp/ukDk05SxcZnDNtgKyP0hT6KU9DEbErx8mHPgobDGevbO47XK9bje71nT/3Auxng88KH14FnDx3HO85Pu/3P5zV7k7JX87rDSeWLgOzVuPL9rOnjou18tf/83uD55tD51vDZ/dHznQDwePJ8Z/Tjg9GLF4vA+23g/OEF8PAMeHAG3D9+t7KwYkNiymrrQTngmD/++P76rV9LqgrwdExRVW5xZQ6ksbgVVhER81Ncwj9KS6K628GE7iIuFiInNygIdSpCrRhRJu0psbNa0VWpqBpQY1FSfUlGQ3V+a3MFnYlW6bhCJakTW9EIz+khlyApRe3ITBq9Virskgm7jCqcWoggIyuFnDang4XDl0nl7ROTkvkZiZhRTOqIY3bE0VojCe3hVHQyDp2FQGZjMPk0ahGLksWjpBgEeTJCkhaTjc/5o/rbf+u48hfylUu0L7+kffkl9asvyZe/In17mfD9N4TvvyF9e4V85WvqlW9Rf/0C98N3XT9/V/vHt2p03eqEyWggkpgNBRW3b9783zraf3M5i8XyOKk6uxUbX0eAxLXW5ghlrd5AeFdHdAWouxnUU3YbURuB68hGtEOgiO46hbLApAPbNJg5n2DQyFGRydQWPLmRIMLYhh02t9Nms8iVHJmaIjaQRGYypKc0v7UQL2V6F6e2D57vHD7debG9vru8s7+y+3x948Hy1qM7r092j463tx/N7x2s77++f/j+8YuTnRdv7r94tXH0Zuvozcark+37u3MHJ4+OP714+f7owfHx8otjTXCFNbRMn9hlLJ2UGO5cqlOUWp8kcpZ/ae/PEd4PhU9GImbDumaiMQt5qqfZ6icgxZN00eM42v0o0kYy9zFYfZAg3szQbtT6duGTD3Gji65H+wPrG2BondxlOgLeTq9PjS34HYN6HBVWWptb3VRcD6strCsqaarEcIhcrYCn50tMQpaCjuDiqpFQjIBClrPJcjZDI4DzCCgJHSmlw4TUTgEFLqIhREwEn47kMDBcKoqFx7DQGC6WJCbjBTgsD4PjopqRtY1dpSWQNIYQ7vDLeFoMggMlyDrZBrzMxhabGXh+ZxuhHMmuJUubSOI6orCaLq6icotFkmqNqr7X0Oy1woJu5L0J9t0AfdqNGjZ2jpq7JuzocRtyUN/lUbV71DC7sl1CqxAxq8UsCINQJGDXysV1PGY2i5Y0HcSPj5JH/TwAeHr28RAAToGLU+DinxtRgP8Y1wH+I3bnX0fg/OLPIdgLAHj78dPr928O3h++fPv4zdne5uOJJ6/mA3M6lYVIF8CIbBiG2lXTXFZQkVvTXMUW00gsNIWPg+Gbeshtbeh6LLO7BVlbBs2r76qsaC6u7arKrwGnFyVHp0WExdy4cfu3sPDrsTHh0VGhYeE3f7v6c0xi1K2o6xHJoZEpIbEZ4VcjfskoSmhD1xfVggogGTnlifmQlIKa5OL6lIrmzLKm1KL6+OKGpJyKhOTcyPTiuLTC+Lis8Mi0W2HJ16MzQqLSb4cm/xGedj0+NzQm+1ZIyq+RmdfSSqLTi6MTc0Pjsm8n5YWnFcWmFsak5Mcm58WlFyW1YZpK6osyitLAFdmZxZnZZdnJuckRyaHg8sycsoyknNiMwtSY9MiErNjbcTeiUiJTc1MSMxKuh137+epPN8Kvl1aVsIV0GgMllpEx2JbWtjIGE6nRsnvtCgy2icVGe/o0Ki1HrqLrjDyRnKw18Qx2sdNn8E+4LU7NwLDbYjNvbG6fAcDQ2OT86uZHAPhvcnZofJpAyZbqqTx5Cxxtctk3HixPzdkH/RyLpVPEL2ZRctikAgENImW2KTidcn4Tn16pEjVZtXCrFj7oJAcGmHY9wmPG23UoFqGUS61yGLEmJUIt6nCacNOj4rmgaHlGvrqoWZ5TBvwspxVr0SMXpzUTI1K3mbS+aBob5KrE0MAAdW1GMmpD2IQ1KmqhjlkuJxXISQWMzhRKRxKrK61X2LA8yPTruo3sGjO71sZrcAibzOxaAwdqELRpRXCtFGcx8pwutcOjN1rlciXHaJIEA7Y7s561advapPlOQP1gxvRo3ry32Pvirvtos+/1dt/xluvVRu+rjd4X65bHq6b1Gd1UQDk5YZye94zP+2bX70xtbg4urNqnFrRDUxL3MMfs4pntEpvN4nOPzgbG5/yDAUffkNk1aLC55Gw2zOWRTsy6x+bdgUX3+IJzYsY2O++emnOPTbmCC/7RaVdwyuRxoWXc2H5DhkedbeJlW4R1ajZ0xic7P7kHAE8uzvaBs2MAeH/x+eD0/da7N9OPH1qM6noGLs0ohbjVLcOGHiO1klAWpejIdRLqh7kd03LksoXwZsUEPBv+/GLo7Hjs+RNPYJCyu6h7NK3yKbu84rZ1D+vxsOR5QPViVPVpyXW67P603Pdhpf/jqvfT+tDp5uj51ghwf/Rie+Ts0Tjwcgl4twl8fgBcPPx88eD04v458AAAHh+drCm1lJTM0D9u/BCdeLsFVk9m4zCUHioXxxASMNT22NRruUWxdY2gjo4CIra6sym7uTIR15oHr07tgaSi6zObimK6a7IIsGpsV21NZW5eXhqBjEKRemhCMk1MxHPhFAmSq8NxtGiGDKbU4XR6AoNS73XzzRoSl9YsFcBsVhqNXmu24qZn5NMTAgYhG98aTWuP4fYkwKFXCeh4FqOQQCxAocFoVDqLmilmZup4OXJcohmXQ8z6HfLN/w379i/4r/9K/eqvlL/+lfrFF5RLX5KvXCJ/9w3l+2+p335D+eYK8avLxG+/RX3/Teev38MTbgbU5KBXrFKjuzElSaAfb9/+3ymEaIe9kCuIYovSKzvCKlEVCa11xVJlR58vpLk2pjQF3pLZWXK1HXIL1ZkJaylr7elsV0pbbPpGpxLnUxKlKLOZqZZiCfhGihBvG3aY3b3OfofTpeYL0Tw5hqXE1CIrM2vBzVS8YmAgsL659er1nb2dyfX5xftL02uzgfnJqZWZ+4/X9p6tbz1eePr63u7B6t7hvf1Xmy9fb5+8f/TsYO343fazw7vj8/07zzeOPh/3zc7wPSPiwBpzZB3n30AFnogfAQ3e/avovvqB11H02Ws9o0Wq/TDk7NWW8astE4mUzRLdYbn1dZZ6P5p97xp64RZ+9SZ6+Vf45C+o4M8Yf6ruTvfiIWfjyPzoVWD/dd/inc3D/ecfXgSXAkq9EINrr4eWQupKWrsaOzDwHhoRRiO0klHtNCRFzRT1SohyUi0OWo1uwEvIFCWDICKRJBQUn0CQ0zFyxp8fP1AyFlrKQotYaAEbzWNgOCQ0G4flkigSOkFAxvHxBD6mHdPQiqgsr8ukcDuNbh5ThkKxWihypNDCEBsZQj2VLkNSxJ1MZRdF0kLg19AlDSxxHUtQLRHXaqT1bkN7wIGYdqO2gqzFAXzA3NmvahpQN/t0HQPqdpei1aVo1bIhZkmLggXhkUpZxGIqNp9NLpVwKzy9LQuz3evrze8+sFfXcI8emAHgTyM/AcCHC+DDBXD6v8D4/wfy4uz84uz8/Bx4c/Lhz9fLN5+Ot3ZX1h9Mzizad59NPHg8Mj6l4Yq6bC5JJ7I+qzCtoCq/qqlSrBc39UBzq7O7yO2VbaUEPgpGamlF17djoXWwChQT3k3pyCrPSM6LzykDJaZHJ6fFxsWHh4dcD711NT4uMio6NDYhMhWUHBoTcivmZlRq+PWo32LSw6pbSiuaCgprsrLLUvKr0/OqUrLK4nIq4orqkgvrEkClkZnFsSl5UWmF8TGZ4SGJ1yNSQ8JTboen3E7IiQlNunk95rfQlJsxmeFRmSExmaGJuRGxWbfic0Iyi2Nzq9NAJQmxoLB4UGRGcUpafjK0G1pQlZ+cm5qWlxGXmZgISo1Ojb0Vez0xOya9ICmjMBlcnhUPivnTyMjkiNj0mKjEyNCYkPC48JDokFvhNyNiw7JyEuqhJbCuOrGE5nLrRGJqeweEzkA9eLji6TeKpXS9WSRR0LHUdoGCbHR6+AbFAAAgAElEQVTKXcPWwQnPyITX5e3dun/v0+fTtbubO4+efgaA0em5/6bXSmZhKRwaV8zkCYUy0frW/PbOhH9Y6B0gyGWVVFIai5IjYlbK2E0mMabfzJZyoVJunU0L77PirBqYy4Qc76eP9dGsSphR0YGBpXc2xAvpEL2006JB9NmIY17WXFB0+NS3/9DVa+iScCF9NnzQz19dMC5Oa+6vux9suIMjQq+bsragfrrTq+FWa1kVAjxYRi0WkYs13BoprYLak4Vqikc3J9jk7YsjAi2vnoXIcau6tqY1ekGbWtCpFMFVMqxSQVHruBa7yjlg8njNBpNEKaOaVNQRB29uULI2JN0eVz6dM7xYMh2t2g/vWPcXtI+mZLuT4iczkkcTgsezkv0V3cMF/dyoIuCXBwLG0XH75Kx/YmFsaWttcWt96t761L31mc2NofkZ7+TQwFj/0ETfyKS732+wueRGh8Ro4+PxEL2JOj7tDC72jczYArPWyVnH1IxjasYxNtkbnO8fnXYEgnpHb49GEjfmyRhzZRoEsSp2rkXWcfxkFgAOAOAAAI7Pzt6cA2/PLw5OP209f+bduqfoc7TpFVVGeR0HmyPA5nE6QRJYbkDYMyVGbFoZ23bGfTfz/ar1/VbvgznFx8NhAFjaXjPsLhhe33PN2ulTJtJeUPtyxnS84Diatb1ZdJ4sut+v9H9c9X28639/d/jd2tDb1cFP64Nn90eAJ1PA4QrwbhP4vANcPDw93wGA3fenGwDwGACevnx1N684LgkU2thRxeARmHwyV8rgyxk8JYPIRWYVxVc25uBorRhSAxZf3wTNyUj6Izf9VlrkzxkxP6cn/poQ/RMcVsnnYYRialllXl5JNoNPpwkYdDGTIqBQBCS6hMSQEjkqstzC8o6oh0bVMily0C0SczpRsCKVFNHn4tBoNf1e1ty8amKMS0SmYZoicA0hXGQisSccj4rlskvotGImvZxGzpcKikSMDD0nW4lLcpAKyFl/1H/3b8ifL2G//4L+w2X65S8Zl7+kXfqK9vUl6pUr1CtXKF9/Tbp0CfvFXwnff9P13VeNP34pq8/bGFT4rTQxr7WxDXQr7N/DQ/9PiSDLZMgTiBNF6sIGRBIEDUlqrinh8VvM5qtl4NCssK76hI7iP2B1oVhYFhxahEV0sZQyocsk6dfwdGQ+pWHMxOjl9BDby5ksjK3PbHGYRsb6PU6lTII3WLg0EaqF0FKL74KLpARNL1HrGt542r98V+MfdkwEHROT9sC0a2xidm3+3sPlrb3l/eONrSfz208X9g7Wnx9tHrzaPHqzdXC8+fDFysbT1acfD56dnRoml+tknlbbEnzwfpPrXpXtrvQJAJ94G8sIwIOfYimTKcwliOl1LGH115aJv9UGb/as5slf5Kufx/E2b1GW/4GaThTslps/tA8DyHkg33aQYtzMc25Wuu4026f1K89eAMCL09OXb17e3VihUrH1kGJYawOFjJcopQQWG8vnN5IJBd0ted0NjcwehIIApbdkt+RDMHUYEZYiJ+P4WAIPSxGRCUIiRkjCSCgoKQ0hoiJEdKSYgRGzsSI2hktGc4kYLpksZeKFZBwfTxRgYXhoJ6q6pjGLzu0wOHh8JYEiQvJ1dKVdyFdTBRoKR4lnyBEMRRdZ3EwUQJnSFqawkS1o4HPrJFyIW9s5akMEzF13BkkbY+yAucvMqdTSijX0UgW5UEIskBCLJKRSIamEjsjGtiXTENl0NJiOBqv41SuTtLdH3BdHpQDQ8Oa0Z/cp88mj8dP3J/8fI/+Zc34O/K81JXB+cf75/Oz0/PPZ+TlwAQCnF8Dbj5/evj8+frO3tRnsd/Fmgpq7S1argWDUkkaGjXXQwqIKcGldSUl9WRumU2AQ59bnQjENTBW9pru6ndiKZvU0I+vbMI1dpI7y5pKi+vyM4pSskoyCsuyqmpKs7JToiNsRoTeio0Lj4iNDw2+FRt1OzEi4EXE1OjkstzQjvyKzqDq7vD6/qDobXJ6RUZiUXhifVhCTnBueVRaTVx2fURyekB0CrkipbC7MKEwKTbgRlRoelxGbAIqPz4wLjQ+5HnntdvzN6LSImMyIuMzIeFBkTMatmIxbablRoJKk5OzIkPhrMSmhWSUZKdmJlY1V4GJwIig1KSMtIjEuNjkxMik2JO52eNKtxOw4UHF6ThkoISs2MTMuNPbW77d+C4m+HRoTGhoTGhUfGR4Tdu329V+v/SMzK6GppZLNJVhsSi6XmJ+fSqEgAODk5eFDvVGiN0o4AmJTWyWK2EbnYXhymnuk1znUa3UZB0f79vYfrqwurqwunwFAcHba3uf8r43kimRIHJFMp4kl/LGxvo17Y8tLdreTqJTX08iZBFQyi5IrZlXJ2E0ONXFyUOF30k0qmEHeblbBDPJWm7bLa8X2mVBWZYdR2sInl2C7MhBtyWximVWLsGoRU8PcySHWbIC3tap/uGGZHGG7rejhPjoOnj3i5Z6+XZkYES/P6u7f6926ax504W3KllkfwyprktDLZIwqJbdWxqqRceuE1AoeqXTKx320ZrMqYS4tItjH9FpIalG3QoSSSbByJUWuZknVXLVZ4ug39rq0ZotEIcYruTCHAjWoRo7pkCsu6u649MmkYn9WvT+rejwh3RnlPApw94K83TH25hDtrp89P8AesjPcNo7HLe/r1/oGDZ4+XXB6cGx2ZHJ5amxhIrg0NTw7OjY7NBhweIcsAz6D1S5W6uhiBVEoxXB5bUYLfXjcOjLj8E1YRmdsEzP24VHD2IRpeMw4Om0fnbD5/Qqzvs0oj572J0/54pyaML0A5NC0X7y5B5y9eHvy6AJ4dQ68+XD6/Ozi6cXF5t6ufW2J7/N09NvaRtw4JbtGQirXM+pmLLRXc72vZ3s/r7qPJrVHM9rzh/0nm/b7c/LPRwEAuHu4N/h8zQG8nHs0Zbg3LD9ccR2uuD5uDn3Y8L+/5/u4OXS6Hfi4OXKyNvh6pf/V8sCr5b636wNnj8aAg3ng+A7w/h5wtgNcPDw73wGA3QvgAQA8evPu3hmwhybWt3WVsURYjoDIE1GEciZHTBaq6DQRrrI5P6s0kacgCJUkPKUVjW1ITPjj2q9fJET+khJ37fdrX5fVZpGYPTwZHUtFJOckdaA7BSohTyEQqER8pYAjYzPEVJqQLNHz3UOm4Kw9ENR73AKfR+wxsxS87gEH12YkS0UdMzPqxXn1qJ+O7UzANkdi62+LsWkyVhaTlKaW1EkFDRp5m1xcZze2aAVFRl6uBpfqJBcTM3+r+/7f4L9chn37F/wPlwhXviBd/ivp0pfEy18SL18iXr6E/+pLzFdfYL+5jPj2EuzvX3fc/HFKhN30KQM2hoDeUFebdOPGv2Um/8Wmq9SpwFJZllhdUd0WV91dkdEEaRQJCU5bDAQcm3UL0ZCIqQxBQ+OInWBUfSEX061ViGw2jcetkrNhOkKDjws3oKHsNoiUiRXyyShMB4HQheupJ6IadAY2Q0zCCKgCj4s3EERqfWVENVzlhyvdLTwtQmbEKCwkjUfRNz6+urryYG11d3nnYG35fvDuw6n7T5bu7y482F188mxt/cHUnYdze++frTx74r/3gOKcqjPOdQw/6xo/avA+TpdO45Y+d02cxLMD6ImP8dTxQtl2qWI/Ar38R+fi97VT39VNgKUH+aoXyeIHiZIHYay7GarnRcY3dX0AxHMONh1m9z7PsT7MM60VqSdbDTO9q0evAODZ65PAxCQWg0J1dzIpRBaTrtLpqWJJO5VW1NNdgIKBe6ApbcXZ3SV5iOJ0aAaUWI/kdpFFaDIfTeGiWGIShg5H0uFoLhYtIvXwiV0cfBeP3COkIQU0FI+KZBFQbCJJzMQJKBgulijAdhObWuHldc1ZTD6s1yNWmzkSLUtmFmkcCrGeLdZSqSJED62+hw7B8aBEYTOB10jiQGksKJ0C4dMhbg1iyIQYULbMubAPp4STdqSND5ETcnk9GdT2BFp7EhuRxUXl8DG5YmIJG5lN68kkwVKFpKLlMe6rh4bPbwVvPxUevEs4BzrffpKM+uWnb98C56f/NPLi7D+M/Pyfb5EXAAB8Bi5OL84/nZ9/vrgAPnw8uwCAizPg9N0b4MPBy53ZcZdwqk8w6xUP97K8Vq5BQe1oraiCFBZXFbVhOltxMKyQWtldk16VWYuo7WHBqzorOggtWBaiHdtc0VJa01nVhGzILs/IKQOVVOU1t9VVVRfngzML87Iiwm9FRoVExYT/cfO3vNLcxMy4+PSo8vr8qsaivPK0ompQXnkGuDwzISsaVJxS3phfAMnIKosDV8bmVMQU12fUdZa2ouryq7IiU0KiUsOjU6Mik6PCEsLDEsIjEyIj4sMj4sOjksJjU6MSM2PiM8KjU25Gp9xOyIyISw+LSrodnRyWBIpPzUkqqykFF4PTsjNSQBkxSQmxyYlxKQkJoPjIlLB4UExafnIyOCEuMzouLfpm5LVbkTdjkqPjUuPCYsNuht24HXErPCYiMi4iLjGCzaEYTaraunIQKKm9veHt24PXx8+NJpVEzsER4RW1BRBoCYmNEqqYHDlN26vx+N3D4/7l1fnZuYlBn+fNyeHdjZWhMd/m7vp/baTOrOUKmAIR3dGrmp/pCwypRnwCj53ApBTjEanIzkQCMoNJKBLSa0ySHq+NMTUkcpqwelmbVtKiETQYpS1OLcyl6+o3IdwGuEXRquTWsoiFYhbEYUT16hEmZbtd0+kx9kyPsu4tKcd9VKumw21FozozZLxGn4c94KSNDQvlkiZvH3nAjV8Y5awGhRpuDQsLZuHyGfh8LqVMK23vsxBMiq5Jv2AxqPA7aXPDYr24BQfPUcsxCjlJIiNKlFSJms2XM6RaXq9Hb7XLrRaBSoRWczs9CqRX3uWXtM6a0Ns+7qaPuzHI2fCxt32c+0PMLS9t3UPY8lKW7JigGe3TY2xqvEXH6LVJ7A5ln0s10K8dG3d5vObAlC8w4/eN9w2Oefp9Flef1uFUmK18hYokkeFEUhRXAFOq0L1O7tCYxRfsHRgzDU/axifsfp8uEND7RzT+McPgqM7tFhjVUKchZmUiYXUybCEQ16fL0vBLXjwYPXv/8MP7R5/P9wHg4PTi8dn51snx1NI8f3qM0G9ptirrPcaeQStpaoC/Oal7seZ5szH4fst/stF/tGp//8ADvBg93fcf7w5cvJ6+eDP3bLPv9fYg8HLu/oRuvl+wO299tTl48XIeOFoC3q0DJ2vAy7m3D0ZerrqfLTterXnf7QyfPBg6fTEFnKwAH9aB003g4gEAPLo4f3Bx/gAAHgPAHgDsvXt7b27RJZJg6OwusYSi1vDEUrpAQpaomWwJEcPoLIOCq1oK8AwYW0RQ63kNjaWx0deS4m6Fhv6akh3LU7PEeiFNRIG0QTIK0slcEk1AZUmYUq1IaZTJ9SKRisuVMiQqnsWunJ73BAL6qXHTSL9i2Cly6enDTkGfleG20VaXTOPDPKumo73qJqr2Nrb6hgiVyuiJofTEaQV1Imo1i1CGgaXLWWVKZp5NWGwgZdmJxaTsaw3/+KLr6nfNP37R/fMl5N8vYX68hPvb1/gfrxB//I7wt29xP3yD/uFK9w+Xm7/9a+vv34orQdtOyayF4dPh6ahiUOLfr/30P6rBPw6Ym63aUqOhUqKEFFWFJuVG50EryQaNZNCZVQ/OAN/C1MUgi65hahPwTVkEaJGejh7USYfMynGrwkjtsWBbNe0QWnkOpjQbVVdSWwJKTwwNv/lTSsQfGXG3GhuKWhEt3WyGYeaOdOIB1rFWwvCGQ0WRTZyUblF6Fy+5hZHdJUIo+t1zqxNbd8fuTU9vTwVX/Uvb42s7s0urYyt3g/OrgYmVoeD65ML+I9edu+LhFahiuMZ+D7Fw2jP/GTb9IVU+V92/1zZ6FMMYbh88jML5C8SbIPbmH23Bn5unv4NM/1A/E0PaCsUt/dI9dhU7fY04F0Jf+Rk+dhk68AMs8Df4+G3mnSj+nTzdTrvvNXL4gB88WD4AbCMreKaUJ1LbHR6n02kw6Y3OXgyH3cVlNXPorWJ2Ja0noSk/AQrK6sjNbsrsYDRjuTASD06id+CJzTR6NwoN7YTX9pA6sGwMhkeAc/AwNq6TQ+zmkJA8ag+bhORSiFIWXkjF8nAkIQZBaW5Hlje0ZbEFnc4+qdUp05gkcqNMbVWpLWK2FNtDaWzDVcAo1RhuE17QimZBcewWIgNKItXxmE0DZuKIFd+naJvqRe/OiDcD7MU+wpC2Q0ctZcFSqK0JTFgqtS2R1BzH6ExjwlKF6BwpPl9FLZ5yotdGycdPaJ9O699/Lj75ANt5QAsOG/YfPQHOz4CL0/808k8U/9w3CQD/8XXy9AL49M8a889U1zMAOP0MfDp5OOY24aFaZMWoEusWIAys7mGrlEtGQioLOuBtcCISimrvYmAQXFxJe0VxSzGah24jtDbAazlKhtIqr2ytaERAsWxMYU1+ThmoC9Xa3FZXU1uWnZlUUZqXmBB9O+RabEJkVHxEVmFaeV1BKjg2Nu1mKjgypzS+ogFcDMkqhORklaRVNZd24Vvru8sL69IL6hJyIbElDengykRQSUIcKCwmJTQNnJiQERseFxYRHxGVGBUVHx0WHXo74lZI5O2I2PCYpIiIuFuR8TejEm7FJIUkpkcmZcTEJIWFRN3IAKeUVZeUVBaBC3MywRmJaQnxKXHxaXEZBekJoPjkrISU7MS4tOjEzLjohMhrt/+IjAuPT4lNSk+MTYqJjIuIToiKio8MjQqJiY9IByWXlRempSfmgDMQSNiDh1t9/U6xhCdVCHMLMhtaqxkCYjehTazjanrlfaP9ArkgODO+82hz/d7K8vL0+fm712/25xbHZ5YC/7WRar3QaJYa9Nwhn67fwbcbKS4TcchF18k6RKxaGq6IgingkMplnAajpMOs7DbIOlWiFrWwRSNu1ggaDJJmjwE+ZMcN2XHDDrxO1CBnV5lVHS4T0ueijHkZgzaMUdpkkje6jTCfHTU1wpgJsPttWBkPiuzI4NBqBt2MIS/H20ddXTG8fT22u24cdxN1wlq3Ae7Sd1vUnXp5u0nVrRA0MQglanHr2CB3Z7V3fJBNQefaDBijgaI3c+QahkhJl2g5AiVDrOZY3RqnR+VySHQStJrT5lWhRjU9Q+KWUVn7lBG97Kbf7Wcv9BLHdfAxVUdA1TqiaB6WNvpkzX5V94AWa1EQtAqqUsmVylkGLa/PpfL2G4RiqlovHBx1ekccvhF7r0NtsYqNBo5cjhfy4WJxj1SKFAg7pRK4wy0cnXD4gq7+UfPgmHl4xDrkN/j9qgGfzOOT9w3KXU6e09I+NQR+tpW1dy9iezEu4AT1G+qP9wLAh4dnp4/OgccfP+8AwKMLYP3uqlonh9hUdf36Vr8ZYVPCp/yS/Q3fu/2Z989m3zweB46XPr2cAo5ngHezF8eTH1+Onh1NAicLnw9nTh4Hjrf9wMH8yc7w3rL9+ebA2/3gxfEy8GEdONsGzjaBj3fPDudOHgeOd/wfdsfOX0x/Opj+fLIAfFoDzjaAi/sAsANc/Ank7um7e2fvNoBP94FPD9bv9OOwVRRSk0xA0ChZPDZGIqXKlAymACdS0/Ds7iRwVFJOTHZxSgY4ITr+ZljE1aioW2Hh1+s7GlA0DKStFlQCSs1NaUU2idU8sZojVLIUOoFcyxcr2SIFiy+lM/lEFg+rUFH43C4hGyagtlHhVUxktYBQb5ainHri2CDPpoWL6WWdVTcJ0AgCJITTHkNsCiG1R0vJZRxkEa4F1FYRQe5K4WHSFUSQFJ4kb0sj5tzsjPgZEfl7V+gviIh/oMJ+wob+hL31M/7Wz8Trv+Cv/oT+9Qf4P77ruvpD5+2fYLF/DHHgyw7uoBJt4beTOsBZsX+Lv/HvXVW3HPJas7LcrKsRiKrKIFGxiTeg3U1Sm4FvlmeWJoBzrmGrwmGgn3tKYzCQDEZbiUNEmLKrpu2aaavGw6fr0N2illpyVSGyLAdRndcByW+rLSoCxaXc/jU59I+o8Gsh8ZHZja3y4Lps/hVm4FkmLfBbvepqgyy6W5uM0qdjTJloSyHORLf4/1/G3vOp7TXb9/wXpmru1J17z5nTp0937w679/bezmQUEBJJIHLOQeQgcpIESCChnHMOCCWCyBljcs7Z2MYm2DiCifrNC3efPnOrb9VUPfXU8+p5+6nvWuv7Xa0zs+1zo90LA0PL/csvp9cOFr4nRu2/3Vg+WBhYmXj28oVl9QWle6WidaNy5B12/jpv8H3+6MeI5q0k2+uSZ+dQ6mC69bULtjOSvx4veeVWOfVTxtAfkwafliwFMN88LB77GdMHpSwhhbsu5OknhAkQfRkpOYQwNl3Jy67EGT/WWrr5fWHnp9K2Q2LLep1yiKEbGF1+OTyzZOqw6VuMDCkvE1eGFbFr1JJqlaBCSs+hVydi04NzgiLzQyrp+QRWaT0Vg61OLymIxZamYEtTs9LD8zCJZfiCGga+jteA45GquA3V3MYaPg3HacTzqI1Kbr2YTuTXU8TEWkZxLSW3pDKWzStrs0naOjRNRoXKoNK1NMmb+OXEnMyyuPLGTIKglCAuqZdUUOR4qhhP5VfTWGVifmVfG3uih9etrepRla4NMLcGmbsjnO1RzmoPbVhfbWRlSGqjNI1JInwEpyJIUhvZry5f6qEOa8v19DhWlef8cNGH4/KN9cTpqVxjU36rQba/8QK4/Z7XemW33/69H/ndBPKfjLz+ex76zT+geXbxZnph1qCV5KU0hsOEaQHa0oSqMFBRMLRF2KhmkWsri4tK8yuI1WmlOeW0Wkmbtk5ITi1FJ2ISiuswJYRCQ4d+cLpf1CTE03EpmOR6NqFjuE1vVoqkHExhFgoJT06OTkmO80HCff0RQRH+YXEB2cVJUcn+fmFugdHQ8ESvjMLoour0rJLUzOLUvIrM3PL0pPzI+NzAZExgfJ5vFNo7OAEWnuwbnoyMQ4el5cbHpUWHRAcjg/w8feCuEDcXN2d3sBvEAwyFgSAwN1fQUwjCDerl7g5zBsNd4X5QmA/YHebs5Q+LTY7MyEtNRMeGxwYHhiMDw5EhUaiwuGD/COR3RvoGewVG+sO8oa4QZ7CnO9wXhgoNCAxD+QR4eyERcF9PN6irg9PjR0/ue3nDvH08AwMDiosLuVy2TCFlshlJ6ER0dipDQK1qKM8oSmFIKdpWdftAx+jk2JfLr+cXny6/fT442Fxenh4f73/5en1lY+p/w0gd02DktrXwO1o5WjnWpMSb5Ng+C81maGyW4yXsQjY5nUNOFTLSZCy0hI3mU9MZDUnM+iQZN6dFU9lrIfaYatq0Zf3W2l4zXslLF9ISVMKcZmVxazOuw1RrVpZ0GrAGSZ6Kn95rxT/rJve01va1kSw6rE5WPtwr6O9kDfXxDvY7ZqeV0+PC6SFmrwnbaah83ksd6WjsNNdJuTkCRnpRnje1IdGkxw/1craXjV3WBhohtlmD02pJBjNP3cSR6Zgqo0CiZYlVrGaL1GgWdLVJLCqymlXcLqoYUWP7hRgrNa2VnTusq52xUEZ1+F5ZSZ+suFuc38rJaGqI05IS1ZQMKS2fTy8X8huEEjaHz5BLmQa9yGiSkRqrq/AYtUFqblWbW1XNRqlGzZRLG0QCPJ9dKhSUi0UVfF6JgF/WahP2D7d2DFg6h0ydg4bOLkNPt669XdzWIWixCdu6hB2tnO7WiuWJ2NO9oKNtt5fLsI2xlJN1MWDfBu5eX19sXl5tfrtaAYDtq8uZqec8AS1GyU7t0+KWBiRjHYLF54Zv75duvm58+7xyeb4GAPt2+4b9dvnuduH6fPrm6xRwuQhcrgJnCxevxj7s9N0cTQDnK9enU19Pxm++zH/7NHt1vnB7uQzcrgP2LeB2HThfsn+ctp/N3H2cBa5Xrm+Wr29X74CtO2DvFti13+0Bd3sA8BK43AW+7X55O3v3ZaPdxEAneZJq0wmVmVRiMbkWIxbUyxU0oYwsVNCYonqugo6nVJRg85IzYsOjAp86/Org+NDF1cHdA4Tw84qKj8zMS6+uK5drhRIFkyOol6tZiia2REMXKikSLUuqYwtVTJG8kcGqrKlKy00LLEgNqM6OqM2PwuWE1uSHEUsiG6ujcZgAXL53NdqdXerHwXgz82D0QhgZA6eXhNCKI8lFkTXZSEKBN6XEm1eNFJYjBfkB/MxAXkowLyWUjw7npYWwU1GcVH9+sr8wIUAcEyAI92WHIKhBsBoUiBAJx8d5NjOKtIx8UX0apy6RVBZenu5fEAOiYpDC2mBOfSCDFILHBadn+CQmBWFryhgiZgO7Ni7FJzsZSs2G10Q5lUfBKxIC6vLChfW5JhHRKqNpWRRhPSE3JqYgPro4KbosLYpQlFJXkkbBFZRlxhfEhecnxgQF+Dh4eITkVTC6l0RzV/iBr37kKS/SxJMSK5zQHSuYTJHOpksXAqr0mXStcXquZ2Ohf2N8fHdi693a9tH6zuv17Vcbn24+vr16P7S91La2JZ/bKzHMVna9pC/f1c6d5/S9SWl/GWXeTe46wYzfQDkz8aa3jyt7vajzicpjb8LKo5zhn1OHEHW7PtSXT8pnYA3rkbKjxKYzZ+LE04YpKG/TX3UcIDv2Yx2gWK9Q7BegurmfS/v+lN0ELmtOZfdzezdsK0etk4vytha1zUQQ0iLz00rY9ZUiRpWYSVTxCFJ6QV1hcGpAXEFocX1aVX1WFS6lvDA2PzWwBB1SnR+fj45ITw3LyokvqSmoYRFqeGS8kFIrYtTwaVgOtYbPoCgFDRIGUUikSgh1zCIqp6gcG8fklLS2i21dumazRtOkN7dbhRpOblVyfF5IYX1aFRdTxcXUSSrpOhJdWc9SkDgSglxePzagPFhpn+7ltcoKB3XlM1bc1gDt7Yzsy5rxbFm/2c8Z0cMV94oAACAASURBVFaZmemt3OxWTpaNn/1MU7raUT9vxukbIxoKHDs1qStjeI0g2qKq1IlJg+1d15/vgFsAuAPsf4s1B/7OxTvgb/M6N3bg+g74dgtc2IFr4M4O3ALnR5/GTV3MnCJuSoosJVafEiaJ8pIkBTDifTFezrn+HvSKQjoRX1pWqLEaeHq5ustUxSZqeprzazFRWdGaNnUjn9Q52nn46XBqY5rAJhLYdXNbM59uz3Zerk3NjpApeBa9gcullpYUpGUk5RZkYspys4qSc0oSs4pj8itjs0sjk3ICMkqiSmozs0qT0wuTEnKiw1NQwYleEWifuBy/hHy/7IrInIqY4tq0nPLE1Nzo1NzYmKSw0KhgP39viIe7o7ODm5sLDAaFw2FQD3cQ2MUd4uwBB3nAQW5gJ1eQI9TTFeED8fIFu7g/iopDFZVlZucnRcejwqP9ouNRiejIsLhAZLifX7BvYAQKFR4QEh0MgYPgvjAfJNw/0CcsOjQkMtjDC+oMcnKFuDi5Ozo6P3F2dYJ7eXoiYEEhwZnZWbHxcXkF+WER4X6BSAqzsYFeH54YlleZI27id47axhcn51YWdl/uff5y9unj6VB/x+hQ9+zs2M7e8tBozz9nZGcXX6er6+/iN6lwTfJqg7xSwy+xKPFWZV2zHK8RVogY2SxiPK0mklkXziPFydnZKkGhUVbRrsf3WeuH2hr6rbU9JpxVVWxWFbVoSy3qYgkbrRbldloJJnV5hwFrlBWaFYUWZaFOnG1WFfZY8J3mmk4z0aCsNCir+jtZi7N6o6GmSYddnlN3m2qWxgRLY4KRjsZhG3mkm66XFbUb6wY76QvTmhfbtpX5pvkpdaupTs7Po5HTeMJqlZ6paGLLm9j6Fqm8icuXUZQ6lqVF3N+lNCkaqJXx7MqYdl7hMxV2QFJmYuW2CkusgmITF2OTlfVpcc2sHEoxCpvuUYGGl2ciKwsiaqszKTRcI7MeR6ysI1bU11eIJEwyBZ+Tj+YK6CqNUKMTKJR0Ab+Gx6ng88r5vHIBv0IoqOSwS8Siylab0NatN9s0Hf3Nnb0GS4va2qIymrnmVp6lTdjaLm41stsNxeN9gWvTrqd77ifbPjuT6a/mmV8Oem/Plu3nGzcXawCwdX05f3rUvzqnbNOXWeSFnXLsTKd4uIU33q8ErvcB4LX9ZscO7ALA7h2wBQDb13dL1zeLt9fLwNUqAOwBNy9u3s1fHU982O//dvz8w8vBryfPAWAHsG8AwIYdWAeADQDYAOzrwPWS/WL+7uvs9edpANi+sq99u125BrbugP0bYOf2Zge42QUutoHLPeDD2t3p8s3p0qvlHhoupTQrsBaThMMklWZH1VSg6dRSpYYuVjFEapZQw5Ho+QIFU6blUhg1Hp6O2bmJFCohMio0ryCXxaFL5AIOn8YT0mQqTpNJLFezVM1cpYEj1TElWgZX2ciWkLjSBoGIQCEXpcT6uNz/d0/HPzv9+C++Lj+53f+Nh8PvQI/+xfnX/9PH5V8Tff5ShwZTM2GEJNc05B+T/P6c4PVzaoBDeohrIuppjN9PSUG/JAf8FR1wLwX2U56fU3EANN8HUhiIyEGCswKcs1HOmCC30iBQBQpa4Q8p9nXL93UpCoYWRnjmREKyoqHoSPe0CJf8JM9itE9ZemBhPAKf5VeeCsZhvMoxXoW5/pic8My0qOyMpKzc1LKK7OzM4IosPzIahotwKQyD5YZ758bA8xMQVdmh+Lz43PiItIjwrMSErOSEzNjQ3ITQuoLU6qxYYnkONj+VkJ9Rm5+bkZEVkVmE4TXjWpeoo+eE4bs4yV6keO/3aLVbbW+8ciuIMZEgXPbHmpPJyu71/cWzk4Wj7cU3y7tn21tHmztHO1uvt9debZ3Yz5c+nEqeTfPGdys7dyv7jxvmvtXNntctXKK7XkWaduLaDnPGLlHqnTjLya+VvQ9Ken3pax41c6CKGXDZbCTvvSt2zaNhJ1r+IUT4Cm39HGM4iracIiS7npxdBGvvXl7/T1m2h4Wdf8o23q/q8ebOZ1lelbTs4NrW8OZx3fQmr6ObYTbUSNiheSn5jbhKHqlezmxUMCupVVllaXGZIemlUQXYhNKquPKyGFxxTHlmcFlaUG1BfGNFVlFWTAY6oqA0A9tYVcMh4vnkOgkdx6VUsUh4HpWqFDRIGAQBgSoiEhklZEZhcVk0lYqxtIhsnU0Gk1qt11lsLTKjsJiYFY8JS6uIy8In5hPSsexSkriWJiVyFGSBiqzUUhZmLLeflt+u2wb0Nc9NdbvDgg8rTR9XDe8W9Mcz6v0R4UonbdyAnWzCjqpLJvXlU/ryldba3S5yryhd2RBgEiRNdlE69Q2T/ZaZkaHrLzfANfCdkf9l9cf/Em5+AwDXt8DFjf3b7e01cH178+7LvG3ARuH2kqjPSQ2KmBCuP1QcCpdE+poxadaqAlx4QHFEEB1Xsbu1Orc6p2lt1nVZGyWcPHyJwqzOr8pv5JINrbrppand1zsre6tiraj7Wce7b8fvvr7dPlifnBllsiiHr/dXludy8zJyctOFErZQzqxrLCvBoyuJmbW0vLK65EJsXF5VQhomKgYdFp4UFBTvH5YcFJ0eEp7qF5qCiMnySy0KT8oLjs8O8osAw5COviEe32unEJibs6uDi4sTDAb18UN4+8JhniAIzM3TC+TpC/FCwv0CvL4fJArhHwh3cLkXlxSCJxQXVqRHJ6FCY3yik1CpubERycF+4d5wlKd/BBIVFRAYHQSCu6PCA7yQcIQ3DBWEDAz2h8EhbiBnEMTVxc3RDeQKhoKgULCzq5OfP9LP3xcKgzg4PfXx87a0mw0WfXE1Jq8im8jEdwxb11+urB9sDj0fmV9Z2D/YmZmd6O2xzUw/7+lpbWs3Do70/nNGPh+iP+undZhqtZIiJb9QxS9RcTFqXqGah9EJMGpujoyZJmpM5BCi+YQ4JT1Ty81v11SNtFPGuqjD7aR+a22fpabPgm+S5mpF2Sp+hoKfJedlKwW5TYqy1iasQYoxyossyiKLstAkL7AoC7uN1aNd5NFOilFV1tqEf9bH08jK+7u5r1/072/aZkakL1dbpwdEQ+3UsW7WYAelr43U1UI0asrnx+VaRTmHnr65ahkbFmvVVfUNaIGUKNEyJFqWQMNQmASaFolMz+LLyU1GntHA0skJrLoMVnWSnpFvYmIM9BwtM09OydRwME3CUgWzgFufUVMSlZUIT46BJsV5piT5pmeGZOVG5xUmldXkE2hV+PoyXG0plVFPZ5Bx2IoafBWDQeRwCQxWJYVeQKJmURi5LFYxh1VBaywlETEGA93cwm1pl1nb5FabrMWmNrdo9UZpU4vAYOXqDByjQdSkYHcYsJ0Wr4VJl9fb4MN1/62x9I/rUuB4CDiduzleBK72gduNu8ul08Ph2TFph7naKCvoN5HPdof3FmxTw+rLDwtXX5avL5YBYBcAtq+ul+zAuh3YuL1du73dAoADwP7y5uoFcL17+2Hmy+HA2832092ui5NnwLcF4GYZsK/eAas3wOotsGYH1gD76t314vX57Pmn6aur5Rtg6wbYugF27MC+Hdi33+wAN3vA+TbwaRN4v3Z9MH21P3H7emauQ4pND6SUJPMJ+aUZARkJHjXVCVw+Vq5m8eUMiV7IktKlOrZEQ6FxyqPjYV298rmFXjIFz2RRZXIhV8CUKQVCOVes5Mp0fKGSJdFyxBqmQMMQ6Vg8NZ2jIAtVVDafKBSRa3D53gjnH37/33/68TcPf/3TH3//Lz/9+Juf//JvD/76rw//+N+C3P+IS4GT0bDCoAee9/+7y0//DXT//4E7/wB1/iPI4T8gTr/3cPnB0+kPAaBffRx/9n7yi9ej++Cf70F/uQ/59R7owQ9u93/r8egH159/A/7lB89HP7r9/AP8yT2446/Qp391vf97p/u/BTn8AHL4vcujf3N59O/uD38APfqj+9M/gBz+A+T0W3fH/3B7/AenX/8IcXzk8vTh06e/ODn85P70D9HeDwhJ8JpYDzTS3dvhR+iD3/m5/BgOfZDg45oa7J0Q5B0fgUqMCsqPi6pOTS6NjsClJeYlReanRNSkJ5JKSrKLarLIqvrejarug3TFeon5BKN740cYhRD6fdlTvqx5SM1wQMOIf3Uzv2d57vjz/vmX/S8nG0fbm283Ti5Pd473N9/srB3urZ+83vzytXlxp6ZzljL/mbkL1C/fFA4dpbTt1izdpXe9CdWvZ/a9T+k4TW1/d7+y04uxGC49cMGO/5Lf50PeCGC+dMWuudVsILlvPGmbuX2XeQMXia2nMYYjf84Lh/Kxv6TrfWnDyU1z4bLhtJaturkr4S5QM3Iaxu4OphrLLePknimipZNgMIQX5aXhi6kqNl1BZSkp9dzqmHRUWAIiKcs/My+wqDgMXxlLKInG5gTX5YUzqtGk0tS6UnRWeiQ6I7oUl0+TUPGsGoKosU5AqRNQa3iNJCmLImNRZTSWlNLAqGDxsHXEvHpifkubtKPLYDApNUaNqdOss0nZ6oZScl56RVJWNbq4Nr8El1tQlp5flkyklUh0jf3PNFeXm8C3ja/7I++WbW9mzV92+m5eDX/e6jhdNB7Pal+MilY6KVPN1XMm7Lypul+UMa0r3u4kvughj8hztY3hNlWBlp/XrKy7OT/8Prl6ffN3d8fftOP3RLo7+99VJGD/3q28+puIvLZvDoy+6u6foFKONLKrtmZ9Qtiz2jJpTLAkBPVepwFWFhvCAosCvFWkut2lmcPX+0vry2yJkMrjxqenipVSBpcuFHHfvH25tbU1MTGxvrHcP9A1OTO6d7B29unoxasdpVqxtbN9e3u7v7+Pw1dWY0sMRgWbTyQxywk0TAURzRBXUQXlREZRFSm/mlyYXpgcnhjmF4b0DIAjAuG+YV6IICg8GBIQ4+Uf4xmdERQYi/AKdEeGwLyRIG8/CBjigvCCevvCEd4wdw9XD28QMtQrMjEIFekVEIHwD0NAEC4BIUhUqL9/oFdgiDfI0yE5M6qyNr+oOj0g2hMZ6eEfjQhN8vcOhUCQTlHo0PCU4PDUMI9AmF+Ev18Y0i/Yz9nV6btIhUBATk4OT54+cHN3cnF1AENcIWBXd5AzBAL6XnSFeYJKyzD9Q510Vn1OQTKJgRsYa9s8mFndmZleHN9+sfXicL9vuHd4dKBvoHt4dGBheWZucaqju/WfM3J/TTY7Su00VmmFuSpBoZiZI6ZlienpKk62nJXKa4hi1oZyasP4xCglFW0RlXSoqzrUFR26qjZ1qV6QLaMnq3npLepiswKjEWbKOWkKfpaCnyPjZqlFGJO63CgvMsqLzIpCs6LQrMC0qIt7TNhnnSSrukzJzRzpZq7O6ieHJVPPlOtLrd1trOe9ouXn6u054+qE5nkPu02Hs2grddJCnbRwfkLaaanvbqe+2u9ZnG/SKKtF4gqWqIYtb+QoKDwVTaRjSZo4KqPAZJM3GXlWi9CsZ9LqMquyg+sx4ayqeEl9hp5XyiagG6ri6ipiKwvCyjBR2PJkXHU6sQFTjc8qLEvJKIhJzgpLzAhJzo5ML4jDk8uqCKX4uipyI5FMqs/LSicRsbV1hcSGvLp6dE1DMo6YXFYZV1wUj63MppIrOjsUHV1yW6fC2ioxmPhNRpHOoFAbpIZWkbVb2tKusJplZrXQZqzp6wyYn3TbWgKtjMFezZYBx+3Aq/6bF2OX+9PA2drd2az9fO7NXk+/jdrdgp8aoi2PKvYXWs5ejR1sdF9+mLv6NPvt8wxwvQTcLgPAGnC3cn2z/O3b8uXVOgC8BIC3N3eH9rt94NsycDX/6XXP5ozy65vB67Nn118mb6/m7MDyHbB8Y1++up2/vJq/uVoAbpcB+yoAbALAzt3d5s3N937kAWDfB75s2E8WgeNF4HD+Yn3k02Lf7c7Yp6X+KTN/SMeYtIlNkgp8SXBmmkdlZbxIShbIGFKtiKtgcWUkvoIgVGAT0mAMdqFKQ4mLC8LiyiVSPo9Pl8h5EpVA1SRTNUvFao5QwxEoGVwFna+mc5VUtrxRoKTxxRSJjMHi1GfnJ0E9nR88/unXx/d+fXzvicPD+w9+vP/jbx1//rdQ8E/k3GBSqic+Dhrs9hcfpx993H7293jgDf0VDrmHgP7iBfnFw/lHpIeDH+ipL8TR293Z/fFDkMMTiNNTD7cHEJd7EJdfH9/7w5MHf3F3euT0+L6rw6P7P/356YOfnJ787Op4D+R0z+nRH578+lvnxz94uj+GON93fPrjowe///Xevz/46bdP/vqD009/efDnP/385x/+9Id//9MP//PRn/9HlOf92gREeRg4ydfF2+mvzvd+4/7Lb30d/xrt6ZgaCE+LQCZFB8ZHoNARwQWR4TkBAcUxEenRQTmJobi0+KrsnAh0RXJjc+3gQcPUVziuw792IJoyjazpd8PZYJRhBG0WUvsMVtkRR+nUT+zPvT3b/fDh1efTw0+Hbz6/Pr16t336Yu3NzvbJq933J1tfvhmX9itap/AT70ibAGMPKBr9lNSyjxn+kN1ziu48wgyfJ1rfpLW9cyIMpZrPko1nzrjnj8uGPRuWfWm7iMZtb9qLSOXHEMVhuHYvwXqAth3HN72CNcyHCbYLbMfsjRve3mfa2onwAJC8AqjLt5VDJ6IdgDR1FsFrz2saog7OVehMgYWYTEIlSUaly0gUAS6vKik8ER6dgsjMC0hK9sBXRuuk1UZJlUlYYeCU8fHppJIkfGFSYXZMVkZUcXkmkYmrY2JJogY8r76GR67hNZKkTJqCw5DRWVJqPa2SzsLW1OXWEwtaWuW2ziadSaExqs1dJmO3RtHCY2loVFkjS0HnKdl8MZXFIcYnBSBQT+q5hbfAq2+Xa98+TANHk8DRtP1wHDiavD0c+7rTc7pofDOl2h/hb/XSllvr5i3Y1baa+eby1RbcVnvdVnvdoCSnmZ3QrS8zSEt0yrp3p5t24PIWAK7u/osPErgDgBv7f2XkHQDY7wD7tR24tttvgRsA+HbXxRHJM7N1CdEtCZHWuODpKgww2LnMpCpDIvaY3FcyOQ4Brw70L4sOHTBpAfvl7Oy0pkkvlCkZPJ5AIh0cHhjo7z56/erNweGL7f3l+bmV5bm9vbWzD29v777t7m2qtZrPX85P333s6evt7GqztjQ1NUvoLCyOlFNOSKkmpRdUxaTkBZbXZ7LkhEoyppSAicuM8Q71dvVydUG4wFBQeDAUFgj2CochwiDBCX7BiT6oSHhAhCcqHBEW448K9kGivH0CvFCh/iCEa0xKeF5FRnJedESKPwTpEJMagorw9kHBw6JDQsL94d5gD2+33KI0Ir0ypzwVEQxCRsF9oxCwYDAM5eoTAYlOD0nIi0ElBniGekEDPL2CfeF+Xs6uTq6uzu5uLq4uTq4uTk8dHjo6PXZ1cQC5O4NBLmCQC8wT7If0CgxCBgb51Tfg8jHo0HCfwmK0rlk4tzw4vzK0uPpsfHb41fG+QieZmH2+vLHY0mHp7LPNLE7NzE/MLoz/c0Z+OrLMP6e1m0o1khyDokxIzxQ0ormkBBE1idsQRcOhKNX+fGK4gp7UzM/tUFb26LHtyrJ2ZZlNXarlZXKIEcLGWIMk16IsVPHTZexUJS9dxcuSsdBydqZOVNAsKzRICgySPIMkzyDJNckLbPryfmtNn5WwOCZ63s9lN6Y+HxCevB55vT/Y085ubyaNdHFWp/UzI9L5UUlnc127HjvSTe9rI81PSL++G9tatTwfEi/O6s0GIpORL1GSBUqKUEWXN3HlzUKBmiXRcoxtivYuXXevtqtNxqOVlOeElqQhq7ICG8vjsZiogoyg4pwwXHliTWVqDS6dRi0ViAgcHp4nJPJEJKaASGZiq4iYnJLUxMzI6JTg1Jy47Ly0wqLcqsqSgvyswsKsrOy4elIhkZzbyCigsYvI1IJGcpFc0tjTqe3p1nT1aDq7tO02ldki0TWJ1Dqp2iCV6+kyTYNYRlIqKM1Khk6W29/tt7YAXx4HrQwhb/b4wPHA4YjyaMxyNt/7dWsUOJ24PB452rItPBPODtNmhxrHbbSZPtHuUuuXk+mb8+Wb88Wrr3O33+ZvLucBYBUA1m5ul759W7y+XQeAAwB4DQCvgLs94HIRuJjanJJZ5IUn263AxzHgYga4Wbi9nL69mbXfLd7ezF5/m7m5mAGu5oHbVcC+CVytAtdrwM0mcLkOnK8CHxdv3kx/3hi83BoB9iau14Y+zXZerw0AexMXa/3vF7s/bve9XDCaFKXpyW4J8WAqo0JtEPPlHIGay5aQ2OJagawmMNQZBv/FH+Xi6nq/vLxArZGIJRyxhCNVcDV6iUInkmv5Eg2XL6NxpBS+gs6VNbIlJKGCxpfRBBKaRMFicuuz81LgflBn8FNXqCPYw/Wp472HP/8H+MkfouC/0DChlVFOlRGuqV5PE+Euib5uiShwTIBrbJBrbKh7dIhziPejCKRDoPfDMH+nUJSzN+IhAv4AAX/o6+ng7eGAAD91fvST46N7EFdHF4fHTx/++vNf/vj04a8wiGtQgFdkqF9ooGcIChYT4RcfHRQTHhgZGRAV5R8R4RcWhIhE+cYEoUJ8/RAe0IcP7v3ww7/e++G/R8Af4uK9MAFOab7OYZ5PYK4/Qpz/Euj5JAHlgQ5BZkQFx4Ygo0P8EkIDUoMDEn1gaUHeCSHwzDhUJTouJzkFz9Lgm8ererdEO0CccAZFGAyqGwqnPIcROpzxNjBh1B3b75Svxygmnr+9Xjw52zg93v9wePT16N3lydHF8d7Zq+OL92/Oz3beHW9+Ou/YOqnpWCzueV04/LlmBkC3vg1TrIVrNmMNBxkd79NtZ+HqXR/e4lP8YPkIkNT8/teiXvfaaV/aJpSw4E1b8+duo/h70bo3Iar1cN1qonUH3fY6p+OMvAAYPgAdN4DlAui0A912gL8HYCc+lg2fxqhmQoSDcYrhwpbphuGlsqa24PKKNCKOIKbR5JRaekl0qk9QtHtMIiQi4mlxgX+HmXS40XG8ZjuYMky3srXUfFZlMqEotqYkqaQgrqQ0FUfIr6dVNnBrcVwink/G8xspCg5TzWeqWCw5rZ5RRefgagh5xAZMa5viOyO1ZpWl22zs1KlbZMJmAb+JJ2oSSpsEKoNQ28zjyYiZxaGFdXFT68bpWc3+uvVkueVmrw94Nwm8Hb180fd1y/ZhufntlPzFqGB/iL3ZRZ4343Z6KC+HWHu9jLUW4oyu0kpLahWmD5iqLapKrQy/tf4MAC7ugNtr+//CyLvvgPyHjvwva7OAGwC4uG2hsqWpmcaE+J7kuJaIQB3Kty0tebIaqw2OHCuqGCguJ/r6lPogkmGgEUsTcHf56ePZ29OT1a1dY2tr39Dw8urS6tri/t7Wlw8fP70/21hfPXr78ujoBQBcAsDNq8OXe/sHl1d3r1+/WVlZmV+YtrRo+YIGCqMM25BZQkgkcvJzqyIzy0JrWfni5sZ6fjmWXphZkRCZHugb5QENcvSJAgUleSJjoX7RML9ouH8sPCINGZaCDIj2jEpGJWVFpeYkRCSEBkb6F5TnJuXEpxcmF+FyC6ozotJQIQk+XoHgoCjfzv42GoccGIJE+EDAHo6Z+UlEGhaNSQT7uniHeXqFIdx8XVHRPlHo4NjMiLDUIEQE3A0JBvlBvUP8oF4wN5ArGAx2cXJ2dnLwgIJBIDdnZ0cw2B0MdodAQDAY1MfHCxXoFxKKCo8IQqIQPkhocLh3bGIQmYZ9PtX9fLpzdnFoZWumuUUzNj04Pjva3mPtG+kaGO4yWXVqnVTfLP/njPzwpnlikGBtKtBIss2aMjkvW87OFFCSxbREKTNBxohTcZLMkpw2JaZDVdqrrxpoxnXrK3sN1UOWmg5NqZKdKmcmN0tyTbJ8nTBLw8/UCLO0ghwVL0vJzVbxsrSCHJ0wVy/K0YtydMIsvSjbrMDY9OUmRXGPuZbZkFBZ6L8yox/pExo0da92+/dW2/vb6NuLpp0l886CYeGZ+HkPUyPIEzLSlILcN7sdb/e7ng8ITLqagS6uTl0nUdRzpQ0cSb1Yw5RoOY2c2mpiCb6+jC+myJQMs0lk0DAkHCyTmFdbGFNdEF2OSaguRdMaSiVColxCEgkJQjFRLCMp1DSVnqnUscQqhkBOZUsayewaHKk0A5MYER+AzozH1Zai0xOCgnycnR/icIW2Lp2tS9U7qB8eMw+NGLt61F2dqr5e3eCAsau7qa1dbbHKdXq+VMYQCJlCKV2ho6ibGw1mTlubaLhb2WYsGR0MXJyCrU8iD2czgNfNn6Z1U/L6o8Hmz9M97ybbPq61vVnQvZjTr09IZvsbuvQYizh/xNo43M6+/DAHXK7cXS5dfZ25uZi5+joF2BcBYOX6avb6chGwbwDAPgC8BIAD4HYHANaBrxMLw1yDIPv1os5+OgycjV6fDl29H73+9PzuYgq4nAGuZoHLWeByAbheAm7Xga+LwOUqcLt5+276dKPrZLn9/ZLtbKbtfLHTvjp4s9R3Mdt5u9xv3xg+X+w83+j5tGn7sNM6P8KtrQxEIf+alRMqV3NEKq7MIJbpeRIdjSuq9Qt0/uNf/q/7D37n4PATHl/SZFCqNEKpnCNTcJUaoVzFV+uFUjVXIKFyJRShgsGTUjniRoGcLpQzmXwSR0QRKVgkOj6rIDU0OsAHBfP2g7i43X/y8A/gJ79L8HvEKovExbng48GZvk5oX1BGECw9FJYWDkVHe2QkeKREu6PjQMlRLuH+96JDHyTGOoaHPwgOvhcYeC8s6Ekg8jHS6zEM9DPE/VdvTycvT1coyPHxg5+fPrnv7ubo6+MZEuKHRHoiECBfXw8vTzDMwx3hBQ4IQgSH+qBQcJQvItDPOzww2Bvh5eD09Jdf/+z44Hfx/s7EVP/yUDe0j2M80snH81cP6L2gAPeYEO9Yf0QMj6fJNQAAIABJREFU0ifIG4aEg72hzjDnBwHujzPCvbEFCSJataSxtr6G2DV/QO5azbPOE6Y+pGlWIpkT8ezpVPFSMGvkUanBpbrbtaLTo8zc2LW7eg4sHp9uHr85OHt99PXN0dc3e+/2t09ffLj98v76y87p0cb7z51b77Eti6mG1YTmF8mmtxHK3SDxeqhsK1iykW77EN98lGA8hjPnn+CGigeAeP3JT/mdbjVTkdLDEMF+EH8zVLQDJs5EqQ7z+s5jDDshqvnM7sOM9reMTaD5M2D4CGhOAPkhUDF0CCJY/0dc47+j2QHC0dLht+IDQH0I4PsWysy9wbjaWHwVXsyoYlRllSam5gYnpiACUQ9yMmAWHf5g1fLpoP/69eCH9bblbv6Aqk6ITSbkhjVWJOOK4ipLEiqq0kiUEiK9Esetw/JJWD6ZrGDTVLzvjCTSK1n8WkIDhtRY3NahsnUb9GalzqK29rSYOo3aVq3EJOcbhDw9X6jjqoyCpjaRvo0jMdXjWGgcI8HaUT//XPRiUv55xfxtu/18s/XLuuXTqun9gvZoUvJimLPTS1/vaJjQVSyaa7e76Mst5Cl9zaCkRF8f3ybJ7DdVtGgqNbLq8TErAHy9A67v/j+xOnd/x+TfV2b9Q1z+nZHf7AYilRUVL0IiW8JD24IDtd5eOlSwLjhSjAgwxSTp4pJYoaFlvl4FKN/tiZHbL2fff/ry7bq1q2tmYXFqfvrN0avXhy9uri+/fP744ezk3fujwzcvAOD629XF14vz45Oz92efX706fPfuZGCws6PLoG/isXhVeHJuJSmTzC+jCCuYCjyBV1xOzq6gFaAr4lLKYpNKoqPzggNSPIPTEQklQRFZvqGpvuFpAchYj7A0v3A00j8OFoFGxWaGxWdHJ+UmhCeHogtT0wqTwhJReZVotpwUleYflebvGwJRGkQfzo8FMk54VDDU0xUEdYhNDq9pKE/NT3L3doEgIR4oOBTlAQsA+Ud7hyahIEFg3xi/p17OYKQHyAfqCnV3dHNyd3d3cnB0dHgCgYDAYHc3NxdPT4/vb09PDx8fL19fbx8fL29fOMLHw9ffMyAIEZsYLFdzxyZ7dM1Cc6ui/1n76vbs85mB1i5Dz1D7+Oyw0aLWNkm5AqpMxfnnjDzcV4304c26PI0k06DEaMR5ehlGzc+WMZM1ArROkKYXpZokmWZxtkWYZZXk9xuqe3QV3dryHl1Fh6rEIs01ibO/32Z5nlle0CzNaxbnGSR5elGeipspZ6SpOel6QbZBlKsTZGr5Gc2S3BZ1sVlZQijzz0x01svL3+z16BTVZYXBPe3ssT7RwoT6aK9nZkS6Ma/fmNfODgva9VV9VsLEIFstyudSU/Xycq20dH5cxaHncgVVXFEtR0jgiElsEZlIqS6pyseUZVfXlWNrShqpOB6HIJc0auSNYi5WyMKKhVS5nKtS8dQankbL1TZxNXqWxsAyt4nNbWKDRaDUMaQqmljFECmZPCmVyqkhkEpxdUW5mBR38BMHp18QXuDW9qax8b7h0Y7efktPv7F/qHnomWlgSN/Vo+7u1LdYlEaDpLlJbNCLtDqB3iBrtsibLKyuQenIeFNvr2y4R9JrK596Hrk8jdyfSfyyRgC2LfttwnkpxT47ACwMfZq0Hk0o98dFq4PcQSOuXZXRKks1ctBmYeEzG/vbu5mLd5PXn2evP09/+/j88tMYACzcXk5ffB67uZgBgHXAvgnYtwFgH7jbBK7mgU/PXi/rVoa5Z+sm4GjQ/nbg8mX39dv+6+OB2/cjwNcJ4GoeuF0CbpaAq2Xg0zzwfhp4NwW8Hfu01nU4YTgY0RyOaL/OtN0udN7Mdnx+Zvo0aryd77Kv9H2dab1Ybf+4bjnbNL5eUVl0pYmxDqGhLgw2TqYRiFRciZYj07MYXGxYNMLB+UcQ5JEb6CGhvlytFak0fIWKq1TzNDqhRidUafhSJVsgon5XjQIJjSMg8yQ0vpzBFJKZIhJXQuFKKDQOsQKPScmMCY9GwhBPQa4/uj7+TRzyQSMGRcqENWQgcoLcskM9C2K88xO8sxPgOSmI3FRYWoJrHhqal+6OTnicnfY0L9sJnfowNeWX5OR7yYm/REf+JTTkTyFBPwYE/BQU+DAkxNnP18HZ5SdX90fuEEdPLwjCDw6CgV1A7lCYh6+vNwwGdYW4uMFcoQgwDAGGe0IQcJibi7uTs6uTuzME5uIHf5oe7kFIQZaFuOYHuqKD3Px8HoA9f0GiQGEhXmFeiBCYpzfIHeLq6O7yGOz6IDXSt7E6W8GpbtNzVUKGWKHRjW7E0s0xsv6qZ0do3VqaciVft52tWo2Xz/ySr3SutLmVtUfSBiUTJ7OnF7OvDraOX7798vbdt7dvvrzcPt7ZeXdwcHZ4fPHhxdnZxrsvxpmDTOFACHs8RLzhTV/2YawFcDdjtUd+nPVU88dI5cvMti8hkl3XuvE008cY1Zt7+V2PSgZipIcx0sNQ7mYAfdWlYtKfuZfdfhWm2vUXL4SqVhItB/hpO37iJs24HadaCBWOu1S0/iVDAWrojW/eKBw6Ye0BjK27ot6NurE97vyLTIk6hkCoVQoxDWUp+VE8EZ5KyclMgXZbG14sNb/fs51uWM93O79utO0NSecsdDURTcgMaCiMqM4LLSsIryqLpzYWkpiVNZy6Sn5DOaeeIKVTFByagsGQUWvpFd8Z2UAuarUpbd0GvVWla9G29bcbO8z6VoOiRSexKEQmicgokJt5qlaOZVBEV5YUNEQUEgPHZgSHu+aPG8ZXz/hvxkXvZhUfFtSnM/K3zwWvR7m7fbR1W/2iuXZYiukXFY7Iy/vFpUOyqj5RhYGKtgozuvTFVnWZXlbV2yG/+nbyn5ZH4B+q8R/Pu79JzLv/7FDabwHgm72bL2NEJbA8EWxHR6W7m9TZRejiwXgCYrnABD5BZJg3BRVUHRBQGRn+en4GuLkCbq6vb2/OPp9v7u8/m5hcWF08//b585f3AHBzdfn19ubbx0/vzj6c2IG7q+vbm1vg/OL66tr+6tXh7t7m4KCts0srkzbQWGUNjDIyu1qgoenb5UwZuZxUmFSYEI+JiyuITSxNiMqPDMkKRKYgQnOQyZWRUXmowEREBBqFjPVAJSPCM/1RKV6hGciQdGR4ZkhcQWxERrhXJCK1MCm7HF1DKy/CZyblhsVmBManh24cLKxszVHZJFSwj7efh5cvODY5nEjBoTEpIG93kC8EGgD3QMHBvm7wYKhnEOQpwsE3xg8U6OEfHegV7Av2hrmAXaFQqLu7u4uLCwQCgUAgUJgH3AvhDgY5u7q4gdwhHlAoDAKGgtzBLnAvD79AH5gPGOrlGhGHiksNzS5MFipoXYMWW5/RbNMYWhRjk71KLd/armXxGiQKFoND+OeMPHltmBiptzYVGDV5anGWRpJjUBQ1KQpkzGQlN0VKj+UQQ7i1Qby6YDExQkWN17PSmrgZRkF2i7SgW1c6aKoeMmP7mivblJh2VWGbssgky7dIC0zSAr0gW8FMFTXGy+jJGjZay8vU8NLVXLROkGmU5tn0VQpOhpyX22khidm5Rm3t6kLr6/3BsUFJq4FwsN5283n6+EX3zKjwxYrh3YuOXkudRVXa2oTdXmr68Gbw+KBvclDcUBPP4ZQKpXUiaQNbUMfkEmmsOiqbxBLQmDx6A5VIouAbyFU0Ro1Q1CCXkfU6jlIlajKoNVqpTMFWatj6Zq7BzDFaOTojtdnKtLYLWmziFpvU3CLWmwQqPZsrINTVF1bichsoFbmY5AdP/hwWHmA06UafDYw9HxoZ7e3uNXd0a7v6NB09shab2GgQGfVic7O4vUXZZdP2dDX39pn7h0zPJptHJrRTs+bhIUWvjdHSnNPZ6rU0Ebwznnm9LQS2u056m3b1wpvnHfbJTvtCx+mYdKOXNmmt79GU9BvyJ9oq+tQlRm7e4rD8ZLf33X7/3adp4HLp/N3wxfsR4G7efjFxcTZkP58CgFXgcsV+sQhcrwOXK/ZP4x8O2g+X9O/XTNd7ncDxKHA4eL3T8W236+qg1340DHyaBL7NA+ezwLvxu8Phi/Wum63ej/PW16Pqo3H9hxnzh3HTu5Gmq+k2YKH7ZrL1tFv5rlt9OdF6O9f5ecJyvtT6acX4eka8PcmbHKTiK4NDgp9g8VlKLZ8nY4o1bEUTm8rFhUQgnjr+9dGTv3ggnEhUrFjOlCrZcjVXpeF/Z6RMwRZJ6DxBo1BME8uZXGEjk1vPEVGYQjJTQmFLGumCepaQJFIyOeLGGlJZaWV2Zk5UdmZoZrI3JhmGz0DUocEVCS5poS5JYe7oWGhmqldGGiIr3TM70yMT7V5cACNUB9RjkaQaXyIWUV3qhq+E1OI9KitdSkqeFhU7lVdAMEUeObmwlDSIl+8vII+fffxBQRF+IdEhqMgQv9AQVERUbFJqcHiEHyoA7A1zRYDcvUBQb4gnAubp6QmBwsAwT6gvHBmMCPR3Sw0DYRO8CgOeYIKcMkJdgwMdvVCOyBBYUJAPCgb3dYVAHF1Azg4eHi6hwQgurXq4QznSJetqk5nM+pahcUH/Koqoc61RVk+c1k98TZYtllkOcvWbifLZnzKEzqWtzhhTKm9CPnk8c/Rl6e3L7aP9N5/fnJwfHn4+eHt+9O7206uPb4/Ozw4+fNg4+aoa3o4ltXvie0C1E05VYy64KQRlLVpxBCMtRsgPQ8QHaZZP4IZpH9ZqXsdViGjvQVGPJ2kuTnHoWDoAqhp0KR2EYBcRxB1/5otI+WGy6cibN43gTMbq92M1L/w5Cz7UqYd51v87UPD7eGVOx0mwcq584nPdwmVW93b15Bva0rv68U3uzFoijVkqYFexiUX4bFuXxKQnmVTYd3udL5cNezPqvQnZi+eK41n94bhqtZPTwSuhF4bWZQWUp/sVpftXFkU11udQGRW1XEKVgFTBbaiXM6lqHlPNZisZRFY1g4vH1+XWEvLMLdL2rqamFnVTm9422GmxtehbjBKTim8QC01CiVUos7DFJgqOm5PfEBlXAkNXeIiU2TZTxXMzdtFas9XdeDDEej3C2e+n7/RQ9vqoOz2UdVv9tL7quap8UFI8oqjqk1b0yapb2EUacppFmNGuLrCoSg3KqlYj8/jNKgCc/2OK9f8PI+8A4BqYs3YRAsPoHgius7MaDOHdf1z/x18EbggO1JcEQeBBHlgvL7S7Kykj7eLVPnB7Ddze2AHg8vbuCgBevjl8+fbVl/OPduDqu+Hy6vr88uqrHbi7ubu1A38L8Tm/uN7c3LRaDBarUqWkSCQ4Dr9SY+AarMre0faesU5sI5bAJjKVnGxsfhUdX8XCxxclIlORyFTf0NzApMrYsByUTyQ0JNkvIN4zMMUrpiAoChMUXRSWUBGbjk8rZZTq+w1YFjatNDUhL4bEqynEZcRmBMZnBdc0lrb1NS9vzip0khR0HKGhKjjMNxkd2cisTc9PBPu6eQZ6eoX6QgM8PfzBPuFwZy8nN393aAgcGgL3jgzwRHnBA3xcIW5gKAQCgYDBYIgH1B0MgnhA4V4IiAfUxc3V2dXFHQzy8IR994G4e4Dgvp5eSDjcD+rpC/LyByelR6Vmx3AlFLaIrGwSDD7vaOvUm1pU1TWFYjmTyqyVq/83OvLjcev0M0qLAdNprZDz0RJOqpCRIuWki6gJYloCmxDeUO5DLvWmV/kLakMVjbHShig1LcEsyOxWF49Za2a7yPM9lOlu8kRHfX9zpU1Z3K4q7lCVWGUFel6GmpWmZKQo6MlKWpKKmaJmpapZqUp2qpqL1vCzNYIcAR1tUFby6ZldrfSlWUuzltDVSh8flsyOyadHxetzuu2lpqXn4jZdpUGKUXIzN2c1W3PawTbK1qJhZVxtUtdwWRiBoJLPxzJYVXQGjsEicAV0uUrME3P5Eq5MLREpODwJjSuhMLl1bH6DVCHU6lVqnVih4eoMHF0zU9tMNlopljaqwdzQZKhvNjZarAyrlW218q0WYVMzR6GiNDQWl1al5xUmIZCgtIyEalwFkVjH53ONzTqbrbmtQ9Nik1o7+S024UB/89hgy/iIZWzINDrQPDpkGXvWOjbeMrvU2jci7x9SdHSwO1sbh3ur20zeE/1Be5Nlt7s6YGf0crz7pUHysVN7O2oF5tpe97NnjdXPmvETLcSFPuLacOOsreG5mTTXLTyYM389GLafTQEfZz6/6rk8HgI+j9+eDX94Ybt42wd8nrg+fXZ1+hz4OHf3fhL4NPF+p+VwXn+y0Azs9dp3ur8tt5yOaz7Ofl+J1fZ1q/Nip/vrVufZStvpnPls0vx1pvV1n3LXJjp7bvw61fJl3Gyf67yZbAVmOq5GzO87lB/6mq4mbZeTtg+jhg/TzS+GBOPGysHm0uG2WjI+PAj5a0Z6sErDU+qFGqNQaxbw5WRUhMcTp78+ePJnqLcTjUsQKZkSNVuiZqv1ArVeoNBwxXKGQELlChsFEppIymLzGulcElfKoPDrqSISQ0ymCuqpvFqurFGooDEFRK6wgSckqlVUm4XDJ2fgcryr09zy456GhzzwC34QGP00Mtk9MtUtBu2WmOmWkulag0dxGPECWgyXFMIkBtBrfHiNQQJ6MI3qTaF6EYmeDSQ/QkNQPSmyrCLIx/+eK/jP/sGg8PigkLhQ/8hQr5AgeEiof2S0DwrlF4RCBPlBA+AQf5hnIAKB9IZ5e0IQnhAfBBTp6YkE+yAep4S51qb4lIc5Z/ndT/C9Hxzw2CfAEeblDAG7gB2cnX55DHUFg1ycwW6OSG93Oa9+e3no5PXMi4P5rdevhrbeqhfeV3XtgohNkapJ6qI9jP08V7+JMe6GsIZ+F8t4kmNwyNIls56pJ44W333Z+XC8fbT3+sPBm7P9vePNt+dvDs9P3n49Pfx8+uLdu/Xjc1nPekRNC6jYdj+3+1Hx6JPScR/qThD/lSt+2ou6GqV8m2r++GtRd5TiJWkeCORvOmOHMywfU3TH/xYj/XOS9nFeJ5K4g6x/Ca5aS9J+Tbd89OXMQ2nPXRtGwA2THg0LINz072LM/4en8KfUlmTDQdnYh7qFa9EboPkboPkIiF7d1E/vNL36gLW2Fwo4OEFjdX3h4ICy28rYmNJ9ftW3N6MetdbbZCX9GtxKD297QDzfQuuTVnBLw6tT4OUpiIJEREV+aG1VSiOtDM+ureA3VHAbGhQshk7I0vN4GnYDB8cU1uGJebjanGazqK1Tb2jVGNqbbIOd7T0dRptValbxDUJRi1DeKRJaqGRFeQY+LIsYFpLnGpPvwpNldlmrh/Rly1bCZkfjho280daw1lK3aq1dsdQsm/FLJty4umzOVDvZhJ+zNj5vInbLqtTkTBUlrVWe26ousKqKzWqsWUdeXxoA7j4B9isAuPlPOv5XRtr/pjD/xsjb/6y8nnxUFpZwAlBiOIz9+LEe7tXsE0R+6EKB+VSBoZWeHhhPaJoHyMpjAlfnwOXF5dcv37dRXlzf2AHgy/nn84tPfw/uub69u7y139gB4PYOsAPA1TVgvwMuLi53dzYkEoatXb4wZzt8Pbaw2No/YOwfbB2bGOwZ/H/peq+gttctb3OqZuZqquaiq76p7un5unu6+pw++4Qd7e24nTGYnIPJJueMyCIjCeUcUM45SwgBkgAhMhI5Z5NsTDJZ8J8Lnw5V03393r03T621nrV+7fXQelwbyTJih9PwdVgInIXPBOeHZoSHZYVH5ITHFceGpgWFJQdEpAaEp/oGp3rHFIcmVEQk1ydUUyuJWlIuJA8txJUhKpJLkiJSQvOrs1Py4yOS/DJLE3pHzO1W9cTcCE/IaEU26IyyjJy41MzoVmxtXlmKX6Snf7S3X7SvV7jnb16PPYJeP/d75hPj6x3j7xnlE5YS7R8d7BXk+/Tlb89ePP9WL77z8X7t8ebZq5dvvTzf+Xh7eb/z8Hzr4fnWx8/XLyjQPyQgKDz4zbvXr71evfP39A1999b/ZUJ6dHp+YmlVLpoI0Zukll692aKWyDltTLxUwW2Bgeuby/5rRn7ZUfdboDJ+QZe+kU5IxcJiGisDW+sjoFXBcHBYM8i3Lt+jucgLXu6PBwfTmqN09AIDs8jEA9lkYIemadgAHTPBnWbk+gjToW8xCSq7pbU2RYOeA5JRcmWUXAWtQETI4qJTuOgUAS6dh0vjYFIY6CQ2PpNPKchJfAJvjB/p5WytdG8sW6adqokRSb+1TS1u0kiajIqWQStpY0a2MMaTsUrV/MoRK3lhTLDklEz0sw7WumxGPJNaQaNWEQnlBEI1mdSEJ7RgcBACGYUnoXFkDI1FITPwRAaGxsVT2Fg6n0hlEdk8GouD5/CxUgVOocEYTdihYfbIKNtqwem0LWpls0YBVcqgchFMKoQJeK1CIYonQJJpzfXNJanZce/jI5NTkyIjI2PeR8fFRsXFhcbE+sQneReUhje2pJMItXRiAwVXiYTktzblETHVfC5SpSJyhc04UnFdfVJi3G+1lSEzTvzUaNHUYM6nWezNksLt6r7o6diStF12S4ARw0Uf/3MPecmMnOkiDOvhNnlFn6KqT9rgkMOH1LjtcRXwxXm92Xs4Z9ifUt587Ab2rIfzqpVh1o5LdLJqPF02nK13AvsD7l374bJxf0Z9PKs7GJcD631nY+rjAdmelfepR7DZzV4y0Wf1lBkjdbmbvTMgPR7TXDvbb8aMny2iwx7prdP0xSraM3GBGQsw0n7n0B638z9pORc9KsBpuR3rPBvQXrp0s3psO61AS8/tEFfCasKDfb7/kPCOSGrhColcEZ7OR5JZkOD3rz19HgdGeD73eoCmwegiEkNIZAiJAjldIKezReQ2FobEQBKpcBIdRWHisGQ4hoSgckjoNiScAkFSIGgaDE1pxtIgJAac0AbDEBrbmHCFnDztMjBwJRWZ7ypSXxanv4jPfBGY9iQ063lMkUdMkUdM4eukEo/M0rdQeCwRn4yEREJrAlvBAej6EBL0PQ4a3lT7rqrSIyPtXlLiTxnpT8HgqBpwrG/Az78++Ze3fk+CorwDY4L9YsLevQ99FRzwwt/fOzQkODoyID7MM8rvTbi3T3RgYHSIf0Swh/87n/BAn0h/r5DX/n4Pc+LfQHMDq6KeFIf9muL3U3jAL17e9x49+uH+vR+f/vr40c+P3r7x9Hrr6fn6hc+bp3hY7cSweXdnYvPLyvT+IaF9rE49TZsHCkyrD+vFzUMXDbaTRNposWz5ba3q70KafkzlPM4SpGJ7Fa7jsZ3P6ye7y3vLOycb219Wp9ecM1uz9umhhZ3l5f3N9YOD+b1zstoZXCZ+VWL8tcDyp0zT9/ndfqhlj5bJn0q675db43h7KbIvD6q6opjL0HHAGz3yqLojR/0lijb399GUvw3F3s9Ve4Fd3rVzT4qGYsm772Ajj8HtYYzJR3XmJ/V9L5ucP+X1/F2w+B9CZX7Nk82Dd+CBY/jMLW4ZIKwB9F2AvguQlw4lu2emTyd4cweYgqyGlkxPdkzY+ZuT6p1Z7f6CwaZGCHCF/RrM2qB4SI1VEUsUmAJEfmBp9G/liR4FCW+qCyLAoIRWRFkVsqYU21COa4awsGgBBSskErjYZmwNmdXaBCuub8qXKGnqdpFEwxdrRdouvVQtF2kkbCWHoqAxDW0MIwnGqsptjM2oj0yrC40p84wueIEgJCuE5dMmzOdB9ooZN6OCOiUNLmnjuKTWwSnroRdZ6UX93PJxRdOguH5EBe0VN+raStmtqQpakVFYqhOUqHkgjaBWzmsatsvvbj4Dt1//fwuR/8HIu7u/7k1+Y6T729vVzbbFSk9MYIUFcvy82Z6efN9gindg8cOHxW9eZL14nObxFF6QPtvXBVydArfX3+aRN+67f6tUv0H36vbu/Pbu8g64ubm9/gbIy6vbb7De2d4yGuVkUlN3J3d8RD40wBkdFVu6eAY9Vypj8IVUGKIZgmgxWs0oKjY6Pb4KDk4rSw/PCI/MCA9K9g9LC/KLf5dSGBeXHRaVERCY5BGW4xddGpLSkIhRoRUjqoSqlNTqjLzGIiQT1UqBlzeWZhQnx2VEkrnYtd355c3Z6blxDr+ttDyXK6Q0QkAZue9h2MqKxuy49MCgWE+fyDf+0e/CEgL9ony8wj1fhbwO/BAalhaFZOCIXGpoXLin3ztPXy8fP9+wiPD4pA8R0e99AwNevHrp6+8XHBriHxjwzsfb19/PNzDANzDA298vKDzYL9j/5dsXIe+D/cN9wuNC0vOTispzqupLRVKWVMHlCuhqnbTH3mnq1NJZJBS25b9m5N6menGaa9LWqSQVfGYeHhFfU+INAYdX53lV5XrWFfpAQUHw8iBMZTALGq+m5nYLK23Sqn5V3YihZawdOm6CuTqQUxbs7qRgeYD2jZ2T3RgTDyTEpkgI6SpavoSQyUUmCXDpPEwqA5HIwaRQ4fF0dCoFkVJfGlhZ5C/l1M1PapfnOjZXrJ+2+1cW9F1G3NykfHVWtTwjW5+TmzUtnapmKbNE1FZMx2RYdcheI2ZrVtdrIrJp5XRyGYNSSSFUkHHVJHwdidDM4RC/ySB0LolEx1DYeCqfROYSyCwMi0dg83ACEc5i4S8tdSwu6WamhZvrqqV5nmuY1Gmol/AK+zqR/RaCzYjr1GLlIphI2MpktgglBBSuPjjS94XH84Ag/6jI8Kiw0CBfr0f3/+jteS84+GFK1jsIPAvalAkui8vLeFec619d+r66NKaqNKakIDQz0ys19U1gwE++nt9Fh/y5x1R/8YW9uwg/XGSczyuBmf7DDs2akHjZLQCGFZf93FUT3KlusIrqOwR1ZnFlB79MTSoWQLNcWsrNsu1spuPzuHrLIfw4IAC2be410/YQd3OIszMs+OSSnc5qzpeMNyud7g3b5brteKFjf1R5NWu+chnvJkzXI/qLQc2pXfHJJt7q5G528/b7FV+d7Zf8KO5DAAAgAElEQVRTnReujosh41e79simvBs3A87ODU3btUMHOM2Ay3rToz408L8YhBd9WmCiF5joOXHo9izizw7JjAE9roOOmJDo+ugw3x/CAh/XVGdw+FgmD8ESwEn0uuKKBAK1mSsh55SlNePqqEIcX03nqdqYIgKNh6HxMCQGHEOFoggtSGILkghtJUJQFCSOicMy0AQOBkZohODqKRwUoQ2GJjWxRUQKC8nkoWtqs+prM1pqk/M/eFRkelWBAmLzX/vlPA0v9Yiq9AovfRMFev2+8EVBU2gN7H1NYzioxLe2MgSU864owyMv5WVG3DNfjz+9ffbdm6f/6vXye5+3P3t73vP3exIS+ubFm/tegS9T8j/kVOa+z06IzktKKM0MTI56nxIfnZoQkRGbXJ4ZmBKeAspILU5LyEmKz04KSYqKzoqLSQ+Ni3tTnPquPsWjJuZRftDPeZGP4oIfer74y2+Pfvz5L3/87l/+8Ou9R89fv33+4tXzR4+8fnvSUlHssBpc80OTu+uW9YO8NhNIPh9LH40TToQwBgrat/GTQE3Hl3zRYkhr93dx+PtpgoepvFLWhHnlbnL/aPXw4/rB+vLHmZmV8dG5geH5EefatGtlaut4f+/sbHz1M1o8EAKSPss1PCzo+Sm3+3H5gB9q2Rs+96i6/365NYa9lSjY+ddcWZxgHWwHfDAjr1p6crVf3kD7fiqU/X048iVI+yhX9yTP/KzA+hJke9fU64fsi6CP+eIcj8HWe6XWP2eZ/z5MfD+jM4v3qazjc65hqXXqosaxU2nfQMweYReOKi0TzNVPlvPb7t0dok5WDSsfHdbNDsrWnIrd+fajzd6lMfWYlTvQwRw0MftUBFpzBrM5rSXbH5zqWRj9NCfmVU1eJBj0AY0B16Bri5DgMnQDlI1D8cl4AZEqIiGpzQQ6BIWvAVWk8MQEbYeEp2TLTXKlWa3QK2QGOUtBp6oo7HYaUtRUgc4uQ6YXI1LiygOTwaEgeCKeVtBtRKz00Ne7KC55q4NbZ6NXdlNLjfhcPTbbRMztpOT1skpHFfWjquYhZWOvrF5DL5SQckyiKg2nQMst1AnKVZxKJa/R3s37vDMFAF8B4Pr66gL4j1YrcHNz8w2V7utb4O7m+urrHXBzDdxcA8DNzS1wc+NeWzLDGtgfojhRwVRfL2ZIGCogIOPpr9neLxJfPyRUF0xYdZMOs/vsEwBc3gHX7rtb9y1wewfc3d3d3d7c3X5rtF66gcvbbwC+/atJe3cHAMDt8vJ0U0MxEV+tVqB6usmD/TR7D8nWSewykthtYCEHrtdxhCIqngxrQdVmlaYWVGdkliakFkcX16ZHZwRGJvvGZQZnlCRGJPlFpvqFJntG5wfltCQng+OyoZltJjqjg8vQcxspsFYa2jLSMzo7VlSZn5QVN7s6MbXg3P688eV4F42DFBan1TYUQhCgksrE174/ZJVGphaEBMW9Cox/FZXmH58ZFZoQHJwQ5Bvrl1aeIWiXdAx1seTcwpriqISotOzUCnAlkUaiMmkNLc0MDjsoJNg/MCAoJNjX3y8iKjIkLPTZq9eBoSH+wUGBYUHv/L3f+XuFxYSFvA/2DnoXnxYTl/weCm/gCVk0BqmNSbYP2LZ21lY3FkfHBkwduv+ujjRtr6nsFpROUcOj5xGQCeBSv8bKYHCBb1Xuu/o8f3hFOLUxXoDOMHHKh3UQlxk+2YWctWHnenCTXchvjJzuxh7MSZ1mZAe/bNgAnbbiOvhlQmyKCJfKRSaJ8RkyUracnCPApLIQH3iY1LbWeAoskQxLoiDSWhviEY1JLXWJPGY9j1mnlsFnJpT7Wz2uYaFrkDfc26YWgTXiGo2gqlsDaZc16sV13Rq4TlRvbyfMj0u10pY2YjGLWsah1VDwIDK2goStIeJqRUICX0QSyxkCGYPCxuKZGAqPSBcQmByEQIDs7mIvzbdvrhl3NnVH+4adNbHTgZx3EvpMdX2mhol+vMPcujDKdtnpHWq0UUsUi1E8IRYCr46IDfHwfuPh+eblb49DA975ejzJz4jSyElSCZLOqGpFpLfUJyObUpGNCVR0NosAwsFymsEfqkARBbk+OZnvMlN93oc9iAz4fRs2lobxne5v+DzPPp5WATODXy3GDTHhyEh19/PO+xlzukYxMp6HzukUQ/rULQNaSBe3nlaV4FISL6c6T8f1R6PqL8PKk3E1sOMAVsxfJ1VfJ1UnLsWxU3k0rjh2Kr9Oas5n27/Od35yajd7JddTXcC05Wak/WufCnB2Xg4aL4fbL0c73JMWYN4OLA0As/br8e7TPt1Bp3zfLAVcFmDCdmyTA85uwGUBxrq+miUHWv5Zl8o90AGM226c1vNh806n+HxMv2ljrNpoyw4GB5sb6PFdZPDj/Jz3eGIdnQ3hiGFcSWsrpkSmptlH28uaiuA0CJGLIfHQVAGWwsdQOCgiE46lQTDUFiwNhqUj0DQEjAiB4CEwciuyDdFKbkHTWtEUCAwDJrTB6DwsmtREZqJq6gt8/H978fxPAd73MuLf1haGZaa9iS30DC15G1nh5Vf4LLTcI7bmXUyZRxrYD4xJrGqJych9m5Pjk5nmlfrB4334kyDvB56//fL2yX2v3x74vX7s7/HU7+1TH8+n3t7P/IPfBIZ7ldYVQEnNIGh5HbkZIyHVEJqqYXVFtaDchuKmNlg5ugbCRKBYaAKfTBEzYFRUCwVaCS3MywsBZXpXJzwrDf2pKPxeceyzD6GP3z757te//Mvj+z8/efDwT3/+/s8//3zv4aNnDx96PHqSFh2r12ksziHxwFD7x+tMVn+BciNPs3MfrPihXODR2tk8cF1m2CuSrafTXQ8yub8m8R4ksKLqdALH9tj2/vTHxfnNudWdufW9pbnN6YnV6ZntRdfK1Pz28sL21vqJGyseTKw3PsnQ/ZzZ9aRs4FGZ3RM6/ax26B1i6rd6RxRjNYQy+wDc8UHyMUGw/qSuM4g4nqc78MeNPKrQ/JLH/0M86VG29E1J+4+Jgmd5ukjkSAi6P441EUweeVpre1Rp/zHX9rfBgr/zZwRBhstNe7hZN2bmonFwm7J6RVk7p29fsXYvuB9PLdfABACY5qegFPjAsMHZL+3Vk9UCmIQLxbUWK4VoOqG2KD2Ug6uy66h9SiyuKjY37NfC6KcpoY/LMoKbazIQyKpqZE0NEVJHgSO4RKyAShJT6FIqkYPEUpvQBHBZZSpHiFMZhWwZQ2qUqru0Cr1crBNwtCymoY2ixtSSSwtakkpa09LAsRkNcQ30MqKkickHayRNg0q4S4Hsbqs14MtkrdnCxmRBY6KwKUEKTVKhUnvYpQPiapcBOqpvMfNLZdRMFSO/XViuYOQombmStjwhuUDGrO4z0XdWh4DbQwC4vLm5+usA8g4AAOD6+vobI68uLoG7GwC4vrm9dAO3VwBwdesG7q6PlmccbPwIGebENqnyk+lxUQ3+XmXh3k358W3QstEu+easY7Tf8GV/5e7u/A64vrq5vLi8vrm5vXPfAndu4PZbaOX1LXD1bdLp/je/9u725vLiZKDfhMdWMmhVBg182EGdcrKWZ/lDVpTTTjYpW9uVaIuJLeJj8YQGDL6hpiEvvyyhpCYJDMkqr09JTPPLL42pac6NTQmMTPSNzQx8n+GbWh6VXhuXXh+fVBNfhgUh+KgqTG1SUXozDja+MIUgYoori+NSYgedA9MLkycXR7ufttKzPmTlJNQ3FTN5iLqWrFJwQlZpaHjiy+CE5xGpnilFUSFxfpHJ4f4xfh+Kk03D5pF1J1lCJQoo9ch6KA5G41BpLCoCC0fgUEw+W65Vi+Wy0PCwvIL8rJzsxKQPAUGBIRGRfkHB7/x833h5RsZGhUdHePh4MgVMEoOUXZCJI6DXN1fOL08XluanZiadE+POifGdve2JCefAYN9/zchPW+17G7oxB8WgrOPQcrCtseBSP3BpAL45CduYSGpMZrRmCtBZCnKBTVI32YmesWIW+nDLDvJSP2mqCzNqgI0a4BNmzMcx3oC6xaFqnrOR5myEHilYiE5mtESzoPFqar6RVaqm5gtQSQJMsoSUTYcnEJpjm0CBFbleUi64XYkc7OUuz5mHHZLFmfbVhY797V6ZoB4PT5Nyq7SSOhm3Qi0CO7oJnVrY3LhgZ8W4MafracdPDgtcDq6IVcmnl4lYVVRMPh1fwiBVEFAlaHgRFFKEJ9bRWSgcFYaltlL5JLaIKJGguzoorlHRzkbHzppmZ012tKNaniTPj2LWJ4mTfdApO3zCjuw11M8NUSb7qRY9pkNPUshwbA66AVqZmpUclxSbkBhTlJveUJmPg5XrJXitDI1D5lNJpVhUNrollYHP55Jy5GyQiltHR+ejGpPhjQlISGpNeVReRkBU8P2YwD8IaWmImtdmaf6nGeGBUwVMOc57jB/lxAMd8bqffTnM7mbk0Fsiuei8LhmyXwcf0rXaeI3cutRlI+tu2nI5broYN1xMtF9NmYDN/ptZ4+WU7nrGcD1rvJgynDo1x2OqU6fmbNJ4uWA9njQdDOnckxZg0no5aDy2KoGxrstBk3usG5ixA4tDwMoosDB4O2792m887dF96VIcdiuBGfvdaOe5XQc4u4Fh022fdl/N2lWxL3p0d6OW6xHLxajlaty2b1HeTXWfudQ7g/zNYT4Vkhzw8veJUa8Kc6LQyHImp4UrgnGE0Kq6pLKqlEY4KCEnuglfh2ej8GwEiYsicuAkViua0oilNaPITXBSM4IMgZOgUEILjNyKoqORbQgkDYakQNEUCJrUhCY1EdrgNA4WTYSEx/jff/Snn3753S8//1OQ78OKwuia6sTU0uCoYp/4qsCocu98dFw82C+2/G1GYxAIEQeCxMRneSTl+GQVhCWlB3kH//b67f0Q75cR3q/C370M9X4R6f8mLvzdh/jApA+BUTHvfEKepRcnlEOKkkFJhbBiGBcJQla1kpHVsNqCZhCY3FSMKAOTGxqJzVAaAsenNBIhDcSGsua8rKyAklTPmoRnFeH3SqMelCS8zIp+Fen35OH3v/vxD7978Ou9//d3//Ln+z//5Zef7n3/48tfn8aGx3VaB42Ts6UceUP7bI5kNo45D58A4iRLr1BdPjh7qng5V76WwZkNb7X8YyDs//GC/iWc6JXP5fd/nNj/Mrk5P7UyufxxbvNgY2l3aWJjdmp7YWBu1LU+61yam94+Mo59yYBZv48R/zFR97x66DnY8RbqfAq2x7C3/HFTydK9t8jBVzB7cee5D270aWN3pnov33gYwZh50dDh3dT1JE/0JFf4LFv0SzzrwQfB8zxlSLM9BD3oCx98VG79Y3bHPydo/69A3t94E3wbeiH2E9zkBdp1DB/da1u7oK6cYuc/QV1r+IVtyd6J7evl2NnXDpdD3y2vLvuQ+P5FDSg5PyuyIDf2Q0LQ+0ifuGjfnNRQHrl+qlc8pCdraFUCTGF29POM6Jf1FSk14JxaJLiRimigIFqZOLyojSymUIVEAqMVQajFEGsrwBlsMV7dIeYoWFKTTGPRK00KgYbH1bHpOnJTGzirISmzOr64JauOUAFjN7Hb2yQddAa3gUUq1bdVW1gN4tYCA63WRAMr0UX8lhROXZy0NbmbUWIXVPQKy5z65jFDczunQM3MMQlLdLwCISVd0pbDw6UxUKmytopePXl9xgpc7gLAufv28tvI8K9XzG//iqybq+u76wsAuLy6/np+c3Z2d3N2c3F7e7Y66RiS0zZM3H0jZ4rVOs8nzyvZk50Sq7rNpmfOjhiWZ20jg4aPm1Nu98kdcH15eX52dnF5eX3nvgWA2//MyL9midz+tcl7677YXJ+SSQgifrOQV6mUVvV1wwZ7WqdHcB3y0pFOaLey0SBqMkoxZHRlU20OFFIMg5dWg9NaYHmtyILS8piCgggUCoREVxSCEnNK4uLS/aJSvWJz3iUU+GWBY9Kr4+qJldJuCUlErkU04JkU5/xMAagEicc2wyE6s27n8/ano/3p2Ym8wgxoa83EdN/4ZKdr1uxaMJO5dRVNSbFZXlHpnrHZAdHpoe/TwmMyo3Jqc7gGrsymQLAQdAWDzCMqO2QcCRNPwyHwcJaQZR+xd1g7p+anBSI+DA6tBlcVlRTnFxZkZmdFx8bU1NdVgmtKK8rTczLikxPqW+omZl1zy7NLK4u7+zur6yvrmxtut/vy8nJpaWliYmJqampy0vXfeK2bxt117fQYq7sdImQX4OBxDRUBdWUB0MpIJDiOBklnI3MEqBw5Kb9HWjdjwS31k1YHyZujjI0R+mIfecKMGm9HujrQ4+3IUQN8xUFfH2It9lEdqkY2LI5QE6wgZHfzq7r5Vdq2QgUpy8Qp7RbXiAiZTERKQ4l/WfZbCiaHTQbNuNQf13q5zHqtAr293js3qbV2UgZ7ma5B3pid0a5s7u/COx0M1wCzv5uEh6UOWGlTI0K9HNJnxgtpRQJqoZQJErUVK7nVUnY1k1SEhWe3tmS2NGVDYMVwVBUMUwfF1CNxYJOBNDcpn58QbS7Kj7b1eyui3SXOxiR5d65taQS9NUVeGcPNDWJnHbjJXvTsIHW8lzbYy7XbRN0WpUYvE8oEaq2q02ywmZVKHlbGaubgQcTWLAI8C4fIwsIzKchcEbVEQMmRM4o0nFouvoiByWWTiojITHhzak1xVGGGd3LUn9uloLVx2qdZ/tG86mBMczfhOOnS78hJn3W4yz76cT9tQFI2oG3uUiAMQkinpL5bWGMkgpSw/H2rBJjtu52wuCc6byY6rydMwLzlbFR76TTczJiBRSuwaL2bt1zPdF5NdVxMmq4XbOeTXbezPbdT1vOB9quhjouB9tM+3eWg6Wa063aiB5jqu5vsdY9ZzuzGw27VkUV9YtNcOtqBhcETm+rUKgeG2m/6VEdGwYaYvC1jnNu0N0OdF4Od5yPdN67eE4fxcrTjaFixZmmbt1CbCwNi/X5Jj/XMTQttqs2mUmtZ3GY2ryUrL/TFq7/89vLHV35P65DVdBGJJiCQ2UhcWwuFDce3tRAZUCSpHoarheIbWonNrSQosg2FYeNRdCSGgUBSoEhSM4bcjCa1YMgQChOTnBl37/GP95/89OL1459++t3DX7+LCX9bVZmWUhiZDIrKb/6QUhtR15aX0hCU0RRchourJ6fV4lJisl69T/dIzg2JSQ8MiPaMTQ7OzQgvzogoTAvJTQooTAupKo5tAKc21KUXg2ISUn1T8yPSy+Iis0MSyhJymvPjSz9kV+Wll+XEF6ckVWXElH3IbSnMbyrOrS0sg9Vk1xTm1RWkFcXGx77Ji3tRE/usJuLX4ogHhbHPStL8mmuyUuNCfv7Lv96/98ODp7/+/oc/fvfzD/fvP3j25E1UZLqofUC78KlSPRiI1IZTRu9XmjLVh5ApIFG+EsYcC6UOF6q3StSb0ei+7+NJfwwnPf7AepVJw+ld/Ssby58/7n/9tHO4Nb+54FyamP64+PHi08LnldXDraW9jfG13fbxL/G1hl8TlU/yej2bnN6ISW/EZDhtJVm874ubzFQfPmu2vUUO1vQDvzVZ/YnO6t67HO2XINLEg3J9FN4ZDut7VcAPBeve5oh+jiT9szfqZa7mdVnHwyLjgxLrP8Ur/iaA83++o/wxSZLOXcY5b1v69zDOQ+zEAWXhiLlxipz5WDswQ1k/lB3dmL66R67c3ctzbXLuh9SIkOAXhflJBXlJ2blJRaU5xaD86Njg4IAXGYn+VdkhUnLFjI2z2C9kIAqKU33BoIQacE49sraB1ApGN0OoSLKEQRZTCBwMlgZpRVdhiLXlNelMIVbbKeWruZIOudKiU3SoOCo2S8skyLAgZGF2bXI1oghCqhW288UdQkmXWNTOoDEbqZhCJRFkpFa1NWZaJCiXielQoE3MGgU2R0vIG5I3DMnr+qVVA2qwQw22ScutsvJOKUjFyhFSMhWsIgEhk41K07CqenWExXHj1dEqAHy9A67/MyPvbv99QnkLANfuq5NvLdMb4PYGuLm4+jI71jVqZC6bmZMSpJ1SMyujfLSrJm3iLi3ZKMcaVURbF6+vRz43aweAr3e3l1dXFxcXF9fX7r/Ksndu4O769u7KfXcFAMDdHeB2f5Nob+7cR9tb40YdwdpJNGjquYy0Dl1Fj6lmsLtWTInuFOfpuUV8Yp6IUtVYlpCbGlSSHwNtycXjQGRSWUNDYn6Of0tDKptW11yfASpPzCmKiknxSs71Tcj2yigLyq4IL6pPhFNr2+1qU5+BrxRwRLz+kSGJStVhtfYM9Hf1Ws6uz/e+7PcP9MIQzWwu+fRsRyDG736edM2auTIEld+SmBsYnxsUnREQnx3pH+sdnRGZV5/bRG5kGdgcPbuZ1MiQU1FtrfllWY1wMFfKkhtl9vH+Qefg4tqCY7Cfw2P3D9hFEjGBRFRp1BgclkAiovE4hUZts/eJFRIaqw2CaOm0mecX5z7ubH/+cvD5y8Hh4fHZ2cXZ2cXh4fHq6ur+/v5/47V+7trfNq4tSEYdBL2ymoSJh9QGN1UF1Rb6NZeF4esSmfAsCT7PwAINapoX+ghrQ5T1YermKGNrjLnioE12Yoe0MIeqxaFqWeilfp6WbY/zVwcYPdI6WmMkGxbXK6kb0cL6ZLVmLsgqrnZ1IJ1mtLKtgNAQja6PJrWmNFZF8tsqIQ1JKily7+PA/seB9aVulRSx/9F+tN/f1Y41qeHOAfbChNQ1yBmwUkYcTIWgTiFu6G7Hjw/xlpyiATOqXQqWs4pU3FKTDNwurWmX1yoF1WpxIxlX1NiQBoOXQuGV9c2gVmS5SY+dd/IXJ/lrM/zdReHWFGtnhvF5nvl5nrk2ivs0x9iapC0M4xeHScPdMFcv3tVHddr5Q3alxaqx2Dqtfb3WHkuv1cijt1q0FCGppK7QB9cUxyeXUDH5KiGERwIpGFXytnw9r6xT0qxj16rZ1Vp+jUbU2IYrRDWmt9YmFKb+yiEk7M3yD+dkx7O6oxEDMDl63KHdV1E/6zAn3aQVPbRPVGZT1qk5dXwiSEYp0JLyNMhsA6Lgs0UCTPS4XdYbZ9eNs+ti1Oie7Dof07tnu4BFG7DSB6zagVUHsNp/t9BzMd15OdO12ycDZnvvJq2fuqXng4Y7V/dRr8rtst5O2NyTthun5XK083Ko49xuOLaqP3VIjyyqqwETMNlz2Cm+6FMCI8ZLm2xPRd8QE/dUzPNu5bndcOZoPx/pvhyzfh00HdqVCwbiUifRKgSDs94WJnpkxXtmJPpXlyWTiWAOByIWo/IKop8+/tPTZz++C3iJosIESgaDTyC3teIpTSwums5qxVOaUPjaVmwtktSMosLgFAiMDG2lwFA0RCu5hcBCY2kwCApMoSNxJGhqdsLj5w///Muff/3t118e/vzzvR+ePX/k8epRcLBXZEJQITinHluWWBpWgc7IagqvJiTWkT/AmelwekZGqVdijkdSjk9E4tuQGM/CsjgENJWGzWCRcunEbDoxm0UrolMLSIRcODKjuiExqzgsIS84viAqEfQhriQxIjcmPDU6Mj02LDM6qjA+ojA+uTozqSIzvigtuSwnLi8luTQ9OjUsLORp1vtntdEvasIelL//rTD2RWl2EI+DIBNbPDwe/eu//s/vf/rD9w9/+NOvP/784PEvj99EJIPq2ozY3vUS3aw3putpU8ejhj5f4nTdGADqO/HG27ww3YncSZBuMwLe/TiDeT+O8fQD600mqYFvtUzNL+1t7Bzvre+uLW2vLO+vrx5tr5/trZ9+nNtdXNxdnfr4uRqvff2B/Gu84mG2NRA5myTYj6Cu5OvPQykLL1ocydK9P5VofAgTuabTv4B0caKPxearUNr8b41998qMibRFn+p273Ihw3Ga1GJ6FIX/MYj8UwTnZV7Hg+z2V9XD/3eE6H9/hfsbP0owcrTR+hU9ekWbvSFNnTKXz8U7btGnG9HRnegEUFwD8jNAdw703QD2g8PxvW293VxRD4pPeB8WHhQSGfohPTWvpCglMzk3N5lOasmI9WitiBs2Ehcdgj41rjjVJzPBs7oqvQFZ20CA1qKb4W0YqoSJ5+CwdASB0YrC1+JJ9cXlSUQGVGrgc1RsoUkqt2jFBhlbyWFpWXgJoRZX3UyuZ8qofBVL1alSdCr5BoHYwOGJUExKuYZWrqWV4+qTjWL4cCfTocNbZa3trCodrcjKrxhU1I1qGvqV1b3yyiFdfb8G3C4s0nLzZYw8vaBSxSyWUQtNwjq7Hj/tkH/adN5efbm9u7wF7r7lf7jd7m+JyufXV27g1n17cXf39fR07/zi0A3cuIHr84u95Zne1WHVkoXZy6zuJJc6ZdiNPsnyoGLcJjCr8DJuc7eRPtAjc/Qoz0+2AfeF++bq9sb9H7sld24AuL27c9/e3nxj5J37G48v3Ve7a0s2Wxepw9AiFxU0V7+SspMshpIeXZGGGdspyDTxC4XELCm1ClqZWJAaWJwdhoRmiwVNAk51a0tiRXEgoimRgsytLY+BwrIy8wKyCgJSsjxyS3zzQP65pQFVzUmFlXEyHX1la0aiFCm0yqm52Y3tHYFEOreyNL04u3/46eTi1O7ow+KQcEQTjY5m83Afdyc7LCKWCI1ta4xM9o9IDvR7/zY43ic6M+x9RnhmdVoTuZ6iJFPlpMLGXCi5AU5pQpKaW3GNZC7BMdG38Xl9eHpIrpS4JkYnJsd2djc3Ntb0eu3Q0BCXz9MbDWwup8vSLVPIiWTC8OiQ0aTT6lUCEX96durL0eHep/2Tk5NvX3d97d7a2trc3PyvGXl6aN3fNuysK6fHad3tjVR8AqQ2CAx611Ie3FIejq6OYSEz9cwyu6rJZYbP9aCXHcSVAdL6cNvWKHt9iDVnI40ZkYMa6HQ3YXtc8HlatjchXhtkmjhlnNZ4q7h6vouwaCGN6qEOZcO4sXWxj+zqxEhI2evhgP8AACAASURBVK3lQeVZb1j4XAomRyuBWjrattf7Nld7JsfUW6s940OyjeWugR7W1JhkaUo51s+2dxGdw1yTDt5nIX3Z6/20Y1uYUQ/ZmWd7ls0Z8ZgVY5ZXdSsqe7W1PZqaoS5oj6F5yIJVixsx8FxoS25DU35DE4hErOtqxzoHKPtryr1l6dwAYXGIuDvF3J6g708zPs+zN8YomxNt84PECTtm0o6ftJPHbKSJAb7DJlUruVq9rsNskUhEAh7ZpKY62knYunB0TaCUmiujl8qYYL0Q3iVDdwibdWyQWVRtFjbq2bU6TpWcUcLE5bTWxcGq4htBoZjGQIsK9NHFPJiRfx5VHfTrgemJa2vnWTv3xEg47iLOKRtk2MS21ngeCaThNiop+VLkBx0iVQ/J+GyR3Dgtd5M9txO26/Hur8PGK2fnhavzbq4XWOoHlvrvFu3AsgNYHwFWh24X+m5mLasmjnuyC5i2HFjlx33qW2fX10HDzUT39ZTlatJ6OW6+GDFfDXWc9elPLeqjTsWRRXFu110O6E4sEmDEAAwbjtrZuwrqjpxyqOOcd8vPezXnA+3nI51nw+YvvZqzYe2CgbhoxlNrIipTXpQmeeTGeyWEvS4vTCBiKjksqFiIzcwIe/LoL69fPwqL9KOy8AJJG52NZXIwDCZCLCIyWK04fD0SUwNHgxH4ejihEYJrgOCb4WQYkgpHkCFYaiuRjiDR4AhMQ1Zu0m+vH9179Msvj+7fe/zwjz/+eP/RQ893Xs+f//by9QtPv3cfspNBTcXJpTFlyMy0msBKbFwNJorIz6YK80prfDLyXqdlvU1O88rKC0ehC9Sy+i59o70Lbu+C27uQdgvK2okwtcNF4jpyG6igLCIo7kVosndYVmhgWkhQakRwfHhQXFhgcuT7wg+RRR9CsqIDUiLDMuKCU2ODk6KjsxKC3/sE+jzIff+qKfYNOORhecTTovg3xflhfDFaY+TmFSXfu/eHf/in//HdT7//3Y9/+P7pb8+DonMhzFJ6d6V+OV02H86ZDGTORnA+Jkg/g/ouEUtAVvvGS5g2hjlUrF4JgbbfSyJ9H45/mtQWVSsld0waR1zji7Mzqwuuxcn5raX1453ZT2uDqxNzByszuws7FwcbXy+ZxslIkPxlpunn1A4f6ESNDUiTHSSJ9n4oNfjhp5IVn/72AzOCvRIj+PgcOlBgvg5rW/mhtP1xrT2UtBhLmn1ZLI2EyOYAAK2Z9c4gv4xlPIxke+SZAmpHPGqG/7dXiP/lacujMnNL/xV8+BznumYvA9jRA8U+IPp4yVg7Ul4AuNWDCscscfNUcw30AMCwG5i7AaYO9qliQXBk+PPXr7wDgl94+4bGJWQVF72PDS/MS0h9/wpZHT9tY604+FM2dk1ecGVeGIlQC0HXQSlIGAmJZRJwLCKU0ALHNyEJDXhKE6WtpRCUiCDU8lVMloIpaJcobXqBXsFWCzk6AUVBQ3FQdClVZZYrDQqZVqY0qXlqodjAF0gwDHKZml6mZ5ahm1JUElifmdqtRhmFTQZOtYlTbhVV9clqxnVNA6pau6JqxNDYq6wycPLbRSAND9QurmkXVhn51T0K6KCB4LIJFye7T75sXFyeXF5fuf+TdwoAN+fuy+Prs+29tdPTPavVMDbu2P60dXiy55roc1gkc3b+kAIqgXyQQJLsvKaPQ/Ilh2TCxu1WYuXM+k4Vccgitrbz97dmAPc54L7593XLu7u7W8B992/xW/+GTQC4uwXcx18PF8cGxXYb3mwAq6V5yKY3JkW2s7/O1VPdo0ixyVMd2lIDr7BT3szGF6IaU1HNaUJOVacJ2a5rVIpBRGRsS5V/Y7kvpC6CTC7OLQyoa0rIzH4DaU2orAmqb4lD4XIR6AI6s+Xz4YreoLBYzY7BgcmpGa2x/ev15eeTL1+vztzA7dbWhss1zuUxINA6IrlVoeK0sVBYSktRRWZkQkhoXIhPxDv/6HeJ+dEJee8za1KqcOXN9DqsAAFjNInb2RAiWKRjtdtUbUKi3qpa2V/aPt6cX5p2DPROTo3f3l19+fJ5ZGRoY2MDAICBoUGVRr2ytrr5cUujU6MwSBaHrjOoyVSSWqtaWVs9v7z4+vXrxcXF3d3d9fX11dXV6enxf+Ps7HfsbWv3tpWz0212K4THTMPAwmtKPcuyXtbk+6Br3gvwuVZJndMMn+/FLA/g1oepm2PMvSnhl3nZwZx8d1K0NcrbGOLtuaSHs+r9ScmnKemSndbBLe/ggmat+A1H2+YAfcGCn+pEz1pwS3bKRBdWwyymQhL4pHy9uMFhoY308jRylE6JHRmQmvW00y+ujWXL1LhysJe9PKtdnFEtzaonxwQGNVQhbrB1kTrbcXotYmWxvasdOzPEshthQx3QiR7UhK11vLt52FzrtLTMDeDnR2muAbpBBSfhypob81ogZThMVYemdciK2l9RLDlZY92ItbG2LSdjbYSyPEjcnmAuD5I2nIx1J2dhhO4wwbvVTcOduFErw6xlsBkEDpfP40u4XG6fVb+/Zp9xsBTU9E5BsZFTpGgr7laiB01MVxevV4Eyi2qskjoDEywnlkpIeRRIbGt1OA2ZxUQXQCtDidBgZ0/T9gTrbEm351B87jEAc4uAve/SJNyXIw9M2BU9tItTpGYVdypRQ2Zqp7BKCo9VNL7XNiXtdQrPh81ul+1mwnrl7D4aMh4Pt5+OmS8mLNezvdcL9vPZnou53pulAffy4M1i/82sZc8mAma6r8aNxw716aD2YtR4OW46GTOcjBmOR43Hw7qvg4Zzh/6rTfXFLDnulp/3qtyDhqMu0alFfDuovu6Rbkmw22L8thh/qGdfWeVXfZqLAcPFiPl81PylV3U+ot0wUzXYDFD0L6UJj4oTX+fEeYa+e5CbFtZUm0Mm1PM5mNSk0Mf3f3j94klUVBCdiedwiAwmRiKiSCVkrYrJ56CYbVB6G4RKh5FoMCShqQVVC8U3Y9qQCDIM0waH45uwFCiOBEnLiHn8288Pnt6/9+j+9/d+/vO9X/9y/+G9R789fPr86W8v33j5PPPw8QgKikiLTSxOKEfmJJX5gVrDa1GhIk2pVF0CrvVMT76Xk/6sCRxNJ5abVBirEe0wY4Ys2AErdriX4BpiTLt4s1Ni17jI1EVuxRbEZvoGf/AKzwgJzQgPTAn3jvD3jw4NTn0fXZQUXZoSmh0TkhEbW5AempYYmZEUl5scGOnj7/kgL+pNY7QHyPuXHJ8fSz94QiDZQh25vV/OlpAKi5J83j39/Xf/cO/5g8DkpGwIrl5oq5RNNfefgwduI0WLccqdEPZmovIw3bBTMfgVMnMbJ3ZGswbTBK6gFv2/RkD+0bP+p0jUu3xKo7BLOzA6tba09unj9Mr86NzEyOLU8OrM4Ork0OrY+Lpr5cumc2O7e+YkHqx5kKD8Y5wmADld3nUXzVp/2ez4x1RBDHczlLH89ym8JOVBMH0lWXlSbAEe1Nr/OUvlR1hOkx0GtDqCWrR5TO3kLaB0bibWMLwSSb4Z0uDyzvfQ0T8nCf4Pr5bvMgQlxj3BLoCfPsVPXOCdZ0TXsWQboM7uk+b30HM7uebhmvG11qVD6MwucX6/8xgYuwL6d/cbKdSw+IR3/kHf33/y1NPHJyrGNzIyOuF9dJR3qPdPNFj2l1n91XrXokMAzg2sB0W3NudDUXUwEqKViERQUK0kBIwIQRCa6yClMFQlgdyQVxwHw1ZzFXSGjM4ziBQWvdCgZqmlDI2wTc2hSOlcNU9pUEhVMoVGrTeb+CqRUMPhCpEkXL6SXmLgV5CxuVoVqtfS1qFBaPm1ZnGdQw0Z1kHscrBdXm2XVw+q6wa19RZpuYFdqGUX6fgVekG1SVRtlTcN69Gubvq0XTo9ZPiyu3Rysn9w8uX8+uoWuLtxX9y6L45PPn86P9o42BmdHJyaGTaZlEIRy9xtHHf1z07397ZzJrrpA7ImOTyJU/te2JzikMAXe3grg5JNp2a2X2RTk6xqqk3H3V+bAu4ugZvLu+ubO/c3At/dAG43cPsfd2L/ejz95vxke2PFrlXCtEpwu6ZMKUxlk0Ps5uLpgfq5geqxzvR+XcJ0b3mfrnSoo1kvqpRyQBJuibm9YWQINT7cOj7SopKmkVD+yMa3GFhIY1NUUVkgCpMBgcYKROU0ejafV8bnVpFIJZYuHgAcCnhkGpWwurp8dHy6sLJ8Dbh3D3e3P+2c31x8+vTp6urC3mcVi7hiCUcgogslTCoLn1+SG/MhLjAq3D8yMCDGxzf6zfuM4Nz6NAQPQjeQcRIkUYISGNraJDhNt0hu4pM4GE2XzLUyOr02sbWzBgDXJ8cHV5dfj48PDw4+9ff3b21tXV1dbW1t7e7vHZ0cL68unXw9tvV22x09yyvzQ8P9m5vr3w4EXl1d3NxcnZ4eX12eA3fu/8bZ2dV/2tUfHRiWFznOYZxeAeLQUqBg//LsF61VIUJCjkXWON6BmuvBrfQTv3VZt128L/Oyk2XVyaLyYEZ2MCU9nFF8XdSeLekOpqSfJyWz3YQ+af2UGbvST13vp30cYq7309bs1DU7dXOYuTbMGjIieIRsg6QRVhtTCwpXSWC1lbFUAuhwf+TjWq9zWM5n1Xe1k50j4s3Vjp3Nrg4D2tFLX5rTzEzIp5xSkx6NR2dZO0mdRszalKRTUderb5xyYEe7W8a6muYcqLVxyvY0e3mc8WlFvbmgNqiQDCqYyYBSyWASKl0tKOs3wdXc4h5V7eY4fcqKmOvDTNuQU72o5VHqwgh9aZTj6m1rAAXlJj7nk8soqOLaiuykhOjwsPdvPX1ioiOUYtrOfOfHSamzA9otLNLSczsF1UZe44iZPdHF6VEgeuXNgwZkO69OTCriYdJay/xbigIZ0EwcOBlaGgav8hkxNx3MCq6XDIeDmiObEViYA/p7DjXM2baqDRlkRQt1aRqdZrRNgWjnN3bxyzXoJFXtews8Z01N/2RVnQ60X4x0XoyYj/v1x/3606H20xHz9XTv7YLjYqb366T167Tt63Tviav7ZER/OqwB5m2feySng+obl+li1Hgz0Xk6pDsa0h451Ef9itN+9Zld/dUiP+wQ7Rt5F31qYKzzwMQ77RReWsXnHZxNPnKdC1/nwg9U9JsehduhvxzQXYyYr8bMN2OmTzbxlApdFPZTuv931alvKtLepUc+T432KM2LqSxLwaBr+Fx8Wkrkb49+fP3iwYeEUB6fxOcSWXS4QkxUS0jd7RyDgqSSYPVqssnI0GppLA4ciauCoMuRxDoYrhZBbMLTWuG4hszchJdvHv1077v7D3/44d73f/z+Lz/ef/jg6YtfHj598Pj5S4+3rz29Xr71fe7p7RHoGxAbmF2ZnFkZ1URIb8TE0LjpckUhChZYXfoCXhciZZYbxC1GCcQgamiX1plktSZFXacW0teFGXHQJ8YFs5Pynp42BgdcVB0dmeYdlRUSlhnxNtLbJ9z/fUpsfF5yVN6HqLwPYTkJYZmJkTmpfh+iQ1NiYzMT/IJe+7z6qTDKozHao9Drxyyfe7X5UXwxVm0RKcxCuYFLxtXmZ0SlZ0SnFWbnQBGNkq5Gw2x91x5s5K7Mdu7HdL3ADAYy1pIUh1nGT2GcsTTdSvP4ZYFhNUPoDG/V/5M/+H++rXnygfKumNEg6hnfPVz6vLewvTG1Oj+3ubywt+H6uDS4Ojl3sDS1PTO2MtU/t4STOryzWN/HiB/k2tL4R9GMrUc1vT+UdPw+TxtEW/qhvOP7MlOe6doHPweyApmq8++LO36psn2QnES0rXo2dsXizWCtzby1rRpxgmCU9zmE9yWSFMSQV2XH//q88ucSWZFhn7YGsDZvWRuX0KF9nOtcuglQJ49os4e8neuCznHY3GepG2AfA/i1i5axDfLMx4FrYPYOyIMgXvoGBoRGxqakB0XHvvL18wz08Q/yigh/kx73mgJNn+qmnK22T1gYFdkB0IYsCBTU0Fpbj2quRTQ2YiCtZCSFT6Hw8DVNRaCKNCgclJUbBUNV8uRtNDGZqeYKOhR8g4omE5CkLJqSy1Bx+BqRzKBQaNQKjVZvNvOVQpmGJ5JgaYQiBbNYJygXc8q0aliHAa2RN2kkDX3t6DEL0aGDDmmhZi7Iyi8bUTc6lHU2aZWJVyImZei5lUpWuYFX06uEjZvJCw7h4qhmalB/tL90fLyz9/njl9PPp+eHB1+29/ZWp+dGB6YGHNP9uk65UsubWRhG4RpbUXUCEfX0ZKVdTVIwqtWUIj2pQI3L4bekdLIb+pVoI6+xR40b7WabpGi7ib0w3nVzug3cnd9dX1xenF1dXd3e3t4BgBu4dX/TaG//vYK8Aq5OvuxMT49pOrRQvaKs11ytEafqpcnTjprV8frd2ablwXxXV+qWq37CUjFuaTArQAZlpV5Vbu6omHLBV+bgyzPNPca0TvUHDS+aivHHYeIIxEwCNoVGyWC1ZQu5RQpJtUxcKxY09Pbwbt07q2vOri792fmx2+123926gVs3cDO3PH/tvjq7OD89O1laWVRp5KZuY2evWduhYfAZ5fXVYXGxPiFhITERQXF+fjEe0TlhH4rfo7gQhoZU1JLdTAUjmE1Km1BtE3JUFHmHwDLSYXdaBpy9R6ef3beX7tvL45ODvb2d6+vL6+vr0dHR09PTr1+/fvz48ejk+MuXL2sbqweHn3f3Px582bu+Ob+4ODs7OwWA25ubq6OjL5eX5+6bq6PDg/+akZ/3Tbvb2v0d3c6Wcm6CYetoFNLT0Y3BTaC3TGRClwTs6sTM91FWHPS1gbbVAcbqAHN1kLU1yt1x8rZGWEs2/HQ7fNIAc2ma50yI1R7yeh91oYswZUTNdeLX7fRlG2XD0bY9yPzk5O6Pc/Zc/M0xrt2AKE5/VZTlKWSDB3q5Y4PiPgvz45rVbmUJ2HUyUVOHAbc8rzs7Hp6bUXZ24Bbm1K5x8cqCftql2F7rBm4XL0/GTj85+sz42WHup/+PrrfsinTd0jV/Qo+u06O7zznV3efsql17r7VqWbqRnrnSlSQTEkhI3N01IIBAggDC3d3dXYiAgMDdAncJXN/+sKrrU+8x5n+4xnye+77mjGxqgNrnhg93ovudiAEXdrqbvjTAXRkRbM9KV6ZF/V6KiAfmsOuRiLw2aIKAXmiUgLmYZKugzCku69GD3fLiPnNNh76qxw7zOVBSBigu7M6bhz++e3L568enQTd/e/gg6NKlS7/9dun61Wv3b199cvMHAb5ifUhsZZUYyDkydKoIlWni1XdpsP0GglPcoGOBxJQiKjIN2xLXBv5cnfYYHPcMVxCNKUwqjXnbUBDarUMudlIAv37LKd51aoB+57FLuWtkDlNAk0xwByqjnZjTziqxsCtcwhobrVQOiTeCk1xN+VNiYqBdtedSHbu1QJf5xKk+sMqPHKqzTsOJ13DUbTrqtRz1WvZ8xj2fcb/HuNet3W6XHnVrtl2SFQPzqFNx4lWuGVk7dkHAIQzYBNsW7q6Fv2fh7xm5mzrmho69bxEdmISbShrglB1qGWtc+DytaQIHniZBNsXEc7v41KU4bJcfuDX7HWqgz3jSo/OwWpLe3kgNuZsf9zw/7o/M6If5KW9L88MTk4MLy5IoDHhS6tdbN//2+NGvcbHv2KxWFKKCgKmQcKFOA9kghmn49UpWjZJTY9ci+7ycDheVxwMj0dltqLxmeB60rQSGAqflxF2++evv13/+7dqPl6/9dP3Gbx8+vrly5dovv16+cTPowZPHdx7cuv/o1t2g22/fvHry9MGjZw/ehLyMSvpSWpsCbooTKiq5wkwkPKQZ8oaMjBXTCpF1sQxUjoRUqKAXKtnFSl6pSgzSKOo8DtL0qHJ5zjg9rlRrWtrQGSn5wSHxL4OTvjwLe/M25E1w2Luw2K+fvn/5mhobnpX4Nj7yc1bi69iw93GhUWnhr9/cCX52qfj7i5Ivd7JeXUr78KAoJUqhFEt0MqGSh8E2wqrTwHlRFYWJ9W2wXCSriO9NF45mKhYqbFt13WfgPuApsisI7PqEm0yVLuca1uOE05GMwXTRRI5oLAZh/Hsw6P+4W3A1EvWimJdJNMl7JwaWl/rnZobmJpw9HQP+kcWD9YnN2YX95alN/4B/zD3qb+N77sag//KRfC3D9Y2w9bi6/6+J6n8KY12tcEeL9v4lU/GgqSeCvvyyZbDKCbyA9v8tWfIaPvKdv/W00RuK8qXSvRB9zzQAqF1mKLw1NqM6roweVm+8lMl92eau6gagYwBjE2CvAeixjXrfSmv/LmsKYE2fU/1nuNnTdNNw3egOehbALwDwyQPk5C7JvyPfONYvbmEVxmefI8Oj4+KSkj9+evfx04tXr+/dvPGvYSFBoMLPmIY4p6J+vo836uUV5HzJLkkurCkpra9KLcnPrwNVIhohhFYUh4CiIVpx9VU12fGJHwuKYloRFTQuGs9BkaVUrklMlrNJMhZRRv9zqHI2S87jKaUihcJgMQvEHLWGJ+K1YlsyZMwSCS1HwSvi03O1MrBaUYdBp6gVjd1OgkvdrGeWy1DpwpZ4KSJRhU/X0HLk1BwuJlWIzVVQyiTEUg4yzyFHTnTLBz3SqSHr3tbEzub0/MLw0sq4f25wYXnYP9/P4CIFWrLGJQA1ZwtUeEuHlMCCZhR8Q+HBiyvddjPNqsL4rCQdq1pJLPIq2pzSFgkdhGvNLM4NxrTm0QhVM+PO3e1JANgFgP3dwMb6xvJ/OtNPTo4uAOAMAHYPTgHgBAB2gfOt843JtVG7QwGX0PJM0mKvtdqhyjMIE0fbS3an6zdGyvydeQOmlFl3yYAhd8ReZRLlKIT5ElGexVwx3N8w3lO50F82ZEnuVEb1GdPZqDdMQjQeGU1BxQkomWxsqpJTImEUC5glLEa5TAVf2xqYX+nf2l0AgNOTo+P/76/0fGtrY2d3+wI43z3a8w72OHs6rN1Oe7/HOdAlNqmrYY0RibFvv3x+FfLmbdTrp2EPXkY8iUj9nFQYk1Iclw1KLoHlNjPrFV1ijLiNb6bTpLj2Acv04tDodH//SO/4zMTK2vLO7vbu/l5gb3dv7+Dw8Hh6cmZnK7AX2A8E9vYC++fn5zs7O/v7u9uBreXVpa2dzf8QygPAysqK3+8PBAJ+//Q/ZOTqsnp9RbWyKJ8eYXS3w3WiYjo6htAUKiKltMuqBy3wSRdh2k2aaSdPOYkzHsqEkzBqw4xakeMW+LCuuUtUaaPnmYiZRkKGmZLr4ZX3yxvGdPAJM3rGjvc7CCN6uE8G6VVA+lUNQ6a2ATNCywM1lIWZVG0r8475aTOyJVMthSlETS4LyaBCjA1JA5uewV5+Txej20u3mjGDQ6KuDnZvN99hJg/1SICTUeB0eKSbb5A1L40r50dEvnZUvwflH2ZM9tCnfKzlIcnqsHjPrzrf0C2MMsf7aQZtk0jUQCaUkHG5VmVjnx2j55YYWHkaapqdl23hZSqo8WpOhpydY1FCKvI/Pbrxl7tX/+3ZvWv3bl0JunPj2rVrN2/evHLlyi8//u3+jZ9v/fzf6nJDulUtRkq+CpvGavjObIyX4oo1jGozp1ZLL5cSi6mtafVVX8oLXlZkPwWn/9Gc/K4x9mNF5KfqxG+lSV/cCuxmH/+4X7ygpK4oORddhgO7aNfCnGDWjVIru9A5+uYENSJZS8pREHP0xIJ2SoUHXuKCFk2LiDt2ecAqO7ApgHbdgUGypeZt64WHduWeU7nnUu13aPc7dPsd2gOv4cRn2vOopmXEJR0z4JQEHMI9lzhgE2xbeFsGdsDMO7AJDmyCI6vgyCo4MPN2jJxtPTdgFG4o6FsK2rGOcyCnLFOhs/i6kdayCRx4XYg/sQjOnYrDdvmhR3vSpQN6DMCw1clo/frgt6g3twoS3hXEv0gJD4oNvZmW+DI9+2tRZTqG2hIR/e7WzX+9ef1/pKV84LKbCZgyLq3GIG9zadFqLlgvqDHyqzXcSpuycayXtTAl6/GSRUIQCp1BJJUiMWXpWVFB96/+9NuP9x7fvXbn0vWgy2FfP7W1wqCNLU8ev/j90rVbd27ffnD9zr0rN6/89uR+0PNnTx89enDv8f0X755GJwWX18SSmQU6Yy2NEkdER3BIKQx0CguTo2JVeVWwHmNbr6Wt29Ha48YOdtPmxlX7G56Tbe/+hmtihK/WNDXCU+NyPwfHh7z59uld2PuQr8Ff4yI+x0aEJsd+So77IyrsXcr31wnhX9IiYzIjX7y69ubhjzmRj4o+3858d/3T3X/PT45UqiRcEYdIQUMbSuDVqei6zCZwUREYkodTpnMH44X+DM1Whnwe5AxUec+zjXsP6zt/zlbGcPzFlt0w2kAEfSCG3p/OHohFmv4eDPqvDwuDkumvKmURUDm9fVjR028fHmof6VO7zN5R38jy5ODCyMBs7+jSWN/UmHPYDxN0P0nj/BAl+zHBFlTcf7uk768J+v8zWvIc6U/RAn/L138kzb5oGYxlr6UKt24U6R/UuF62+m6B7XfA5khifzqnp8014d3alar5bU2VlRU1tShhq3Ee4tqH+M6hw0D9EICYBpoHNtqG1hATe/ChXfxAgDJ8QJ0BsDNnOfaphrF9iG8DM36EnT4i+vcYi3vCxR3j3KZjYlFu7ahrRlSAyouLs0EV2ZUVKRnpoRBwEhaehYcl9ZrRC0PiiV5pZWViYm5iQmF2UmFecGx0SnlhJbIJQkTA2Xg4tQ1Db6tvKkpNDy3Ij25qLqJyESQ+liwhsQ18qopNkjMIUhpBSiHJGTQFh6US8NQSnlwiVckEAobFKFKLMZiWVA4hW8LI5eKTxcxsubAMh0ksr/hIoxd5HLguK1bPLGc3xpIrQrgNkWJEghibzEEn0RAJfHQ2oyUDD0nEQpLF1NoOE2uiV7+1PDgz7u5oV6hVDLtDZnfINHqW0y13d6kQxPJWQnFlYwpFBJWaKEINAGbKjQAAIABJREFUrrgmITL2mdnB8vnk/gmzy0hRsOvs8jarqFnHq4dUfS8pDK0BxVaDEo1G5vLq4Nz8AADsrW8sDA33Hh7t7h/sXJyfHh8dnJ78R9XkFAAA4AgANoCjhf25rsU+rYZVxcMlmWT5PgfYpsnRC2OHXbkbYyX+ruSJ9uQezfcpW8aQPn3EXKrnpgjoySxGikqZ53NXDbkKZ70Fo+bkPlXMiClLhPtIQoQQERF0dBwHl8JEJPIJWSJaoYQPkskbxUrYzErHPrC4ubd4dLy7uxMAToGzk9P/RPjh8cHU3HR7T2fnSG/nWL97ot850iezGxuwiNSCnG+JcWFxEZ8SP72Iev762/MvCcFRaV/jsqNyqtKqkSWNjNoaCqiZC+HZmZ5J28TKoMmptHuMrk5HZ2/X7NLcKXB2AQD7hwcHB0cAABwfns1MzQ30DR7uH50cnR4fnvzJu72D3ZOz45W15ZW15dPT07Ozs5mZme7u7uHh4a6urn/Q/VhWr61oNlbVywsy/xhryIdv19dJGJlicqqeX9ilqR+xI6ba8dNuwqQDP2bFDOjbhs3wcTt62oGec+MX3IR5J3bagugSgFzMYgs1z8Es6pKABzXNg5rmXkVDnxLaI6m304s1mAwxLF6JyzAwS/iYTEJzkpIP0SuRfV4BGVtEQuYysEVccun8lGFlzry/1alVwqwm5MqSaWXJMjOlbndQuaxqtayt08kc9PJPd31jPUIJq0rGrHbpEIMdxOVJ8fqMxN/PWuznb48pd8akO2Oi0yXF2jh7aZIn4pVVlIZWVYQTEWlOTfOkl9JvgrULS43UDC0pQU2KZ7Z8JkE/oyChbbWR30JuPrv/0+M7v969/vODoCv37ly9euW3t29evH/36v6dy/eu//j0+l+wtfFOYZ2GmC1ui0eXfERXfqY1JvFQeQJknoJYJkIXYmriwAXBxVkvStP/qM54UxnxvDjkRUFYSHLI24zvH2wy7Gav9Mgn3dHyAgou4DWd2sRnNsGqFOXnNMzw6wVVYcj8F8TGCB4hQ8+rcIvqHcTSDkLVtAAbMIt2DIJdk+jUrtjWcFcUjFUtZ9chCzhl205ZoF1x4NYceFSnXsOFz7jnkIxykdNi7K5deNgu3bULN4zsbQtvw8jetQtP3NIjl3jfyt8xsjd1jHUN/cAq3tbzl8WkfQ0rICXvigmz+LopNGiwuXgSC94Q4A6N3GOrZM8qCtjl+27loUd2PmDSYmreX/+38BfXsmNeZUQ9ivtyI+rzjZAP12Pi32cVxreg62ITP0eG/xEWfKc0P5xGrMS05krYELsWZVfBFSyQXlBjEIINwiq7qqHbhRnuYXR3EFXSOgoxFw3PzMkIfnD/l19/+/vvl3+7fvvWr1d+efz8UXJqEofDUyoMz56+//nnq5cuX7117+b1W5dvXr1048rVJ4+fP3z05P6TBw+e333w/EpEzB+5hR9R6BSpsEzMyUVDw7FNUXY5zCFrHrMR5n20pUHm/AhrZVq0taQ92XEDp4PAnu8i0LG/YZ4YFai1bZX1qcHR715HfHwV+u5t+KeQuKiQ+JiQ5MT3yfF/xH57n5HwMuHr2/iQ4Jh3T59f+fDiclr4w7S3l+Nf/pYT/RxWl63VcTh8HI3eioFXoBvzME2l8Lbm4iZcPsUVRej5RByJ4q2kydYKjNsR7KEYsf8DZvJGueMDcajQupeuWoxk9ofh3HHkrve1kn9+Xfi/Pyl6ViyOQjg+QyQZWKm4d3JwZ799ckzjtXunerzTXp+/0zVo8Y55eqbHhlYOMcrpoETB376ZfkruvVk4eK2w+59CuP8UKfjC2vnKD/wlSxHGWb0FtpfZgXjOwoNqSyhp9DHU8W9ZvCfN9m/0vkxRf4NlpI4jBoMKWyuykJCqmhpoFUkOlvWXKMczJRPxgslM9Vy2egjiW0BNHaJG9/ADAebEKXsJwPtPQV0LbRP7jEWg2btQqOyotfZKV/c7joGBwMk6AOwCQNfAmNPjdrVbKRREa1sVm4PicRHNdSmk1qzFAYm/WzjsEbU2FGQVpCXnZ39JiL375mViSV4NrrWOAIdSkQ2YehwTgcLWlpQlFhfF1kJyqFwEVUQgS0gsPY+m5hBldJyYgpdQKTIGTcFhq4VCjUyklqn0SrVabNRxFSIEDZdPRaYQ22LZuDQZu5iGz8jLfpKSer8FFqOV1VoVEBU1n1r7FVf2ntP4jQ+PY8CiqC3f6chEGjwVXRcHq4hEQ1LY2HK7lrI03RFYG5kea7cYBUw6gs3BCEUkIqkJR2yQKIh6G50ubGxGF5J5DQI1liVBkrnNYGi2xsQYHrXqdDSnleN18hU8mFNLdmhI4PLY+ppUJLxUJEDPzXZ3eg1Gk6Snr31jc3lqemzaPzG/ODc9PR0IBC4uLk7PLg5OgFMAODkPAMDG/sbI7IDOZ6GTW5PpuBizrrDHW2NUp0g4nzttCQtjmTP9MQPWMIfwdY8qtFMa7lUkC/GhJGQYERMlFmbbTaUeffaQJbdbkdDOj/ZIUxhtHwhtn7Ft4SRENBUZx8FnMLEZfEaxXAoRKxrlesSQ37p1PDM+27e9s3Z2cgqcA8AFcHx8ODfn7+31ud0us9VksJkcPo/N59Z32FVOE1slhuLghdVlGYU5iTkpIYlfXka/evH12Yeot6Hxn2IyI4sgOTBqHQhTkg/LwCrgfAfLN+d2DpipArzSKOns6xidGV3eWNnc3do72D86OT46Otnd3QcugI21TavZNj+7AFwAp8dnx8fHfy61R0cHy8uLy8uLKysrgUBgbW1NJBJRqeSGBsg/cNEtqdZXtZurupU56cwIe7SP1GmGKji5CkaWSVTSrW0YsSMmXbhJF27cjh6xIAaNre1ikIGaqyNnW+gFNmaRnV5soxUZiblmcr6FmmdlFLr5FT1KSJ+yvltaY6OV2KmlVnKRi1nayQP1Kho6pPWctpTqnLewqqiEyCA2qexif2BmSD4/rJwbUgx6+XwmaKhHMD2mGOrluuy4DhfFYkJ3d3IsRpxFj5cKmrTy1qVp/cSAxOek6cQwr5nc304e76bN9DEX+zlbw9LVHv72gGCll74+TFseps4OMRjErA9v/z0x5hG+LcUsqRl2YP0e/IAG0icDOZnZZmqaHBerYWQp2cXp3+88vv1/37vx10dBvz66d/nB7Z/vB/3y8nlQ3PfQgpzEqtLMzMRPDaXffQa8R1YvQydzoFEtha+aC960loTg6+Kh+SFkSBK+OgmS8wWU/aky52N+/JOMsHtJr+6kvf0jKzz06fUr4OLMbpNoySu9GNDvaHmbEibg0R9bhCcW3poUO0qpnmDXWRAZiJwX1ekPWiuDqU3RvOYEbWu6F1cxSoHuqDg7am5AwzswiFaVzGUlY9PE23cpdl3SvXbZvlt+6FYcuRXnHWrAqzs0i1aklC0NY9fM27PwD+yiTRNn3cDaNHH2neJTj+zIJd4xstc1tHUlZU1BObFJtzXsDRnlRM/dlRA32fBZHHgKVTkELZ4h1G2JcEd6zrFNtGsR7thkBx7VuU9zMWRUoqrCn1xO+vI4O+ZVwueg+C+3oz7fevvy0tsP9z6FvyooT4e2VAjYcDSssLUuldiWT0EWODWYbivJa8I6lM02eYNVVufUNLXrmu2aRqsGatVAFcJqJjEfVvP9zeMffviX/3Ln5qVr1679+MvvP/z6a9CjR2HfYorLwNVVLUF3Xty9++LOvaePn/1x50HQpUuXfv733y9fvn3j9sO7jx/efXr7+r0fn7z8/enzX7KzPlj0SBGzGFL6CtMQYRXXu2XQYQt6qYexPsZbneRuzUn3Vw1nm+1AoBPYaD9aMhyuGjcW1IP9Agy+PDji1fOQ1++jI9/Ffg9OjA9OTnybGPc05tvD6PBnCd/+iAt9Hv3x6ecnd5/+/ubF7zGfbqcG3yqLeykkg5USuM3ClopRajlOwGomIqvgMHAtFF6Nl2dTuz7BvU+avC+QQ9m6/Xih/zFU87jJ8Jk4+4Wy/IE0km7YKHbsRjD6QjDuSLz7airyvzzN+u+vy99UKQqEEyGN8vBGrnhk3b26ZxgZ75ydGFyZdE92tI85PCPWnqmu0QX/5DbQLBz9NZzyQ4zrdun8//xuulXe+89xiv8rSRkhPHiMHr8KdoUw5l+jB0AeIII2+QbeEYz3PYXZniGccbIZUMdugXa8Rt9fhKYWZSaB4j/VpkaAclOzKipTm7C14k687wBs281VLWYqhms6F9rGdnGTR+SRA/rECX3mHDO2BxtaJ88dCZcAhHsK7hoWTK0MAsAiACyfAocAcAAAxwCws7+3t7+1vrFAIMGzcxMUSmZZQTQNVboxZpjyCMbcElxzeWZmYmJ66rPgD5ce3kspL6zFI6oxsAZSWw0cjGXASXRYLSSnvCypoiqNyGgjC3B4IZGp49PVfIKEgRGSsCIyWUqnyzlclVCsk8mNSrlGqlTypSIih15LQmXDGyPa6kIljFImIa+i+ENE2O+5OX80NUYwSZkcQqoAnUxrCGc3hstQCQJEPKU5ktIWw8FnkFqSUJA4WNV3DDSDDC8yqYmby33bayNry8MT4x6TWUyhthKIUDKlpQ0JhraU8CVtCj2OzKoTa/CdA1qODCvSkOlCpMEhdHYoeEJMh0c55/f2dCpnxhyby33tNpHPqzVoWZ0dmtGxjoEhj9Wu4XCp0zNj0/6J0fGRoZFBr9e7tra2s7Nzcnq+e3RxCgDHp5vHR3NTI5YOC5NLqqwseNfa+FkuzvS4QDpVKp/1yaKPmhpOmx9LWhhI7jeEDBvDB3XR/YZMLTuOT0sS8fOVspJ2a43XXNJnKeyUp9h4sVZBChP1lYSMRMK+tkBCkdBvQkYRg5zH51SIpfUSDUyohaudDO+o2TfkWlicOjrcP9w/mJ+fHRzs7+z0eDztXm+Hz9fV3dPl8XU6uz1Gt03rMEmMKpqQjaTgmpAtlVBwVnVedH7cl+SwL0mhEcmh0enhGeVJ5S35TfTaMlR+DaWCqMJoexRMDU1k5KlsCt9oT/dg94R/cu94/wIAzoGLk5MzAACOD0+AC2B4cGR8dOL89AK4ALa3tzc2Ns7OTra2NtbWVra2NiYnJ+fm5lZXV/F4PBIJh0Ib/0FmZ0mztabf3TBuLqsWp4Qzo8wBN8okq5TTM43C4m4dZNQJn3JjJ9sxk070lAvjU9RYmPnC1u/Y0ndVcTcLv/5en/qYVhPBhERJEal6Uq6VVdQpqR4wNA3qGr1SsImQL2tOlkATrOSiDm5lt6jGJ28yc6vala0aLqQy7xMLX9Jtp2sFDSxMHqklzWsjuy2EXg9zfEiyv+3u7qR53bTJUXlnO6O7gz09phsdUIz2S6dHlVMjCo+VON6nXJtxbM2a16eVi4O8eR9jtZe70slc66St91BnPfAxV2u/E6GWgOO+P6goDudRSi1SSK++ze8hjumhM6bmETV4WA0e1NbPeokSUv6nZ3+9e/2/Pw76Mfj9w4iwlznpYTWVyW3QYjQCRCM08egtMHA6tjF90E628CsFiHh6YwQ073ld5tPK5EeliU+yI+5WJb+rTQkBp3yuyfxalPA29sOtsCe/RT+9Hfog6P2jR++fPRew6b1O7ZxLcdJrnJNRZ8Wk8y7tSYfiyCFaUxL7MJXdyOJpAdSGykHlvMYXfeRURQjKw8zgWGVOaB+sYkdM31exAwpmQM1ekVLWVIyATbBjE23b+Dt2wZ5DdGAXHdpFpw4J4JIf6bmHOs6ZVbyn52xpGAEzb9PE2TRxtqzcfafoxC3dtws2dYwNFXVTSd1S0fcN/A0Z7VDDPtGyD2TkBUK9HwWabCsbbS5aJDfuiPCHOvapQ3LklB261ECP6aJPC4yYpG1lUc+vJ315mhz5LPLdtYj31z+/u/bx/a0/Xty8/eBy8JcXVFqbz60UUuvh1UmYuiQNp27aJxxwULpMaK8RYZHWGiVgkxSsF1VpBZUWRYNTC1NyQeTWVHRdXNyn29d+/Odrv/z068+Xfrt856dLt366cvtq0LM7D99dvfHyp58fPnj86fa9lw+evrj94MGvV65fuh7093+/8dOvt367ee3y7V/uPv398fPLDx9dhjYUddi5HFIJtukbtTVKSc7vVjcPGZHLPYydSf72jHBnTra/pDmYNxzOmc4WzQd+1eGCemdO5R+VCXmNKekRX+Mj38bFvEpMeZOc9j4t/U1q6sukpNdpya9T4x9///Ix/dvzry8v3/nh/r0fY0LvNxZFq1lNdgPFYaV5bEyjGm3V4KXcNjoRRiSTwEgmiOHI501EUSY/ESZCmXMFtrN40UwkyxtO94XgZ76QFr/xF+IVC/Hy6W+c/khKXzjW/f98Av1vz3P+Glb7rJSfIxh9XsmNRuo4gwHHylnP5nH7tF/qMndM9Y2tTwzO9U1vTE0sLzqG5nPbND99Rv2UYL5SNPJDmu2vqbr/NYJ7s6432wb8WGa+VGW9DDJH8uZLnWdxPH+Odj1DvZSi8OdZVnNtK8Xu9VK7v8Xtb2Qrq3Mz4OnhmIxQZFFMTlpESkEOmMSnd6y0OHbzFQvp4sEG3yZ+5pziPyeNHaB7NjAD2+jBTdz4Dm/phDuxRe+etq0eTAHACgBsA0Dg5OwUAI4B4PgCuACAP89WjE8NJ2ckpqR9z0gKJbdVjLeLJhy85T4jC1GbEBn67t27K3eDfrl7O62yFISClcMbGskICKqewEYTqS01kJzi0oSS8iQ0qQnLQmD5eKaOT1PxiGI6hkfCCSgkEZ0iYXKUArFOJtPKaEwCnYFi0KDotjxI5de68o8UdCqfUgmtio0KuxEZdqWxIRIJj6Hjk7nEJCE2QYCMkaMTlPhkITqehYpj41NYpEwSMh3RkACrjUPCMmCQVAapdmrUubM5vrfr39qemZj0iSU0LK6JyyMIRRQKFQZHlQhlbUxeE4kBcfdoPL06i0ch0bLoAuzQZFd7p2ForHN8qmtsvPMC2Bof7Zid6R0aaB/oc/b3t4tEjJa2ukpQkUItGR0fkqmlPDGfxqaPTYxubm/MzvsXl5cOj85OT09PzzbXVwe7nCKDDNtYEZcV/7Qk9xkW/k0mzFGKs5SiZKcpc7Qnxz+YMeNL6FS+7ZIHd8m+dsqTlPQ4NjGRx8oXC0uthhq3sazbWOiSp5sFiRZJtoSZRsHFtzVH1lZ9aq7/xmaUEIh5XH61UNkk1MFw3CoUE6x28Cbn+4bHekdHBsbHRrzejs6ujqGhgenpyanJ8anJ8ampibGxkfHJsf6RAd9gr6evy+JxqC16nlyEY1MaCW0FjZVJJRkJBckpBUlJ+XEpRd8zKmKbqFVl6Nz81vQWfgNWhkSJULZBm3uk09XTvrC+sL2/Mzk7NTo+trG1eXp6fnBw9CcXjw9PdrYCge0d4AIIBALz8/Oz/umtzfW93Z2N9dWBgYHe3l6Px4NAIEQSoVL9D3yty/PK9WXt3qZpd8O4uahc8UtmBmjdthYdr8AqLffp60ed8D87kbMdhIUu4kInzt+OGjE22zkl9Nrw1rzXDEi0jQWSo7OtzHKvpL5XC51woOa6CCO2VqewglAaUvL5atbrHxDZr8TQBC02u50Pdssa3ao2MbW8NOM1E1/II5aAct9Dij9hG+OdGpROApVza3Syxn4vbbiPs7linxyVD/aKDBqkx8Hq6xK7bbROJ31twdrbyZ0c0rkMVB6lTMMHjboJCz3MxQ6a34pb6yAve3DjlsZRB8xnbTMoG0uLwki4MjapTM0Fe1TNU07CmB7mN7fOmJrnrK3LHvxsByk17NLd3/+Xlw//+iX4dmLch/jYtxXFESW5n7+FBeWkfWwCpzXVpCAb0umIHIuo1ioAqanZjKZwSPajqpR7RTG3Yt7+GP/+UsrHm4Vfn9ckh1bGf455E/Tu7o8f7//+8d61x1cv3bsZBG1q1WrVKiFr2q7e6zIsGwXzOsZpn+FiwHDglgZMnDkufARXvS5BTXMaJOURhoakHkyBuzbeUxTJD33kKcvY4hJP1bxDJXtPxd6UUwNa1pFVuKFlrGto6xralp4Z0LP2DMwjM//cLt5TMvaUjBMjf0/L3tIwNnTMTT3rwCU5cktPOuQnbumumbulom3IyVsy8paMvCYirArxR2rmgZxyLCHOICsnYCXjzcVTrWVrdOi2ALuroB1bhPs28a5Nft6tO+yUnAzquNCCsCeXIl4HxYc+i/50L/LDrciQe+/e3Lz/8Mq9J9fvP76WkxuLa6uAlic05H2hQpL6DbjNYWWfCduuhLrVTRpemZpbquKWylnFSk6pVVbv1raYxBAxsQADjm4qjHh779Klv//t999uXLr6+KerD649fn/neeijN1E37oU+fRUfHJb5Jjj2U3j8p2/R78O+fYqMC3ocfOP+yxuP7l178PuDF1eDHv7y8cNreHODgI6gIIuwjZH4hhAjq9gtrh21oNcHOAd+2cG87GBRuT+v2p3R7E2p98aU+xPygxnp9pRkdkhk0RLQyNqa5vqvuYWfCyu+FFVGlFd/K6+OrqyOr635Wpx3PzLka17is7BXv9z8+/uPdxuq0pSs1gGnyG3juSwst5Hs1uLaNXitCCPg0uhCFVzkySa2Z3DH49j+ZNl6ge200HFQ7NgpdyxX2DaSeJtR9NUE8UqsxB8nm0qUTcdxJj7Dnf/1TeF/e5X1y7e6+zmkSLTjTgE9KIf6upwdAqLm42TleH4zVzG2ezS6szOzF5jc3hxe2bCOLNewOx7n83/N0F4q9t6u9v2PZPk/fWM/Q08k6c5+KNY+www+auv8TBvPM+1mqFbLHftFls0s3VyGdiZFPZ5pnqn0rDQ75+oZyobCQnFNnqw6iZgfWp0TWlqWkl5aVghnNan96K4zWNeeaBtgrwL0eYC7AFBGD5hTx6yZI8bkjsC/q53fU4zMd63tzp8DK+dne8DFxcXZxcnp+QVwfA4AAHB2fhTY2zoDTl1ed9DD24/vX60pSnJKsV4ZftwmMHPxuQnRQTdv/HTl9xvPnmRWVxTDIIXQWgihFYKqxzGRBAoMBM4qKUssq0xDEJvQTAROTGGbRHQllyCi/clIopBGEdJZcp7EIBPI+WwemUpra4UVgkojK4qDW+oj+LQiLCw3Ly0k+O3vWWnPsKgUHCqez8jUCQuN3FwtLVVFSJJgE4TYBBEli0/JpmDT8KjMtqZkeHM6Bp5XW5UAqogXCdDDQ47A7tz2ztza+tTYWLfNptLpRGo1n83B6AwMqQKtMVCpzCaZmjq12Ns32t415BSrOWqzZGFtcnjS19Vr3wzMzS+O9PTax8d9c3OjHR0WsZTFFzAaoOAaCIjJo9M5VI6QjcIjTXbjzMJ0T1/XwtLsxuZyILC6szl9cjA+N2Xy2hkmObK5OgGUHwIueQdvDKNg49iUJI0op8tePtFXNjtYMNmV5tV87lKE+RQxXnmmhp3BImVymKV0Wr5cWmlUFFmUORZpuk6QopFki3nZZGIqCplQDwlHIFOI5AIYIpXKrRJqWxsJ2c2UYhwXorBxppcHewc8nR1Ob6dndHxkZGx4Ymp8cnJ8ZGRodGRoanJ8emrCPzM1MTE2Pjk2OjXWPzrYOeCzeBxSg4ogZDfg4cX1VQXgkoLqgpzKjIzSxIyK2LKW7Gp8EYRWASKUgPDlbDPbNuo0dFu6x3q6Brq8vV1D48Prmxv/aZC/OAMuzoDT47OLM+D89Ozk6Hhubm5tbc1us0yMj16cny4uzAmFQoPBIBaLQdVVWr3G7rT9I1+ran1BvbtmONg0B1a1GwuKxTHOaBe+Q1fn0dZ26yD9ZuiIrXXcCfd7sCs+0s4wa6mLMG5p9akbPcIaM7NSSy5V4osdvPoBA2bGzZjvZm6M8HenxH4f0auq0xHy4Vlvyr5eI5WG2Kkl7bwqKSazPucVtOSTlF7ZUh3Fo5ROD0pNsiadoGZpVKbhQ+orwm0axM6KzahqUorA4/0iqaBWI2sxqBBKUatOjnLb6R4nzeOkmPUYFhUsZNULmZXtBtjKCG9tiL3STV/30lc9JL+1bcrWMu5EdJngQiaotiqJSW8iYkro2HwNB9yrR/RroKO65gld05iucUTbOGBoKU959PXNT1GfbyTHPcvPDq0oiUI0J7dAYhqqIrmUCpsWJ2bUSuggObPSKAD5dNAORbUUn9xS/Lwy+XZx3K3Il/8S8fzv4Y9/THp1K/fz8/gXd19f/eHJpX99deuX57cu/xF0Jyk5XaLRCyRSHpPqdxj2uq1rLvm8hbPrUx/2adbNnICJc6hhzVGg6xz4MgOqzvsqTn5tL/xqT//g/P5S/uGePilihYw4U3CO5IwjJfNQyTxQsw7UzE0xcU2EXRGg10TYVQluQ0nY1TNOLLxNMXFTTNpVMbbVjICevWvh71p5512qi271hVd56hDv6lhbMuKGGLfJx6xx0HMM+JoAvysh70tJR0LcAgY82lgwDi2YRYI2WS2bPPSGiLCn5wSM/E2j6MijPOmWH/VrOE35MW+Cwt/eiwt9nhT5IiXqVdL3t8+eXLl159cXrx8+fnrz+R83EsJf5MW8bMn7rMLkjxoxw0aMR1bvktZaxNVafqmGV6Lll2p4ZSpOiZZTZuBXWoQ1diEEC4qAl8eEPr9z9+q1W7eeXgt6e+3Jl9ffcp5HZr2Jyn8TURz8vSIiqfprfHF0WklKYWU2qDYH1BCbAQqOSn/5+eOTD/f/eH/z2dug5OTkvMzc6uIcdGMOtOIDrv6jmVtgZhfNeig7Y5LjefX+nHxzSrgwwJnpYs57WStdnO0BwUYfe6mPPenjddk5GhkDSybmNCMz4OQUGD69BZcKRaU3IdKaYJ9ycu5/DQlOiQ56+yjo2Q1QVbZGSnJqmB1GnscmcZr4Hi3ZpyN2aYgONUulUZNl1lblcAqpM5Lg+84czVAvgbwHBc51UNdObddGhWW1UL5frDpLly4nyaZqqCm8AAAgAElEQVQzjSsxkqkQbPezKsVvEeBr3yreFOG/QEQfGjX3ykR3iyV38/jXE9A3Y2FBsY2hZVRWx7qwZ103tiPtmTUML5umdhk9G1n8/mcw5yvcSIJsN88EZBuBJPXhU0TfJZDhA3XsHXEwXbsN6jivdJ8Umjdy9UuF5pUi60p1V6Cu/7DAOF0k68EpO6itCFphKjXrKybjY0NeCKQqMbswPbkMXEGzUHuPyYOn7DmAtQQQJ49UAUC+Dmi2AdH8GX1oRTq96Vw7GAiczJ9dBADgADg/OjkELk6B89OTo2MAAPZ3Nv+Mm+wcBBa31okM4qvn9zPiP2sZsHYhwivDj1jF4Py0m1d+++X6leehIXkQcCG0tqCpBoRsACPqMHQ4jYUEgbPKylPBdbkocjOGhSTK6Ez9fzASz6cQhTSygE7i09hyrswgFyjYUiULi4MU5IVnpL6sB0dSsGkUTE55fnRi9NuwkKC6qu94TBoRnSDn5dgVJU5ZoYmbqaYkS3CJPEwil5hGw6XCm2Oh9fFN9cnN0IzGhnQQKCG/MKq8MoVMaR6d6FzfnNnYmt3ZXV5cnHC5DAoFj85A2RxisRRrsvC6evRmh2RkotPtNbq7LUa7ki9lWhyq8ene0fEu/9zg2vrUwGC7zaYZHe3V6+U0Op7JolTVlPOEDKNdWwUpx1GxUETT4MSAf2Vq3D+8trM0ONK+ttSxumAMrOv8Y6xRH6ndAOMS86jINBY+TcTIElDSmdg4OT2jU1824a2Y7SsZbc/yKKJdgm8OQbyZmymlZBORWXh8EZlayhdUKiWFenmuQZmllKQKBKlsTjoGl4RAp0JhCTR2BZpcCIYltJALcbzq7LpIMDabIGyUmBjtPcaufqevx90/4BscGxqeGBmbHp/2T83O++fnZ+fn/PMz03PTU7NTk3OzU/MLM/65qenF6ZHZMe9wr7nTw9ep0XRqPaK5rL4irzI7pyIlH5xSiypqIJaBCcV5zelYGbJjtsMx3i5xqhw9ruWt5TPg/Aw4Pzk7/VOJe35+fnp8BlwAm+tbJ0enwAVwdHA4NDQ0PDxMpZBcNjMAnPf1+kqLSxQKBZPJzM7NodDIcAzi/5+ROyv6rSXt3rrxaNu6u6bbWlAsT/Cm+iiD7SifucmjrvFqanv19cOW5hkXcqETt+IjbQ6xNgbZU05CvxbRq0X26/C9Ovyojb45rD5bsB8vWE6WjCcr+tUx7oAN4RbUOdnVJmKxlVrSLaobN6N7da0seAoaEu2zEwPLDpsOySTk9brJVGRKdcFbOat6pJMzN6oc9DL7O6guM1IhqPFYCSYlwmYguK2MP5+tfJ0csx6DQWTRSZVWA8FpQXW70LMD9IVe8ryHsNpJnrdjFhzo9R5Kr77JoWzmUcEENJjDQtMo9VhEARNXbOTXuaWQHnn9oArSK6nukdf1aVu82lZ0fSyuJY1NBbFpVVplm0Za5zS0jvhYFkWzSdpsEDdp+bUWKcQqAfdbW3uNjTZBMbUxrDrtTkncteiXf4l4/m+RT39MfH497smtj9d+eXn1x9e3f3926/fXD+9+/viBwuHzlFoaT2AxaFe62/e6rRsO2bKZu9utOB80rJs5+1YBYBXPU6Az2LpDCa6jLg397grx3RVp+H3Jm6v4W3/jfn4+0Va3zyftCUjHUvqpnHkspe3yCdtc9DoTvkRvWWC0zLFhC0LEmhIfMDCW+ZgNCWlbSV+XU3bNPMCrPu9UAF2q807FuUt6aOIFlLQdCWFHiNvhoNeZ8DkKbEdC2uJjjqTEAz5qg1w/Vp87AyteQFfvsFq3OIgNAe5Az923iAJW2ZlPd9Kr3OgQUWoyEz89/vr2wadXQV8/PIiLeJH4/cPzP27cuXfl0dOgl68fvn5xOz36TWn8G0ReiBGfb6eX8aBxUkyGnlEoo2QrGflyWq6Ymi0mZQsJmVxUKqctiYdIE6Oz2LAUWPG3z0/v3L919+btF398SPwYV/Y2sfxjGvh5TGlISkNwQl1Mbkt8PiyxqL6oEZkBrs+FwIobidEZpS9Cg5+HPP7w7UluSRK8DV1ZDK4tLyW0ljFQCVpWqo6e1q+p3xwWHc3qjxZ0GxOiqS5yl6HFIWl0S5rm2mmr3Wy/Cz/VThpxs7odfIOK19DSkgpBJLVQE5sIGS3krFZSAZJSgCB8zsl/FB76Jiby1ov7HyLe0hkoj03i1LBdWo5RxXLoeT0G+oCB1i7F2lQcjdlJ1vbUyMbLlIvfqQM56sVK52Z93z5kYK+6e6O+Z7tQPZvJWqxUHpZpN7IU/hTlfDCl73ap4kYa+W0eNrqSUEE1Vgl9n5r1L+pNl7MEt/IVNzO5L8pUidjeLw3mr1BbVJs9tsWYijHWiboa1QOt9nmwYzWSPxopni/vAArt5+UeoHUCiBGvfKZPBpNHYkRLscL5BNF8rm4jXTaXrVqodu2UmJYLDAuxosEIensmx4PX9rLwdGRmMjYtCpYUXJH8tiw/vLAkMToz7W1qeTHVArfOtrUvUieP4b2r2gCg3gKUawB7dJvUOaWf25oDgA0AWDg83Do5OAPOz472gcMD4PgIOD8/2tsFLk5PDnZPT4/PAGAlsLN3foLGtGQkfpGQIKNW9qCRPtulAWXFXrv0w6Xb14Jjo/PrawqhkKLmugo4pAYJwXPQLCG+sjqzvCKttqEIQYahmSiciEZSsOlKLlFMJwioZDGDLKCTuFS2lKM0yiQqHpOLKatIjol+lpr0rKE2ioTNaG1MiPv2NvzLq29hj+EtWXhUKhWbqBXlW2UFZkG2gZ2uZWSIiSk0RBwO9r2t8VtNdXhR0WdQVUxFRUxa5qeikpgyUHJqRnheYYJMwVpenVxZm5lfHJ+aGnA4dCaTQqcTGU0CtY5JIDZ6vFqjRdzeaejuc3T3OUw2hcYgkis5HZ3GdrfG26mdGPfIpTSBgOLztY+O9TGYxCZYLYmBk2lEWCqiFFyQkPG9BdPYim1iiylDU76J2YFOn2ZlwbI+L19fFPjHydMjNJcJppXUiVkValG1x9Tq1DSJqblCQrpZlN9jLhpyFfbbci3CaC31qxwfIUTH0+CpLfWpzc25cFQBiVLEYmQJ+ZkyaZZAkEpixCMJ8U1tsU2tifUtCVxFE4pWWtqUUNGaUtaWAsbk5NXHVsFzGDKM1Mh191i9fe6x6ZHhydHx+enJuelx/+SEf3JqZnJ6enLBP7M4M7M4M7O6MLu6OLe4NLu4tjC3sTC+ONMzNmrp6OQplGgKsbYFUlFfXtNS0UKorUeXQbBFZW1ZEEqleUjnmnJ1+LsmA/7FwPJaYG33aO/PXOs5cHH+p8r9HAAugPXVjfPTi4uz89Pjk/n5eZFIACordlpNwMWZTCpOiIvXarVINCq/sKCkshSB/weMXJmS7C7rjjctx5uWo03jwbp+a04+P8LqdyI8WohHXePT13epa/oNDVOO1mknYqGLuNRLW+3nrvbzlnz8RZ9wqUe61KfcGNEHpq2H846DRdvRiu1w2bgxLZvvZ4/bif3qNp8U2qeCDevhcx3UERuWCU/RC2sXJ1UdNiIWkQ6ri2q3oLSSGnDhGyWnxmcj05DZFnVLn4ciZpVpJfUjPXy7DmtSopwGslmD73QyB7oFLFqFWY9i0SvXV+3b68btFaXHBNFyciccqDFj66ShddzQMu1AjzqwOh6ER6kTc4l4DAyNgRDxYExrnoBYbuSCTcxSN7+inVfuFlZ2yOs71DCnCmZVQq2aVocB2W5BeR1Iu6ZBJ67SCauNojqzpN4mb3ApGzo10C5945Ctpc/UpGfmkCAhdRn38iIvfX/11+gXP8X/cfXr7d9Cbl96ffO3h7//8OnZ/ajPH9paYUyxBM1ksaUSq8Ww0uPZ81gOHfJtA/vQIT72yHdM3EOL4MzIX+OhhhGgBXbzBL1WU/lNmPVWVxiiTH7B+fqA/vkPd3nWLpewyyUc8AjHQjIgY+4xMYuI2iVM/TKhaQZbN0Gq83NbllX44w7JnpGzoaCuK6kBE/fEJQG61Rde5YFDuKmmbSqp23JSQErcE+J32egdGnyD0rLKRB7IaQE+9khM2OcgVvA1QzWZE015yzjwBg26xUFsiQgBNXPHwNuxSPfd8oMu6WanmAMrivnwMOzd4+cPrr14ePXd85vPH12/F/T7zTuXb9+9/ubN4y8fHke+vVWd8hZfFCKuj6VXhrVmPcNXfuK2xjBboinNkSxEPB+XykWlEOoj63NeoCpCUGWfkCUhxJpoDDipIjspKzU7I78+vRydUk2MKseElcG/FMO/FqKiSrBxpfjkClwaGJVRB09vaE6uacqqRWeAoK++Br8OexYa/yotN7YJ2oZoJUDBNfiWUrO0ymcA9WlBfZq6kznd5pjyfN06O8AecGF7zAgRrsDAqNrolyx2MAe1rXJivlEEG/PppUJGVQM0G0qKb6JGgzHfq1H5SHY2jJgFxcSU1zyL+v4xIe7Oy8fZxRlKOUsjpZplNDUPa1QwrSqGV0XqUuI9CrJdJxXqXS3SnhrNQqVpJ1e+WGpYRQyeQro2c4xjlZ4VUPtajmyqgDNXJ9+uUS+ncAYfN5l+yGZfyebHIhy5MEE9XooVt6e3SkNhxtulsl8zhH/5RvlbNPXXJM69Iu2jSuvVfN3dCuvTKsszkOYrzPS1RZfC6s5W++NVSx9ZY0H1xidNtpdt7tcIb4Jo8TtnLpw2+Qk/9KTR9aq1IwTf9wnj/Ur0haBcL+s1XzCuYJQrjtVTKBkEs6yg8npoTj4qNwdVmFmSHpmTFZ6e/fVbSsTTiJh7UTkRIGwpx97mnsH0rZYqusC6gWbLKFTXy+qaGjgA5gBg6ex89WBvbWcjsLt5erB7cbB3vrd/FAgc7+8BF6fA2fEFcH4CXKwfHB4BwNL6ArwFxMZWDFjps12S0XZxYUrY3Tu/Xr17MzQpvhTWmFtXXQitLW6ugWCgaDqSKSA0wsrzixKb20AkLhbDQuPFdJKCw9IIcDwyhkOiSFg0MYcmZLKlHKGS14KC1EAKYuLeRkc9Lsj9iEFkwBpiy4tCM1K+BX94GhX5vA2WScZlyjh5WmGOQZBlE+fpmOkSQhIHnURui4dBIstLPmRnv8nOCS4qjc7Ji4iKfR0V8yY951tGzvfv8Z/roRWzC2NrG7M7gdXd3bXJyUGBgGG1qts9er1Z5O4weLsto+Nd45M9I2NddrtaqeROTPrMRpHVJOxwyjrsEr2S3OvVGPUii009Mzu8ub3AE9LqYSA4thFDaa2sL0RSYGQelszDtmBrbZ2aNjyEzm5eXXJsruo31xQT4/TOTqzdilEr4EoZ3OOkDfr4PhfTZ6MISEW4pgiLLM8sT7HIkvScGArkmYIUR2mMQtbGwaF5rfAyHKmGLWyk0QuIxCQKNZHMSMXSMxrRCaU1YRV1UVVNCVUtqRBMbkVLanpVRH5DXCO5tBqdW9SQzNOQ3AOWrhF3z0jX2Px43+TwwPSood3KlglWdzcn56YnpyempyYWZiaXZ6ZWZ2fWl+bX1xbXt5bXAqtre1srW1ujU367u5Mrk7ZgERX1lZWNZY3oaiy7ORecgGLV05TYZlqdxCU2DJh65/rntxfXAqtnwOkZcHoBnJ+cHf/ZegQugD/RuLsTAC6A0+OTjY01IhGfEBMlFfJOjg+pFFJlZaVIJCoqKY6JiwXVVvWO/IO7H0sTou1F5dGG+XjL9Ccjt+cVq1OikQ5sh6GxU1vXY2joUtf0aOvGrc2T9ja/Bz/fRV3p42wMijdH5Fsjqu1xQ2DSEpi27s869hcch0vO07X20w1XYE6zNMTfGJbMuul+J8Xvpix1M5d72UZ2eUnqo+aqsPF+gUYOVUogBjVMr2pSCavErBIpA5Qd9xDXnChjVeamPCzPe1WS/VLOrTHK2tDNGfCGNL0MebLTt+S31lZGepyUOb8+sOM06iGdLtiYD9uurjZzi82MIherzCeGTNlwfg9dzYJI6C18Gp5BxsNba5BtoLaGnDZwArL6GxnyTYZOVROy5PgMGx/UpWvpNqO8ZninBe40wsxqSKe12W1ocBuavKbWPiuqz4rqt6AGrOgBK6pLDx22wWe7CQOmJhU5jVzzAV74vDbjaX7E3dTXN78/vvnxzpVPj+8khQfnJEdXleQ1NtbXweGNeDyRyyYS0LMeGzDUdWgUH2jZB2b+kVNyYBftW/kHRu6OmjovgM8IW/rYNSZUtotcOMwH+/C5rvpkWuRLXWbMKgW+xyMe8omHXELg/6XrrppTUdR1z3+HruruU6dPna7aZ9tZe/lca8w5NCPu7u7uJESBGBAgEEIguLtrgIQAMULc3d1IQlyH0Berqq/2/hS/ep+L/8sjnnS2HnY0H3Y0n5KRJyzMkRB3pqc+jipca5a3MY3TJHCaBN9Gta4Z4/cJ3Z1VfKpjnCqp53LKhZR4JSE6BYRrbuc1A+ugoW/ElFsF9UlB/a6hP4pwBzjQHCRvp736ggq7E+AeFJQHHevRJL63yu+HNC+Thu+LxocFgwBdE+39LsjrvfeXv/l7/hrg9ZvHl1+83D94+X718P7i5/cl2OddTowbvDCEURtNrQhCZn6CZX0k1wYzmqM764LQ1X7klhgVtVjPBjIQycCUv9ek/tqY9bm1xKcTFMtsr+RSOiViNUc+hOGYWziWBp6llmWoousqiNpKvBqAVQAwYgCGW95OryEyqwh0AJqWWw8PTIqJTAtNzo8srMhqbEFAW9q6OjASJmrCjBk31K9aoFfzrNt13e22yXU3cX/Ue76hcqypN+y8qyW962z0dde8baOr6dXsTqDVyNepZe0kZj1RBKSoAF0yQKeomiitxPFqOjnlyK60anAeCJyQk9UAh6iVXIOCOaDmWJXM/m6urYc73cuc0FP71YxuvZprnEBqlgHSTfjoD+TYj+aB2/bpJ9z8I3josNK0BRp0NA9ct2gdtdyNEsZkCmHo7zWK/yO2PaTVXEa1kaVDhv45HNsYmA3/CuR4NOj/KaHrP9IZv+Sy/z2p63cZtF/K5X8sVf0F2O3bagtvHwls1EbA9RGo3mTGdJ7OESPY/qdC5r+XcP65gPmv+ewvjaZo0mI0aTGashJJWkrl7xaqzwuVxwm0+VjieDh2KBBpjsTZkmkTOWx7EV6dUwSqKQS2AZvwjXBwTSWwuqCoPDE+K9I9OvJdeIJHamkoAF4l6AVKrIUsfTJWWCuyUodXu5ePVh++H/74efB4f3p3eft08/J8/3p///b0/PP7j+/ffz48PDw+3j8+Pzx9//7scl1++3n+/Pzq+qZScwW05tkB3sa4YsWuqCpJdPf429/dfk0oyAWhkUAEFIRDNeBRKCq2i4OncnDNcCAAmIXCNdGEZAKfRFZyaRoBWcok8CkEPpUuYQs1MolWQWFTINC6vKKU9Kzw8MiP2dn+8JYsKqkSjchuhqTX1xbHxYXkZId3YkukvGqNoNwkA/QKC82ikh5+qZJexMRmtTcnQWqiqirCysrDC0tjAFWpJeVJqVkhKZmh+cVJBSWpaVkxldVFM/N2l+vl+ubs8HDz8fFqbHRIqRJ190i1BvHopEXfK7P0dz+9XPz4cTsxZp6etC7ODaokFJtFdrQ1ujzRPdTDmhxWqhRMS7/WZu8bnbRwxVQ6Dy9Ss7gyMgwHhqAqLeN6qYFN42Oto1owvFxv4i8v943YBDY7a3RG0G/nC+WdDE6HsU9+frHy/LT/cr97czbfo+rEo9J71bW2vhq7qcwkSWcifUz8AjE+p6M5FQ0votBgAim+iwpisGpUaihXUEVklhK5dS2dhaW1UYXAsLyqiJyqiNz6uOyauJza+Pr2Eiy3manCKizsgZnuseXBteOl7fPtlcMNjdU4vjY/vbWsGeiVmXS2+Ynds8P9w72jve3z/d3Lg33nyZHz4sR5fX7z6Lx/u799fDp1XC+sbujMfSQ2A4pFNrQ1NLWD61EVGEYLWYwhy7BTO7b+BbN2TDe6MTq+PH50cXh4dnD7dPPD9f3u4dblcr2+vn57fftHxOAfRrp+uvb2dtrakDBoo1olGxrsr6wElJSUCMWi6tqa2MQEdGd7v73/vzByU3a1r3o8731zWl+vrY8Xprsz481R9+Eyf8GGn+5DzvYhpwzQaQN0uQ+xMYDdG6MeT/Eci9KbNe3dlvF+y3S7bb7dspyvGC7Xe52bfXe71tfT4e9X9rezofv93psN/fWq5mFDfzYrOp0R7E9x1IwKWFXw2hR/tJ/cBk9DtaYIObXtyNSc5L+yiMVd6GwZB6wRN4mY1e3NCZyuYjm7Tito3pxRDuhJLELNgJF6tjtwsGUeHWRdX9hnJvjdGiiPXSgTlvRpa4e0kCEFpJsGMNGr+hjVw6LG9UHGoLJjxMCTsak0XAeThKN2tjI6G7EN2S2lIbjaSH5bhpJY0MevG1HBJ3s6Jnrbx/vaZ4Y650fws8PYqQH09CB2cYSwPcU8mheeLErOF6VnyzLHqnx3hn20wL3elJzNs6Z1jVpCGr0xjNIY21YeBk4PqkmOyAoPKMlKxCIawbVl9VVlUFgjAFTfhMViyAQyqfNiYdK1OvnYp3o0iu/6RHdD8vtR5fWw+MrKdw7ytzS4KSnMzKvTMgB9YvB4d6td1jgtaFYDkrX5CYc09K2E6hSSHJzOIyJyDwc9aG/ZQTee09ofFcxbI+9xWPpzxezaHr6wCC5NvBe7yjVverEpj9TULUHHJrf9QklxyEkOEeGC3+nkdl5zO+/YnTeczjsZ5ZTXcS8lOXntp5SWJWjxDCjniAB2UKB3AtyTivak5zyaxHcW2d2g+nlC/7qgf1juJTeVuv/yrx//9vvPv/3V6+uvXz/94v7p3Ve3D1/dP311/+jn/Snc7z2kIAJZFEKtDCMUe3WV+YigCT2kIkVHFgUSjqsNlHbmWIR1Q7IGNbmoozoEVeIDTn9fGPE7cKEvm1AnF3E4fAWWqYczzAjRcJNwoJptALL0lXRDNdVQSzOCaEYwXQNiKOvoQjBLDCKJgW3klJLiqIzouMyIvLJMBBrb3NTKpBFlvPaZQcK0qXmjH3GzxL9YVNzvml03Yz+vbd+vbN8dtufDIdfF1M+jYdfJ8MOWYWdK3KvAK8VkgYDX1sVE8vWt0gEovw8htLaw9Ah+b6esHyfuaehiN3dRICgUlogVC+hqIdUso1kVlH4dbdBAtRupgzqKTs2R6PVd+imQYjlPsAk03tb13FaoT8DGU8TILWb6FT3/DbvoIi65Ovofq1iLSQijG4Dzr5mUf04nxbX1QAV2vnpAaxhqbRdHFWJ8aziR6N6czv4G/gxCuVhJ788l6NPxhhCE0q9F4QeRRsDUSa2aLKzJp1LgC9JmsHYqjE858r0M8WY4YfxrU+/vi0V/KVf+S7bgQ31fGv/QvXXk30uk7vD+j6Buf4Q1i7tcKtvN5qymUKci23vCIQzvmIK42NyUmMK4qOyUjMKE7PTYtNCgWB+v6FDvuCSfpFzP1OKAEkhoXVs+WZqMpqP1o7azl9mL57Xrx6O3l8Nn5/nD5e3T9evLw8vT8+PT2+3T28MP183rz7O7+4PLq7WT882r25NvroPnt7PnuwG7ictotZvYS3bZ/KiyrDjh93/+p189PqWUFNahWquQsAYCpqkLjSBjOujteEobpLmiqq4QS4QzxFSymEZR8SgaPksjIPApJD6NoxSxpEIUvr24sjg6MTwrLyE5LTgy+nNpaWQ7qhiDKqwGRFVXJOQXpoRF+BbkR+HQRUphjZJTZJKW9vAKevnFek6piFiIa0mBAKOAZRElxaH5ReGpGcGZuTFZebFpWZGZuXH5pekFZRnZhamN8LqRyf5Tx/7tw8X1jePm9uLq8nRouG9izrZ3srG+u7i1uzQw2Ds20f/8fHV0sOJ07MxPWrQSskFGWZnUDxtZNCyQhgcx6Kj+QZ1lUCeS0VvbQfD22jZCQxMKWN9aDkKUiXQMIhcF76hpRlfWthTKdTwMFtXWge6gYahiCkcr7hJwMXSOsNvoeLh/db26XC8/v19be4X49hJjd9PUKGxmpGq0J1tFCR7TFJsEJXRMRie6SCBokyrxdE5LJ6GUxa7h8EAYfHlLRyUMX1sCis8FhmcCwpNLQhKKQ5NKwwvAqW00SEsnkChAWKZUtoXeqfWR4/uD/dsjnc2kGTIdPF5fuV6H12bxYtbI+tz21eHawcbe/tbpwe7V8cH16dG14+TaeX73ePn49vD8/Hp3/7x7eGK1j7Hl0jZqV0MHvLYNTBDg6zHVtW0V5pnuxeNp85zRNNdrGDdYJ6z9dqtUJbFPjqxtrC4uLzidTpfL9f3tm+un6/vbt+9v3358f3O5fuzv70IgIA6bPjxkFYsEhYX5xcXFVDqturYmMTWlqbXFNGj6L7bWbdnFruL2WPdyaXq9tj5d9t2f99yf99wcaLZmGHPW9hkTYsoAm+xuntfDVkyo7SHSgZ15Nit0LiuuVzWXK6rzReXJrOJ8WevcMD7sWV6OBr+fjfw4t70eDzzumk5mpJdLyrf9Xse82LEgPJsXWKQNcgZg3IJXCEFFue6dmFy1rKW1Maa6xJNLKcOjMquL/RuqQsGVgRoB2CBtZuGLicgcIjKfjCoe6qYsTyhpHZXMrqrTHcvqvKJHjZy0ke0DaFRLsJCRY5AAlZQSHipD01WmwZfKMLkDwhYdrUHHwaiYJG5np4xOYbXD1Yx2LR0qai9VEUv6uLUTWvhsb8eYHjOoarXKoQNa2KQFvT5FOlzhrE2R1yYoW1O0gzmuY1l6vaG63dTebmof9o23e923u5p/GLnRj7Ky8ukgf2JtaEdVNLosEVaaUV+Sg4RCcO2tBQUZedlpIHBNaU11AxIBgjWL+IybtZm3Odu3YcOjSXrdL7mxKy7sEodd6Bjm75mpixr0oLhBzargkvLF7HKdDGwUgyelrT31OfzEoFlU3TYVuUaCrZFgm3/2RX8AACAASURBVET4OafTwew4pqBvxFTXgPqHTfMyofu53v+6ZDrUMy5NvLcxzfcx7UU3a0vQsS/CXyhp1xq6U0FxCPHn3A4Hp8PJ7bzlE+6ExEsBfo8CO6LDpxrzR2sz7FWpC40FDmqLgwK9FbQ/KEiP3ewns/hhQHY7oHoY1X5f7nndsBIbir3e/Yfnp3c+nl8CfTy8PT57uH1w//rpy5dP7h6fg/w+Z8T4CLDVHGhWe56nsCFmnF93bqM+zIsc48ydwa7dIeLWIPFonLlvp20PkdYtXWtmwiAfRARHV+V48ekwvVbBFmoxDAOKN9gqsdUwjEC2DsjWVTJ0lRQdkNxdTemuIasqSdISAgdA5NYSxU0kQX492CcyyDfcL7MgA0+itiJQdHonjwEbt+DPl7mOGfr5NNMxJ7vf7nk+Mv28GnTdjf64GH47HHzZHfi2P/C42XO72f10YtuY03d2NKHb21AkVhNDBhf2NXMMMF5fbZeimWlo5Rqb6QokR4Gk87AMJplJ5bFJWiHZJKFYZKReGc4gw/aqCEY9W2vulo9MkYb3IMajdO5GruQYoL6o1jpAegfUetM0eFtndnatu9qnfgDF24ltZv9ayZ8z8P+ciHtfzMrH6YmqEammTy7vaUEIo/M6ElqV6gPX1JVr/da1++Raf3DNXL9YDi9lKyeSlXOCdQXMtZBNK23y2TAg91062bvOXGt4zpXuJ7CXwgmTseSFT7U9fylR/bdY6temkTL9iw9m+v9OoQd0TMbQFtI4q3W9l7hpV0PPdalsO4FiC4cLf4vI9wzJ8PDL+O1LjFd4un9cYkBMkFeIp09EWEhyWlBylkdM8vuo1I/J+SnwDgBVyB6aWXtwbV6/bFw6t28cx88Xjodzx83J49Ptjx8ux+3zzPbRxM7p4sXj0PqudnxWPjKlmVqeOLtbuX89//HTNGKBwSu7lWS7VcQiw2LjAn5z+/WDt3tudWV9G+IfdyQYh2jBI9BkFAYPAzWWQ5orumgYhoRGljKJCl6Xgk2RsTrYXQQOmcSlt6CRucWFiWlJyWmxCUmhcfG+CQkelZUJ2HYArCmnrCAMUJYYEuEVEuFVBkjowpVIOAAlp8gsKe0TFvdwy5SUIjI8rRkYXV0WBSiLzcsLi0/yjYjxjYoLiE0MTk6PzCpIKijLyivJyCpIyS/NtNp6zi4Obu4dLtfby+v9w71zfGLINjFw9Xi2uD67d7K1sb20sjr7+Hhxf3O6PG/v00t6VGwhs61PTR+3iln4eiGzlUZFKFScHpOcxmpvbq1oRFQUVaXEZQQEx7sX16aDEGXt1GY0EVJakwmClVWCSgHV9WA4ph7VWoFogRDJEBId2EaGUwXHD6/X316/ud6+/biZGNNJhC12e8facvvSNHB9otSuTlzoK50yVukF5WxKqVAIFYkRQhGsDZkBAUU3N6fU1KeU12VXQYuLahOzgeGZlVEx+YGhGT4R2f6ppVHVsMJaeFE7ucEyqpxYsdqXB8bWR23rEwhmJ5ZP23u+drjepGPmZjaBaVJK+nU9Y9a17dXdnY2zve2Lw73r06Nb5/nd/cX90/Xd3Z3TebO1fzQ0Nc3v1rVz2S3UzgYSqg7XhBd3dQqwlvmengmtqI+rsEl7Jo3WMcvE/PjIhM3QpzeZe9c313Z3d5+fn+9v716fX/7xO+z+7ub7t9ednS0IBMThMmwjAwRCZ3FpUV5BfkNLc35xUUJKMhLbNjA68F+06HZlFzvSyz35/anu+cr0fGV6cPTenRlfL8yn6+IVG2HGhJg2wid0TdOapnk9fNmA2jLjD0ZoZ5O882nB0SR3187cGqFvjdB37OzDScHlkvJlp/fH4cDLTt/Niu5kSnQyLbhfVV3OC29XZHtjdF57Jqo2hI7NFjGB7fB0EauOS60ozHhfmvmeRyrFtqaV5Xk210W21IVbNEgJAwividTwGtsb0tCQdDW3lYQua2/JJSAL9VLUUE/X8phgd1E2oG81axuWxoj9ykYVBSDtKKaAEvQkYA+10i6GStrLcDUZKkq7gUntJncxGqr1XfAZZdeMun1ajZjVIjaHSeM6lFnS1CNstKoQdiN60tK+YscfLDCPV4WHy8KjRcHpssi5qrjdUF+vqS6Wlc5N3dWWxrmlvFgRnc/Sj+wdUzKgvC2GXBuMKQtDFCc0lmQgmmrRmNbK6rL0rOSSgtzSkiJgbV19U1N9I4hJwZ/Ojrwtjbqm+2+tsutR5fW05tDOP5kQnI5y5tRIu6Sph1UlJhUyOrPEbIBJCe2VtowKYb11ebRQ94H6whUSbJuPO1HRLvWcHzbN937FXbfgrlvgGtG/2nWPY7ofqwOPsz2HeuZZN9NhYJ+oqNv8jn0R3qmm3evZDkmXQ0Q44+NOuNgzDvaU3X7KRp+w2k7Z6H0qfAldJUv1U6UHDFckrbeWnlMarxjwGz7mVkq462a99MuehpV3w5rbUc3rvPF51dpRXxDk9i7I19Pfz8ff28vb/YvHl49+vt4+Pl6BQb7B/l/KMiPsSoJNCCUDQ8d4tZejjJtJzvEQeb0Hs9zdttaDXTFgdqxdq6aOBX3bqqnjYIR2NsmZ0qNhVdF0YiOPy2TwNDhOH4xpbmKbqxnddTx9Hb+7lttdw9TX0A01dEM1VV1BlpWRxGVdoopOYQNRWAiCugUEuQf4J6SllFVVlVSUNkOrcZhKBaf+ZEl4Ns08GKE4ZiR3G923W5rX017X5eDrifl533y/2Tut65xQY9aH6XcHA1cnE1XVuWlZmTlAUBygAYDjgelqGL+3hqhsYOgb6d3VeDGYIgJ1MjB0TheTxmOTumV0s4xikXX1ybsMSpJBx1UbVVyTlWiebTZtFyl3SnSXwN6npv63ZssjYvAJN+2Cj7wVyPfqLVcF0g0/qOFDpdCvURPYqP0KEPmU0hpoGrJExxZIMFh6fjkxtoiS2a62Olz7L67Th+/Ht9enD46jx+O1q50l5+HW893hj5/a8fmB+X2yfCQGQPm3YIgHQJvHO45nrnuhRj6CTZH4RX/Y5N8r+/6vGOZfKvti6PvxvKPf13TH8baA1ntgn7PG5ECOviBHnqGDNxWGvRzO8J8iC//gEfvHL7F/cov5k0fkx+BY79Aw9wB/j8CwgOhE3+i4T0FBbuHRbrGJsVX1FFO/aXlr4+ph+fBk9XB/+Xhj53L74Gr79Gr/4fHm/vltZnOf3TNE7Z/Vbl5xxlZJlgn++LpoZtu4cz12+bL75jJNjGflJiXFB5QVJIWFeHz1+Pz3Lx8/+HiVQMB1KGRla0tVG7QK1dSAhaHJaFgbuLq+CIqopbBwVCG1S0TDiZkdIgZJwiBwSKguDLCxLjknMyohLjYpLj4p0sPr1+CQT6mpvtXVyZg2AASUWZwXUVgQExrtm5oTA2rIolEqRIyiHgnAKgH08Uv0rBJxZ347JLmmKKKsIKogPzo5NSAozC00wjcg2Cso1CcmPiw1OzE9NzkxPTYqISw8NhhPwT693lzdnD4+OV/f7paXZscnhkanh5e2ZrcOVuZWJqZm7Xv76/Pz4zubC0adtFcrNqj5CiFRyEBb9FwJB60Q4psbyxuaKqQKOpGKBDUVN6OA1U354NbSQmByTllcSm5EWn5UZlFsSXVWBSgfUFcKw2DrYMgCcHU2CFCEhOXCWnOb21Ac0cnLy73r+c119/x6uLygM5tQM7NtWxut24uV+/PlS5a0jYGijaG6se5qObtEyAV2a+AqZTOXWdqBTgbVRACrYqrqs7NL4jNKw1NKAlJKQ8Myvf0S3UJSvMJTfRKzg/PK4gmUltHZntW9Sb1NQ5CQ5bZukk5QjYNb1+eGD1fqmB2lXfAGXpdmbtDpetk42To43D7e2zrd3bo42rm5OL69Pb+5vbi9uTw+PVnY3LBMTvJ6jW1ifguXjhAyQWQUScuh61hEeZfYzCPL8dpx1cz+5PrRyt7prvP+6vrBeXC0v765ZrFYJicnz0/Pzk5O/7GyHh8duFw/Tk+PyWQilUYUSfhlgNKMrPT0zIyyyoqcgvzE9NS8kgIwFPRftOi2xedboosdqfNAeX+qf3AY786M18fdr1eWuyP93hxr0Yqd6Wkd1zSNyUHTysZ5NWzNiN614g+GSTuDXVv9+HUrbs3SOaWBW3k1OlKpgQoYk0JXe7s2LZT1PtJmP3nDSjyeYDlm+ZezvKlueEdtaGXmbxVZH+XsGiW/sR2aRsbmcYllyPoodGNcrwbVjkxvroscNneuzvDk7Co5s7ZPgWLjAJxO4FgPa7SXNd7HJqFLqNjymUGOXgDtk8AgpV5mZZNRApJRS3s4DT2MhnFp20YveUGLXtRhTDQQs7lgUECaVonmxEJDG8yCb1lTk3Z6CAuq1jEJeEIF1bOqlPQqDQc8oEaPm3BjJsy0Bb1ix29OM3fnuacr0usN1eNO9/OO4W6j+2JZebOtd6wrL9YUznXp5QLr2N6xqK6xULI5kChEflBjbiS0Ir+9DVrXUB+bHJ9TmJ2fnZWVlgoCQUpKy5taGsm4tvPFsZ9r0z+mrDcW6dWI/GpGtWfnbdvoa334IW6tCpsjx+WICPmczlwZs9IoaTYKmmwcWA8wixHq0V9XsCfs/Dapd23ZXDsjrv1x1/qIa7bv1qp4HNLcDqlvRrSujdHvi/37GtqVgXPXJ7zQMg+F+BNR15WcfCkhngk6HSLClYTolJGvpKRzMeGQi95lIi7FeKcIN9VUwI9z12QGTYGy97HV/zDyitt2KcBeqaiPZvHTsPJ2SH09onqa6X5cNiMAWUFuv4b4+3h7erl//vLlw3svD08fHx83N7cAf+8Qv0+g0qRRFb6fA2aAItd0yLtp3r65c0bWNMis7CWWWOgVi2rEthm/pEPZ+PX9rKphIehghLZpo2n4UKOWKRQKCXQJmm5AcQaQkqFGvglIl9WwlDUsdQ1DXcvQg1k9IJa+mqYB0FSVVFUlXlyL5edUwT77hrv5BHn4BoRERcQlxwAqc1phRUhISr8cumBEb/Z1OqaE96vq23XF7bbsdktxsSK5WlbdrOheNnsdc7KLZeXlVs/Wcm9aerhXgJ9fbMof/aNSG9qrieJqoqwcK6rAywGdsgIks6KDW9FOgZIYnQwKi9WlEnb1iPC9IpyOj1OJqDKFmCpXN/IMpdzBDO5MLHOhYdRVY30DGpzV3Y46gwNiuqw2nOdKNsM6rG7Nqr/ViDxbexLocymkqRSkuQClbmNJIYhWBBpTCoTFZ+EKm7TpCFEFVWbbPNy9OD+5Ob542D+9Xds8m1k9mV86Xt66OBpbWRlZ2KDKLBGl2P/hXZ7YOZnO2Q/EzX6BjfxaZw1AzYegV3+rGvzfhcb3kHFPzFKy7OoP4B4/0mzt6At49KnKco6YfGrsv2jsvwAPXdabtt9ngn7nk/hPv4X+r9+C/+dvvn/yCHPzj/DyC/cKiPMPT/KNiPIMDgqMigyKi4sozOuemZ4/Ptk8d6zv7u4c72ycrK0dL26fLJ85927urjYOjuT9Iw0cRbN+grN5L9y+E6w7NUevsp176cZN79Hz+PnT9MFpEaDkn//5f7z75fdf3T4GR0T/+f2X3zy9K1qaa5EIAKypHN4EgIPBmBYMBdPUWltdX4TBNTOFJDKfTBDQOkSMDhGDKmc3tUPzKgrjs9LCYmL8QoL8Any9/dx8fD5ERnkUFkZWVyc3QrIBZfHFeVG5OVHJWVGFlan1jWmkrhI+Nd+irDaLyvTMAg21hN9RjAFnVhXG5qSFpSQFR0b7BoR8DQr18/b18PJxDwkPiE2KjkuJiogLCYrwi0mKaEZATh37N/eOK+fJlfNkatJu7FGbhwwj0wPHF7sTczaZUjC3OHF8suNwHCzOjZ8cbsxMDK4sjOo1gm4N12IUKaSUxfkhbEdzO66xCVoBQ1VhCY2FFUnxmYEZRVGJWaFJ2WGZRfGxacFZxUnFVdnNqIa6xsaCyork0sxkYG4+FFzQCivH4IhK7cnT/Yvr9afr9vlua3NZN2JBz0y0HG7CHZugo7niVUvKujV7e6By2gDoFhTIBaUKUUWfocGorpULSmhd2Y2Q2KLSiJTcoOTCgKhsz5h8/4hs/9B037i8kPjs4ISMwPgkXyoDMTFtGpu3spUMSFcLuVsgHTd16UScQQNazU1F1OQRWqo4HdpV++bj2dnL1dXdhfPixHGwe36wdXm6f3l5dHFx6Lw6293fmlieN4yP0nv1cImgWchFKoUwIa20HQKhwGk6BkNH5/QwB9fMc4fTO46tm+fry9uLy9uLm7vr61vn5OQkgUCYnZ45Ojg8OTp2/XQ5ry7OTo8XF+chDXUYLKoZBknLSM3ISk/JSM8vLsorKcrMz87Iy0rLTf3PjTxeYZ1t8h3b4rNtkWNHen2ouT7uvjrU3p8a3y4t17vKTTtpzoQcVTXYxDXj0vpZReOKBrZlbNvsRa/1INd7UVuW9r3Bzr3BzhlVk5FcJEGmyZCZ3Z3FA/QaO79hWoWc07VtWgkn46y9wa4BQY0AnclCZ1hkLX0KOKI+Dl4bgwIngEr8UfVRVXnuGFgKn1VNwxexyCXdskYFp5qKzlVzG/DNWRRU8VgPS8tHEeCFNgNlZUzW0ZTBQZcu9NFx4DgSNElCLLFrMf3C1nkDxS5CTcvblrSYgwHqtBwpQxYj86LBsUFjpM5+RJOxGWAn1C8KWuaEEDu/upcOUJJKFLRqDadBL4IaJc290oZBdfOIET6kR8wOdR0uiG43tS/7PW/7vY/bxpsN/f2uybnV7dzUONelV4vss3H8qq62n5rNqA5rzQsEZ0bAqkuamsHJOZmBMRF5JQV5WdnAotI6YG1RQXF9XQ0Z13axNPW6OPZtpPelX3k9KL2eUFxOipf17UOs6n5qmRSWKEWmSDtzxF2FamaNUdBkZDeNsVsNJamypFBbU9mxkuJaH3SdTbnOpn8cjLp2x1zbo7d2/eOo8Xm892nS5Nqc+D5vvTIJnq1S16jONax+NvDvVMx7Ff1WQb1VUO9V9Ect60nPuTeyrvWMcw35XNH1YmC+aunWiiRxkre1LH6hOf+go+aS3nJBg16wkQ4exiEn3fbw7wdkN4OqG7v6+6rlx+5oa2VO4NcPwf5+Pj5+nu5eHl/dfb39PD0937179w8jocC0bhqYD08TwZP3rYS7WcFOH25O2tLTWShpSdJ3FjhsDOckb8dCsAvBRnKREpc9342YMmCUvBZjN0cklnZSJEiKDsGyQrnmCqK0himr58jr2IpqqqKKoqqlqKuIimKcKB8nzcOJStoFlShOSnHzB/dI/9DEoPDYyKT41Nykqrp8OLQQUhErJVUtGHDbFuKJnX0+xT2fYR1OUffHKZvDXUt9+DUzaVyBGBY1Llu7DpcUA7305JQg9wBvj/CY3OY2gqYfrxsCEsRlHaJirLioXZQOpeajGIB2KgRPbqeSKbQOLg2p5qB6RPhuIUPK5zOEKhTPWMEezOXPZch2kmSHhcbbPLWjQLZfIt/O4S/GdA36ooxerd1/LqX+CcD4hDTG8FaThdsx+ImCzmGM0Ebi8YD1pZ1kYhOSngHgZYLVma2cJpFWPj47c3SwdXlwcr9/crexdTa3ejI/vTk1uTY/t7M7v3cqtEwHAzD/ZwAggb0Yyd1+12T7a93Q32uHPKBzYdidf8sx/FI18hWx9BeIPUF2+Qti8O8Ic0Gfo9rmLDbuVPTsVvfsAA071QPnyElncH2XW1rF30LTfglO+ktg3LugeA//eB//JG//DJ/gVO+wCJ/QgJjYiJDIYJ/YcJJUODA1Mb+6vL2zfu442L/c3HIs7pwuHJxtHB7vTa2sCi3DzXJTuWaqafKMdfCDf+LiHf5kbT4Tps9I4wfS2QPV6GJcRtbvfv8fv7379dd3Hz97hv75g9ev3n7VrfAaRCsA1lQGayyD1te3NbWR2sAt1VV1RXgSkiWidjI7MUwCikNp45LB2JaEvETvML+A6PDgyEhPf/+vHm4e3p88PX8NCf1cXBQLBCZXAhLzcyPKS5KLipNTcqNyAAn1TamEznwJq6hHVN7LLdLRC+RdRfTWPGhlcnF6eGK0f2ioZ2Coe2CIp6+/l7u725evn7183IPCA8OiQ8KiQ0Iig2KTI8VKvuPqyHF1dHK6e3yyMzM7yuZQRqf7d45WLm8OhkZMMqVgY3vp7dvj5JTdaumZnRm3jwxMTg6rVAJtt2Ryst9q1c7ND7PYnWgsBNxY2oKohLSUFgCSMwtj/CM+RyX7xaYFFwGzUnJjEjOjwLCqDiI6vzAntyAzozQluSw5r7GiBodpITOIAunV06PL9eZ6u/7m3L7YsE71YacsoPM1hGO5bn88f7E7fpgXZONFjcjSjYJsCTNNKcxbmGibGoYMm6qH+8BsRh64Mbq+JSWtJCA45VNYpmd0XlBMTlB8blhcelBCamBiUoBMSh6f6hOrGF1CQqeMXENqhbA7uEN6zpCxUUJpN0no0ybRim3gfHXoYHH9av/4+uTy8ujscPtkd/14b+PkcOvwcPPoaGtlc3lwblIxPNCl17bIxY1SIVQlrudRoWJqCaa+Gg+uaKuAM6HSYeHew+buxfbY7OjQ6MDS+uL1rfPp5fHs7KS/39KGRFFIZFIXcXN9w+X6sbW5rtfr0BhEe0dbTmFWckZKZl5WbGJCYmpKWk5WanZ6Sm5GWkH6f27k9hzlZJ3r2BafrPOP13iOHanzQH21r7rcU/686X8979mboc/3oUYU4EFR1ai4dlRQPSMBLamalzVNq1rYdi/yxEZwzrDuFnjOafbRMHm5u21M0GDngZdVbQdm0q61a8OEWze1b1hwdgmYh0imNMcx2zIhRT5drVkicjWiPr48w52HLx9UtbVWR8LqY4uzvwKLfcCVwUhwNDDfva7Ah44uEHQCsJA0BroMXBKObcyctDIp6AJiax4fW9lZlybFV45psNdrhteDgWE5etcm3Lfxd62040HGgZVq6Kqk1Kdm+v292P9ja4B3V5g/OuATJcm3uyFtiFhu49SqCUVSQqGGVavjNUhoVbyuEjGlTMsB6vk1PSLQpAl7OM2/WVc/bnU/bhru1w03a92XK5q7Lf3dls6xILyYZd0tsA4siH5KXkexL7IgpDY1pL40M68wwzvMLyQ+MqcwF1oPIiDQ5XnFVYCKgvxcLKJ5c3TgYdb+Zu91jfbeDsoeJjRvi90LckQ3KmuEAtC1pvHBMUxILBeZ3s2uN0vhOhbESmvoq8uzAnMW8E3nRvaPNev3naHvB6PP20P3i2bXztjLtNk1P+haG3MtDrvWRp/HDC821Y2B69Qw73ScBz3v2cB/7RE+6Tkvev5zN+9Bz7s18m56+Tdm/o1ZeGfmf7eKHnU0UWaQINnbVpM205i/2VbpZLY66DAnt+1SgLtQkG97BHf98rthzcOk8fvawM+DqZaydO/f/uTj/tHby8Pby8PT09Pb29fPL+DrV4+Y6PBw/y+wyjQhppQKipOiMo+GqS+r8usZ3uUke0WPmle33i9Ivm9qXbsG5zR/QYs0s4BKfM6yCbM8ROWSG9h0HJFEI9LlHcweKFkHZerhAmMdXQhhSyBsaT1DAqIpIAwNiKYGEiVleGFBGxPQzqvtFKcBUB8DUvMqoS1ofEpWWk5BYgUwtQ4YBy4Lk1Ordkc5WwPkTSth3dyx0d+xZEWvDODmTe39QrCZXdtLAwpRmWYBaMnGpeBrwyK8vEPDwtLzxdbJwU0HzzKV39JZ3EoswzBKcIJUGDWxsbOwjViD6UCROrpIaAq+Rclp71exjlZnJ+0Tqp5Ronq8WTVXr10H6Lbz5JvxtOky9V6N/qBQvJTKHI2ljgR2Drgje/+thPoZrovir6bKD1JYq7mUKSh/kq4conFpncRWWbemogUfW8rKgurqGDrD6tbS7fXe8+2642DLsb1zubx+PL17ubHl2JxYnRueXxjfOuSYp90LUP8tpM6vYyiQPPcBOvKHit6/Vg0GoDcKJK+/L7Z4wpdCCbv/q0RTbHlLkB3+FWpIkq41zT7BZh9q+/ebbadg61GD7Qo9ce0HaPsUV/wxIsMvpdAnKdc9IsnTN9LXJ87XP80vOC0oKjYiPiI0xD8wyMcvMrCVgDEOWKbmp5eXZtfXp4/Ol4+vVg7Plja2ZlZW5xdWNwbm1/hja1WGhRztEnT2unPzO27jG3XH1TbprO9eIA9tMEwTAXHpf/rbbx8+un385P7pa+Avn7w/+/o3tCFrETAgrLkcCgG01NcgIPBOOBBcVlqRjcXDKCx8Kw7e0tEK6UQ249sySrMjk6N8w/09g3y/+vh88vD4+PnTu1//8ttvv/f2+mtJUXRNdWJ5cVR6kl9+ZnRaemRKXlheRTSyLYdNKdaLK3XsPAOnQM8qFnbkd4BTK7JCUyN9wwO++vl99Qr46h3g6e3t6ebm9uHTx09fPn71dvcO8g4I9Q8KDwDWVfSP9F3fnW9sLy0tT4+MmuUKwfjU4OL65PSS7fxqd25xbGbevrG9NDU9aurTy+QitUY2OjakVEmIlA6tXjoyZrHZ+2g0LI2GRWMaauqKAFW50fF+McmBGfmxcelBkUm+IbFe0SnBEQmBEQmBuaUZOUUZ2XmpaVkxqYWxGeVJZc0AJLWDKuErDLqX11uX6/7b9e7j0dzFmmlIBTPw8ldsoDVbybIlc1gczmz+ExXyNy01SsNKJWOCWaSYXm2R1VCsV2TJ+GkMShIWm1jTGA6AxERnf43N8U4vi0zMD41I8QuJdAuL9IgM95ArGFMzAwQGmilnmBcHy9DgJHAR0SCSz1hrWBiEjl3JwVRyMA1CAk7N7h4zTy5P7OyuHuyu7W0u72+tHOxu7O6sL6/NT63MmKbH2f2mtm51k0oOUckgKkkxub2KjgXgmjASPFVLTa1KKmkt4PdxjDYdU8ywjlj6bdaVzdVvP77//Pnz8fFxZmoWDoU1NzaxmPS9kCzZ0gAAIABJREFU3c2xcVtZeZFUIRQrhFmFmak5qem5meGxkTFJCUkZabFpifFZSXFZCf+5kTuLtMM19ukG72iVfbBIP1xkna8LrvZkFzvSn7eWt6ve233F9jhxVA2xSWuNtHwru8jGLx8XA2ekdYtSyJYWcTZIvJ3hPy7JXLs9r+vaq2mhc0p0Oym6HuXdTwmOBknLBsS6Cb1gRKjJBRZxPbElvrksoDT1S2HSZyYW0AXPz4t9X53rU5vrSYBmIEEJNcXBmTF/wzamokEJjWUhAlxJnwgqwpdRYBmExlQFtVZEqeqEprbWRyuYYBK8iIEsZ8KLBsToh23L1bph2tQ51YvdG2VuWonbvV2LKqykrVyMh5TlRWcFfIZ+fo/80x9JXl86/D7hYry4lQnchlQtuUJBLZMzANyufDo2k47J4HbkibuKeZgcLQ0wa2g/nRSeTYmOx/mOGcnVnNIxLTubEjkXFCcTvIsZ/rGdemInOcaoQywgrzkTUx5flx3WXJdbBkyPz4mub6lCtcGUPA62obEkI6u8sBAMqW1vg88Nmq8Xpp4nrT+nzT9mTN9njD9njA9DogVWs6ouUVmfJKiOYQAjJMhMPaNaxwfrRA29PIioJsUCK3Ga+LfDsrsx9fNCz7dlq2tt6G3W/Dxm+DlpeuhXvQzrrnrEx1rOmY5zKCcfSrocEpJTQXNqmA99oucB2b1Z9GgSv1lkD33i+wGFs192bhbdDaqfh9Tfx7SbPDQ1xcdUlz5YlzUPLz2ltBwTGi6ZiBs+5kbSdaOiXRt49wOKp3HDw0zf69rIt71pPKTQ7/2/+rn90d/n18BAd0/vr26eHp++uru5uQf7eWdEB4EL4tnwQjMT1EMGLHVjHpZkN8vih3X596Pu+03F867m52GP67jvZVN3tyrfsVP3Jmi3m/LpPhK9vYVBIFGIHDxR0EFWtJLljV1iCFnQQOc3MfmtfHErX9rEEjUwxBCarLaL04CnQinMijZSDV4YW9EWUQTrmd0fWtzsG+pj0BFQcFpFrntrTaiIXDxpxs1aO8Z1TXYVeMIAnbVgl4fIkz0dm8OMtX7S3jBtw0y0Cpun+lhyQVdqepJfdEo7S9UztqsZWukZWW7BEEFQeDUcWYghpbXRYqD4DASuFo1owyMoFCyxs1XEwG/N2a5PNy4vTjaPnaNbV8MHT/aLn90bV8SBlWruEEyzpNxxYUcdAPVymmg+irOapDz5gBn8K6zXjzSXLdwro07BOGMc7RRP3csWMIVytkCjyqpHRoPZsU2iFm731NHJ/v3p2dPpzvnh+tHW8c3u4fX6+vH85un6xune5sXF4PIOlG34S0zLH5IIGbS5YPTQb7W6P5dr/ne+JpN7m0S7+H8SJMEdq2mCk38pFBboHPW21xDSRK56GzTixKw8t05doafuagy7CPs1wX7hl9f0OTTTKyrrg0/EL5993n/x8PHyDvAL9PAJd/eLCAgJDwoJDAz28/B19w70jU1LVBu09smR0bGBmdnB1RXb+dnS7tb42IhBIxdy2ZyRkWmpZYY2dQm2nqSJ50Cjt60rLtSqCzbz3DhwxFm44dg2SqCd4YlZKZm5GZnZCYmp8ckp6TkZlXVVwMa6oprK/JqK7MrirPK8vMqCnJLMUmA+oCqvqCQztyA9rzgnvyw/uzA3JTM1Ljk+NCrEO8j7q4/HJ4+vHz5+/vXXv3/49Y9hwR+K84PANXG1lTGF2aHpcaGJsUEFZVGg5qROTKaCVdYvBfZLynr5xWJSJhuX11AWnhr2OeDLX7++/+XL5/effd0++7h7eHj5+wa8e/fbFw/PXz9//OD5xT80MCgyKCk9AU/EXl4d7+2vb2zNW/q1g7be5fXJ6cURq80wuzC6uDJ54TycmR+zj/bPzY/bRvrxBLSpTyeWsnr61LYxk33C/PjsGB21iMVsIrEdBKmorC5KSAkLCPPIKkyMzwgNiv4aEPklOMYzOMa7obUuryw7IiE0KTc2Kj24FJxT0ZRX2VjQRmig8dqNvTyrmXe4M3h5aFsY4dkMOLOqxSipm7I0HyzA5gdKtJxIIvQTquadlp9tUgKEzDSlJH/YWmcfqhdwEiTCdC4njUCIY3KKEISc0vrIHEBITllIUnZAdIJXaIS7n//HyEhfLp80MmbhSOi5wJw6NAjD76wntoCpcLyWXYiuTW8B5KFqUxpLc+FVVC13YnNyZn1yYXlie3dpb29tdWV+bXVxaWV+cn7aNG4TDpo7jNomrbLBoAbpFEAxJxfX2sghFsCqsHw8UdLVJelAsuEgfG0bHYmhoee2FvbOj04uL1c3dw6Pzh8f3o4OTq3mfgqZWFtTQaXhRycGSVRsBxEFx7XkVeZFJkdEJEVGp8ZGpsSFJkT5RgWHpERFZcX+F0Yu0/9/Iw8X6EeLjPMNnnNXfLoheDrvfrvqeT3Xny1xxnVNZm55L6Owl5nbx8gd4pSMC4AT7Co7vXKcW78gb52TIyYl0CEuaFTQuK7HHZjJR72k0wHKuhF1PkGb1UGHxbVHM6xBZQuowKM09WNq2F9K0zxxTbnw6oTipK95cb+WJH4AZnsWp3yO9vv3aJ9/KUz8UJb8CQdJFuHLeOgCs7BJ0lUmJZYr6VVqTh0HX8TCFQm6KrSMRkxFQkO6L7spe1gIn1K3TeiQC33YUVXTppVwPs4bk6CE7ZWM9tq66qyGohSEtxv+43vEr38jh/qpK/P3VMxxQZsQXaigAkSUIg4hl4JOJcASiLAEJiJTgMkdFEDmu9EbZuJ6X9eGmXxgYx+O8Las9L0h5pGduzdAdUzwLia5jgnOqZ1moldB0ryw1am89lohDUYgNhEYKK6YSqF2mlQKaFVVanRUZWkRFNbQCm0Y7TU8ba/dTfU/jRseRnSPo+ofE/rXEcWhjDCKrdLWpXJLI5qifmHURls4IAWtQsYC6nn1AlCaAVp4qKOfmbjOQenLZPfjmO7epn4b73noV933yQ8lNIeae6pinygZZzrOrUl41yv4YZa6BlU/bOrXUfXdkPysh3tvFr8OKJ4GVS/jxofJ3mt796Pd8DCofhxROc0Cdl44Lzd0FgPcp7QcdjU42agLRquT134vJz8b+G+Dyh8Txrcp8/1U3+PSsOtoYVCC8/3lvwd9+Wc/j9+5f/mDl8/7rx6fP335/PnTB3/3Lylh3o2FcXxUqZkJGmSB9vspdwuS5y3Vj2P9t+Pupz3Vw47idl32bU//tmP4cWB82FI/72ufDtQjujYaqkpAxkrYFC6LSmfSSAxGF4tJFXLpIhZdTOfImSwplcInkrkkMpeCZxAYAiqSiK1sbQOgKQVIZlYz1bx8blvetk+OjNvUAzqcnFamYQOG9dBxM9Yoqx2QVw8pakZ0LQvD5PUJ3va0ZG9KtDfGPZ8WbvaTt2xci4JA7oTnF5d0smXG8W3dyHbP6NbE0p5AIofDGsurK/JgmCQ4IboFnwZrB7XB0VgogYDu6sQoJYLTvbXvTyc/vl0/fHNdfXNduVxOl+vU5Vq/ezavnPauXQ2fusQrzsaexTzxVDBpLJC+FMhd9acvRNFXC5nLrRw7U9IvVRqlUrFYSFUquTy5LK4UHFhDimhiwXm6oeXF7cv149vtg4uTg4uzs/uDo5uNzZPljZO1rfODLaezd3ajkdnz5yjE7yJxudT5ZOKkd3Pv3yvU/5GrzuQ4Izv2/3u8MAK/Wqi++EuVIlWw1mh/i6JO56t3IHZnjXWvY/UZO/8AMu2jBs/w1r2ofEhIVFp8fGZEWHRMWER8aHBaZGBSZFBAYLCHb6CHp6+bm5uvv4+7j8cXD3d3X+8OIqFvwDQxbZuZG15ZGtlcG12ctkiFVBSsoaUBQu6ikwWGZsUsdOiiULWVrdqBrbjgq67GyUfs3BNt5ko4dVjfxY9ML0jMzk1KS0/LSC8oyk9OTYhNiolKiEnITk8rKojNyQxLigtPiY5Nj4tNjYqOC42IDIyLj0xJTYiPjw0ODg4NDQ8LCwsJC/QL9vX08/ri4f7ps9vHj+9DgzzjIt1y0t2BZQEt4GQwMCUtNiQkwK2qNgGNyRTSSiyyWpuiuk9QpOcUian59I68muLQuMAPPu///OGvf/r13d9+/fr5g+dXNzd3zy8ecXEJf/n7u5CoCDC8CUPE4ci4vOKciqrinb1ll+vp0rk/t2BzOHcdzt3lranZFfvU3ND2/uL2/uLS6tTE1OD27tL45IBGJwY3VBKISI1eJFEwBRLq5u784uKk8+pMrZLmF2RFRAfFpUTUNpSn5cel5ceUg3P9o90++/8SkRzkHebhFeKdnJ+cWBCbXBpbBslGEkEEJqyL1tCKKi4pDmkAJTJIFUphk5hdq+DXy3k1QgagTwNanW0dtZaLmbGIhi/oFr9BU0t/TxOXkSkX5xt1FT16gMVUrdWUsZgpbGY6hZqOxKU1oVLrW5KqwIm5hWHxyT6hEe5fvv7Vy++DUMKcmLOLVNys0vR6RDWK3EqWkBhaFlnDzAIVJdfkliDrkBw8Sy8W9crMY6bJRdv88ujK2vTS8vTs3MT8/Ozo5IRpeEDcZyTolE0yUZmIUyrllysEFWJ2Dra1Xckraq5KLc8shhSVNBUDEOXN5KYqJJAqo2j6tZsneyfXzr3js+mZxcWFNVOvVS6Xi8Q8NAZWVpGn0IlYAlJxTV5BVV5yYVIuMC8yNTIkISwwLjQ0KTIiIy44NTIkLeI/N3JvmfEPI4/XOEeLjMMF+tk692pHdLzGu9iTvjp7XHeWxyP1nBmpoeYZ6PkWVmEfLW+AWWLnVPYRCnmgaEKRH77QD5vvTaoIZ9XHs+rjyeVhuHwfQV3cELVqTgWdUjcNCmuXzO16dgW+MaY2170237cs3aMqN6Aw0b0iy5fQkgsDRkHLw+rzvQsT30OrIrtg6ZVZX4GZbhxsIRmeRmvN0HMgtdkeWWF/YLTlkuEZNXleuKZUeGkwERilgGcPkmvszPpReu2MCLJtwOxZcUfDxLNJ1togSUapILbmEVClzeDczoYyal4y3Odz9bs/IwM8r7RS1+LITjdzTIgycSECQj4Tl9UJi0ODI3CN0V0NCeL2/BFJ02w3crkXt9yLW7cQ90eYB3bO9iD9eEx4PM7fHWScjHGPRzn7w4zNPoKGBADnBRKhRTYV3a7nGVQss0UlkLFaMS2QuuqygoKSvLxmSH07BoFFwW167enMuHOs79auu7frHuyqJ7v6YUji6KbvSrDztIYeWF5j+C+sqpgxEVRNBihoFb2sOh2scBRX+2JT3g1ILq2iB7vqblh1b1O/jhkf+lW3vdI9McVpEL0M61wTPa6ZvtcR9duwyjWodg2qf9i1r+O6B7vKOSB5GVC5Rg3fx3t+zlre5vsfp0yvE6bHIc3dkPxlTNMNyaEke8+gK48Yrbt40A0XfclEXLDbLgW4KyX90Sz5MWH8Mdv/Mmu5nzG7tsa2rPyYz/9vjOe/xPr/3u1v/zMq9JOfz4dP7//8/m9/DPj6LifGB1oWS21O40LTVG25e5b/j677fEpE0dMH/35fbG1NTW3N1m9m7rn33HNOn87BTtptd9vmnHMWRUVFMCEooogBUFBAQHJQMpIUQRDFnHPOObZtajsf9sXs7outmarnf/hUfau+z0M9HeFfz0l+bKovFpr3J1jzHfjNHuqqhbLSSb6YlX7b0H3b1n1YEllkMDktub0516Qs6dJWDnRSxvt54/28iX7OQHtdv7Z6UI3pkyIsAki3ANzTBDYI81g0OJ6ErqivhWJw4IoGUGlDx/jG5PLOyHD/8lTX2qhyqZ851lHTq0O3iQu0zVCLLN+qLOzVYub6WYsj4oNF/fKweKmPO6TG9cgq57q5DBw0ExgFzc/rmVzqGF/TjK6ZZnbGVne0BgO8IDsqJjy5sCy2mBCFrE8qxheVV1RjMTU1OBqdoe8wfTg7+nFz+NeX0x8/bV9tts822yeb7dpmu7LZPvxl272xzZ5+GTq64Y0sVXVMpvF6Q+n9QO1BomI3kTOXwxpgSC1adZtOxlcLyUoWTi9hC/lNwckFgYWNcXgZxzw4srmyfDS/9WFp/+Px4cXpweX29tni+tHi6uHy+of99csrSfcYjKp9Eo6/F0nJEa9niVa9q7vsoC23U1riWMdOJZP/ES2JYW8XW77bFarimhbLBn+EsSaTpIvokau8zg3s7EXtwmfMwFHd8CG3dxUMK4UAU4rTU0pT4ipB8ZjUSHRKaF5CaGRwsKuH76u37x8/e/ns+ctn9g4Ob5zevHetqq3t6u+dXpgaGe8Zn7ROTVuHhk1kMhaaC0aUoAqKyoqJPKR8DGnaS29Z8qf3Fw58qpixlQx8rOg7xLTNMiwL+TWsd4GR3mFR7v6BAaERsQBAZHSUh4+3m49PUExsVEpqWHJKUEJCYGy0f0RocGRoYFiQX4Cvf6BfUEiwf0CIu4fPu7cujo5vXzq8sHv55MkLO7uXT5+/fGH/8unrl/ccnv0SEfK4ojSCQy9AFcYFeDgGBzghS+JoVJC2ubBPVWoR56royVJaiqAhrb4KkBbn7Gp/9+X9W0/v3X7y+OHjF88eO7x48+ZNgJ8/NDfHLyTgrYdzQgYgNjWuoCQXX1+hUAvOL3e/fv/w+dvR0urI8sbIyKSpf6yja6C1a0DfN2qamuu39rePT/asrk/19hsGh80SBUeu4slVPDoLzxLWN7IJdaQqgZBpMGooNMIbFwf/cK/MvBSfCBePsLcVZARTWhcY7+Ho9dI1yCkKGAUqzIjLjonOCk2HxWHqYQQ6qoZUUF2bXY5JzsryLswPKkNG1FTFCzl5kiYYlwmWiXNk4mSrBWbtRGJQrg2k6CY+eGyYyuOmi5ozDXo4lxMnl4FUcjCjIVrET68jRlZhozDYhLzCYBDEJyHVIy7VJzU7KiIxwN3/HbKiQKoStna0aFqlKl1zWQUMUpBWWV9GYNViKFVUEbNeQOepm60TfSqTStkmGRzpmpoZnJjoGxrs6R+wDg0NdVg6VaZ2lkaGlQnzBUwAgxLPoCTz6JlcOpBYlVxeFJGVHJYWEwWK9Yj0DEsPyyjNApdlqa0t/bN9B1dHX20/v9tsZ5dXo+NjRpNB2MwjkrBMfkMGNCUlKy4hLRIAiU/NTwbkJSEJJZGpUYFxIf9PEsM8o/29Ynz+eyO3Fzi7S7z9Jf7B/2vkwSLvZF20uyTYWxZ+Otb9vDTZPnZsjDeqGWlKckIrNbm9IcXCAg80wXrZBa2EdDEqRlgUIS6Jk6DipaVJQkQMGeRVFfemLtW9qSTKQIdO6KpnOgibQ6wxI0HFyUXn+sDT3SGJ76O8H6RHvq2EReUkOqeEPqVhAPTKpBpECBriRamIo1YlcGqAzeQsXGFQXUmEkgnT8opl9DxhfVa8z93STG82Ng0a/pSa67uqwV6NCg47G877GF9HBWfdtO322v0e+lY/Y6C9hknKyE53z0zxBMV7I0GROFB0vvfbBmAcJxMww6T011dq0DkzSrKJU8Koiq8rC0PluJZC3epQISREiKg2xcwvGFWXL1vIq90NS2bKoomy3ElfsTQumRrXuznLZsaSqXGmlTSlq1820YY1RAWnjEmEtfPquiUsDY8qFdALinNigLERsZEZGenwwoIiRCGmHEUh4oeNxr3RgZO+9k/Dhp+T5u/jhstexWE770DLOGpjnJv5C8JKHjRYVBRtZcBNDJiZV2TlFivhib2V0Buz5FDH3lExPlokZ53SS6vyS5/u0qI81YvmuMRtBeuDUXLWIT7QC846xVcW6Y1BdN4qODM2fbCIT7olH62KD+3Nny3KS4vyvEd11KM66lJe9equu1U3/apLq2yOUymHRvaUZSyTivcb0YdMzBGr4oBTvc+vOZRQP7YJbnpUX0baP492fJ002Ra696zNTEQkqTC0oSQmJ9G5HBZbV52bGOH+3v6O77uHoCjnSmhQAzKchgiSYRJ22ikfBrj7vdTzSd7nRcn1XPPBYOOEEj2rxS4biMcjnItZ8fWSdGuEruOkcnC+CkZUa1OaQZ7Xb6ya6G0Y76aOmsljeuKwunpYWtrLz7U0pnQzk/s5ABM7lUcBk8lFNaRKSDEir6IWz5RNrBydXnw+3Nm42pnZm9Su9DIsEriyMVVAim+T5I62o2d7CBvj/I0p6fyoZGlcOdkjWBxs3p1UzHWzpy0cXVNtVVluA43UOzat7ZvQjsx1zq0MLSyYuwxIWEZSbHg+Gp+GrEsupgBhWHghsqwYTqipVbaox6bnPlyeff109OPm+NvXzz//sn3568fl95vzbxcX368+22yXP/7a+HC+enHdv7vfMrtKsy7C5WMFrbsgyXIWe7RC0C1RtJs0kg4prZVTqaGjDU2NbCo7LKkwEskHEFrUE0vzJ7urJ4trR3M7pwd7Z0ebJyvrx/Mbx0trR2sbZwcr5xd1CkNypeB+aPXTJDZcfZAlXXcrMz7MkP6ZJA8hrj/ONP+RrMlSXOLGbO61VqBiEz30M0t3kKJYKR+9rpg4R4+elg4fo/v2agf2qB1TqZB8YGxEdkwoLD4UkxaDAoQWJwRlRweF+gc6u/m+fu3y5InDUzv7x09ePH3m8ODx87ikFBqb3d3fNTI1ML88OjHT22nVkegEWAmsqAIDhOaDK8iwJmtovT6cbvGuM0YJRuDWQ8zAEVw7mcNprxR3xOej77167+jhZe/k/NrVxc3Hx9cvwM3d093bz90/0MknwDU4zCsi0i0w2C3A3zsk0C8o2NPXz9XTy83L18Xdz8nF2/G107NnL+7fv3vn3q17D27fe3D39u1bt/74x+MHvzi9+kcBxEcsQChEaGimv4vjfWCiHxqdwGfl6CVFneJCTWO6sDaGS0hqwCaW5IcFez+3u/3L4z9+fXb/rt3jJw+f2T18Zufw2t7x7WtPPy8IDBIcF/bA4dEvt/9m7/I8KMq7RSvc2p2ZXeg9/bi8sNw3NK7v7lcNTRmtw63W4VZzr2ZwtEPXLuofNI6Mmy3dWotVvbk7Z+5WcYUkqYbFbq6rIZepdZKuHqPBpB0Y6ymtRjr7vXMLdIpOCwlM8AxL8yupKwhI8ngb+CokJSgpFxCRHplckBAPDs9EJKJqcoiNpWQWCl+Xg63JwtdkotEJCERIGSqC2QhpEsIaKGlUanJu3ktyQ1h9QxQC6dZAA2LxMeOTPJUGxWKl9fXXMBoTytGeElFWsxCkVRUy6Sl1xER8TVJuvl9Wrj+4MCwXmYTC50JLQB6hzul5yTqjXN+hMJlUMhGjiUOSNjey2fViKUeqECq1cmgh1CfYB5IPhuZlSGUCq7V9eLirv7/T0mns6DCYzJaW1la+Wk6QcEuEzGwONZpSG0yojqjHJZBrYitLQ3KzfBIj3MJ9/WOCQlMiYrMTwzIiYrKjyyglik758ZeTy7+uR+fH51bnhsYH+0a6FVpRdV0ZU0iBFGVEAIKBuUlQFDijJCO/Oh9DwyTlAoKSQsOAkZHpcYGA0KDksBDg/3Br3V0S7C4J9peEBwuCvVnuzjT7YEFwuiHdW+ZvLXJOd6Q3J1rbp86rXUWXvEBKilMR43T1AAM1zcKGDDUjJ+QVk9KKMWF5f2OxlQKzEHPNxBxLfV4/AzHaVD4mq+oVlxr4hf3qihYmdNpCYeGSijM9cEVRKWEvgOEOMKCPoD6/qT63Ki8YAXTGQLzxhQHE4hAszJ9WEdvUkFmW45kR86wsx1tEzeEQQExsChEZiSsINQrQTDSgPN2tgw2dUJUOyBBmNnhUWrSmrd5pIxx3Na4aKfNd9OVpmV5PopDzcBgQthAICndLCHiXHOysIld9HOqy1FZ34tHWOnQPHd1KKmCg42pLgvPTXuUB7fGFfg1FYXJiWr8MNdVWudJFWraQJ3X4AVl5j6S8T1YxrKpZMDMXzMx+OU5HLWhlwKdbKWuDkrlxDY9e1lAE5pbBSfA8VE6mX6CXR7AvAAxKg4Jh8MKyMlQdEc8k1w3o9SfT4+ejnV8mzH/NdP01ZbrqbznqEBwaOGcm3rVVtNVCHqQWyopiRfAocz20j1lkJeXJwZGG/KRDCXVdSDxUs2wTxr9G2n8MtX3tb/1kVX8wSmZ5xE0F86hdtNfGX5HTVpXUAx3nRMM7UnH2tdxNLXtJ1biqZp+0i64tLRdd6ose7X6XYrdDct2j+z6o/zas+2gRX5ibZhvLZknFa/SyMwH+mF15xKr40ES4VNKvdPwro+iqS3HRqz7rUd0M6WyzHaddgnkVbkJePiQva+cUtDBgGh46O97N0/7XKK/HBQBXXG4gHRXGKw3nFwRP8IrPrIwjC+Wwp+GwnzanxUwqSyekqP1u6uVE0+VE09kE72SCM6JDkVFeDFy4ggdpV5XpWirVcrxMQpSKGhQStpTHFDFpkkaqqKGWRyjlEYt4JBijNotDgTYQs2lUtFjGtw6Pbh2en199u7n+bLs8/ro/N2NkttKhnMoIcX28kpVm1RZNd+NWRmgHi4qtuZb1ubaJQdnsiHJn0Wi7ml0bVxhktUOW5tH+tp5eU2dvb/fE5PDG4vDqpNGqFfKIOYAAQJhvSRkODK+FImlZORWQVFBuSlJDLW50ZGj/cO/s/OTLzfG3mw/fbj59+/L1x88vP22fb36cn98cn19+uL65Ovx4uHW6u3i607+12r2+z+yeRamn0+gWONPCVFoVMmW7lGWRkdrY5W1MTLuQTqqhRqWhI4v4EWV8ycDU+M760sH80u7M2sHG1snO5uHK2uHCxvHy2sn6+sejlatPWFFrFIp1J6TyTbYYYz6HKjft8xR/JvFvxUtdkGP/iFE8zDIUtn/Hj9uAiq0w1iRmxIadtEH0h5jRG+zMTfX0JXb8gjh5TZ64qDFMBwGz3fz9vPx8Q0IDAgO8A7xdAz2cfFzeOzq6P3/p/vKp87OHjnb3X9y/Y/f40cvf/7h775Gdh49vbmFeA4PcPdDR0a0VKXiNfGp5bUUhpjQynZcxAAAgAElEQVQLiUQ0cNKpyjf5ZO/KpoiGVmc0P4HdAZFYQYyWLJKgmC4MT8t+YP/qtavLi3eOz986ODq/9fLycHd39/TycXLztHvt9PSts6OHzys3DydvHycvTydXj3cu7s5u3m6eAe9cfB0cXV45vH3x4oXd04ePn95/+OTu3Qe37tz9/cHdX9OTAytKAUpxubG1hs+EAROdPZweZACD8FXJInaOhpMnIwF5FVG00jBiaWRRTmBitPP71/ce//nPp3duP7//6OH9Bw+ePH78ws7+zcs3zo4OTg4BMUFFVUX55XnwynzfCPf33i+ra+EWq6KzS2rtlbcZedZBpXVQaR3W9Izo9Baxdbi1rUPU1afu6W8dnTANjBj1JvHKxvjG7uTKzvjRxTKRVmrqbemwqI1mjcnSNj47vLQ1i8IhPMNc/GLdYrNDQ9N9HQOfvQ97FZkVEpoWFA4KD0kNSYLG4OhljWICT0mm8avxFHgDE1XXAKvEZ5RiAHBkVD48pKwyrqoGAC8JhSH9YaXeJdjAbLhrPSOjuDy8CB3BbkK0d9WVYEIkCjiFlgQAPiQQIljMlFYtSsiHUMnAWnwSvCgEURpVVAXILIqJAwd7Rju/8X3pEerM4NdL5Wy9ukkn5Q7qW0aMmk61xKSWaSRCrUxcXV6aGBtVXlpErsOqZE2dRnVXR6vF1NrWqm5pUchVaq5UgufQEfS6bBohhUYIr6vyw6H9q8uCK1FOoCRvUJK9n+tLz7d+0YHBgAivmIDQ1PACbK7SKhlZGzj5eji0MNg31dPe06q3qMz9rSMLPbWMSnhlTkktIgYUGZ0ZBS4DJxQkwuuL8nD5aUVpAUlB0VmxoGJwEgwYlR0XlRX1P/W1Nu8tCw8WBAcLgv053s4M53BR+GFbvr8m3Frk7K0KPuzK/rrqsF12LA3Wa5mpWhLASEk10kAmRnYPv3CwGdXNKmwngLtI+VZSQW99gakGYsCD+5hFUwrchLqmnVvUTEwbNdR1KSssCkwNMgyS5Jib7AyKfg1JdCnJCiaWJJVk+CJS3TAQXwklu6bAvzzLJTfhJY8AbJegmITkFh5cwSsMcPlbHTq2rjQGleHRyi7qllR2CtEWAVKMj6EiPAh5ztVgRzTgGbPAp5eePyPHzRvo8/1NNzezixudyxvd09Pt030aDAzo6/XCy/0pOM6/S0hXYkp0mOJVJW+Yg++gF6sacsQUUDXCF5HuiM3zZJVHG9n5o+qKQQWqR1xsERYaWHlqSpa8PlNJhvTLq5e7OKtWXlczpgmXLiZkD7fUbY2rtte6dHIqGhhdGh8FDQ2KC/B19XLzjw6Pz0hPz80px2LJDRQel82jU60azenMxJfZ/m9Tli8T5i9jxk8jrVf9LRc9ssseyad++ZmJd9jGaMekNiS5KgqidMhEZV4kI8xJmhSwycJPk0qXOTU/+tRfetRf+7W2MdPPYcOXPt22mnvdo7HNWm3z3T8nO64HVH+Nt9sG9T/7dD/HjV/G28+HW2/GDN+G2m2TFtu01TbbezHSftAp/9TbahszfR5Qf+pT/hhUnWgbj2TkXW71MR/7UVhzKSJ+UTV+a+d/NjZdGUUfTZIPXYqPVsVVr8o2azzpZI3y4b1siJWd1SPI1dIyJXUgULBdkOPfsyLsS9PcMCDX+jwvNiKAlPRGhYhYl1cem8n7HcQZKbKlIlKEChHCA4XwQA0ucUKK3OkmrXfVWoTgRow/uyZOzITKmxBiIZLHLaXRUMQ6NJFYRSNTaPUNLDKdTaY01uGpdWgyobCmCtRQDeSTcrsN/MuPmzbbN5vt583lxdfzE9v57uawVkct4KKjuJjQFlqKRQmb6ydsTTbO9dWPd1M25zW2n5vfb5b++rpq+7Jq+7ZytN5lUNYbtfRP52s3N8e7+1uL28ujSwMDMx1KFY1YBclJ8ACGeSIKy7PycdBCUnomKjE0HBDkTa+tWl+a+Xh+fHiy+/Hy5Or64+er6y/XVz+/fbLZvnz9cXF6uX90uvfx/PjkbG91d2HpeHl8d3H65LB1erlONwilyMobW5paOqRCoZJLahMSWxhoJb28hU9HlRGS8+tjSyWhSJ60f3p8e3NuZ/a/jNw+3d37sLl9vLJ5srJzsTuxvTq0vY9ktQTBGb8FlHkUafH9X2C6/cfpgt+imbfjpU8zjf8rWPAc2llk+FE5aIsXLDwqEKOHfpQOfEtVbuBnfmLGL/Bzn6qmLrATZ/ihfZSi1zk0/tU75/fv33u7u/m4u3i9f+vj5Oj25vXz528ePXnz5NGrJ/efPrlrd/eP+08fPn/08On9+w//vHPr4ZO7zm6OBBJG3drcapDJ1E0NbBKWUlNFrS+m0NNreO65BPeCuqiaZm8kJaKaE1fVmFxBSUVhIWXVfhFRzx1e2b96+fyl3dPnj9++c3j/1uH1CzsH+xev3zi+ePX6icPrl+/ev3F3e/3+3Vvn986uLs6uLq5uXi7uPs4efk4ung72L54/e/To0Z937v3jzzu/PHtxLyjILSsjhsvASISVOiW2o43IoubFRb729XgKAYXgy+OZhOTG8qiaXO9y0PtSkGsu0CUq+MX7t/eeP7n9/ME9+0d2j+48+POft+7cu/3w+cOHzx+893R65e74xudtfnlex1D79Ma4yiSOTwutxOd3dEoGhzWz853zy5a5pU5zj6i1U6Ax8nWmplZzs6qV1zOoGxxpn56z3nw/6OiSd/WprcOtq7sTUys91STE5FLv4uq4plU6MjWgMbYcfNyW6puzEGmhqf5ByV4AWHQ4ODAcHAhAxAEQCYGpQYCCJLIALzcKahvLmtR0qY6Bb0BwxDVVdbm5iGhYSSwSk1RQEpmDCIYUBqZkuaRAXDPh3ulwryJ8HFkAK8TEUAUImgChMZNyivwK0QHIiqDwuDtJQLucvPdsblYjE1RHAqDQ4Rk5HikQDwDUNzDp3Su/R888H9h72919+Vt2QbKutamzTdah4BtELHMz2yLmmyX8NgHHIBLoJWIhnaps4qrFgvYWcYdO3qaR6HUKZYuU18xnCQREDrOUVp9dVwUkViWQsOHEyoAajA+myAMBdc5IcooPdQhwCQaEhQLCXINdvKJ8k2HJGSggRVLb3M5VdkkVFglLTsXRykWtbAKrvIIML6zOyq3IyCxJi8qKhJRDQKjMNHR6IQkeD4tPR4FioHFZ6GwkqSy3Oj8LnZ2KTPufdj/E+ytN/5+Ru7Pc4+Xm872Wk23J7rpwe5V/uiP9fKqzXZvPNyQ9cpiWlKivTzbSQFZe/rC0dEhSZmEU6HAgWVF8c26EtCBSXQawkHOnFLj51vo+WYWMmjvTzepSYvmkDCUHJmPlp0U9C/O8FeD0a4zvozDX20mBzwpT3AsA7yugfu3CEqOwBJ/vRyuPmzBTqdWJ6bHPFEJETXlUdNBtGaeghVuIKwhsoeZICBl9IvS4vNLQkCGuiBCUhzdhosVVCV1sxHRL3YCodkBNX502fPmxtflham5naG57cGtvXNfG9Q5wcHF/Gu73Fg/LVJOqSeCkJiRYWZXTQS/uYBfpOLmcmrjqAg9snntTTUKvrKxHWqpthDThk3hV8byqeH5VkqgmVUmG9Mmq1nq4e2OS8bZ6kxDVq8Ct9PBOlwzH6/0z/a0liZFZft4xLu99nZ18ggIiUwBJYHBBaRmRQqurJ9PpVC6D1qdvu1iau5rq+zzVeTNpvhkzfBppvRnSfBpUX/crbwaVnwfl193N4zRkc2YgK86VE+fMj3Xjhb5vB0XdKDlb7Jp1HuFHj+pbn9Y23mEbN/8YMX4ZaNvTCT7162zzPbZF688Z8/epDtuk6aa75bxD8nXU8GPG8nnaYlvqt0122Sa7bZNdtvm+6xHDTrvowtzy15DhU7/m85D664DyrI21zq2eqMlboyJPBLhrOfmblvXdILgxCC/amz6aJOfdLZd9qu/jBttm38cerh6fKCzyaK2JYBa+l2HDrIKCMoAjyPduSaITBvi+EviuIc+zCRnCy/CU5wYN1GWuiks3WyrW1ZVz4pIhZs4QM0+PTTIR0+blZRvGmlE5QkuJExMipA0ACS1dxADJhXkaZWmLHC3ilzVzK5RNZAWPpODUy9i45kZUE6uQz4awKekico5FRjxastq+Hny53L042fj0Ydt2uX21PjTYUqesz1QQUzTUVBUd2KsqXhokT3bh9RJYYy1grI9rs+3Yfmz9+LJ2fT739Xrh5uN0v4XPoRWtzFt/fju6ujrq7W/X6tm9fc09ndwWYVVzfSEqO6kAjs6CE9PziSkgZGxwSEqIj4BO3F2bOTpa29xZ3flwenRxfX35+cv1p+9frr59v7r8enF8fbJ/enh0drh/ur12uDx/uDh7vDZzeti7uiq19hIFolo6h8Nt4jFYXGo9j4pjksoaSWgOtxGEqAJieElYdWyFRD26NrN3MLs9t3qwsLq/trG/vnO0sbo7t7I/v/fpsGdxRjowllzFdM2q/5sP0hdtqLJeZ0tXH6Xy/hFOuxMnvZeo+s+QJoc8S5HhG6bf5obt/AVAgXddZekOEsVLFWOfkQPHVXMXmOWzspndqqEVrLorMiYxwc8PHBAA8fHJ9vDM8HBJ83of4/HW6d1rO/tnD1/cu//olr2dnd2dh49u3bl7648Hd/+4ffsf//jlX2/f+l9xMb40KqbTLNO3i0USBktAZQhohZWVaShiCKTaPQUZkI3xB6NDoGWJsIqUgtJ4IDguPvn1i1f2jx4/vn3L7u6fD+/88ebF49dP/nB8+ru93a0Xz26/ePHQ7vnDR3b37J4/fPz07kv7x46Ozxwdnzm8em5v/8Lh9StHx1evXj50eH7H/sWfDq/uuro9j0/ww+MKWhQ0lZQo4qKbmAijrp5NhYcH2gf7OuZmRpYXRlQXBCBT3uZFPYOGP00PfRrlb/fe8faTJ3/cv/fn0wdPXj5++fjO4zu/3759+9btB38+eW335M3Th46PXEM93MLdkyDxuaXZ9WysXMuzDqjHp0xt7dyRsda9o/G17d7R6bbOAbnWLByaMmo7hC06brtZYjDLO63qm29H7SbZwvrowIRxeNrc0i4g0NB8Ga1/uGN4vEuhFQnlnNnVCRKXUEYoBpemRYOD3GMcIyABKcjY5KK4BFi0Z4IbGJ0u0DA0XSKaEM+S1LGkxApSAY4CLyxPyUMlQotj8ksToMVRGbDgZIhPdLorIMcbUhYOhPkW16TAsclFeCBPjW+UYvIqogurYkAwz9R8l8SsV5GAx/GpT9G48Oq62PLa6Owi32Soa2DCM7+El4Ep7/yTnTNQAHAp8H2AfWCkC5mCbhE1tkmZBgnTImF3CRhmLs0kYLeyaR1iYWszTy8V6qX8NrmgvaW5RcaVSrk8IYtEp+AbKEUEXB6xOqkKFVGOCK4oDq4uDcKV+aAKnLKTPbMTXoV7OPi/CUj0943xdPR5EZUREZ0dll2eRpbVMlXk3KpMLBtdTMjLqUiHlALyqlJLybkIIjilOB6IBKSXpQOR6YmIFAQVCSXkROZGpJWmZWLARWQkurGisA5Rwa6qYlf/DxvLm9L/n5EnK6LLA/Xlkep4V7q30XS6L788aPnxsf3biW5cj9bVJ2rwMWpCgoUNGVWUTrZUjIvLR7jIXkqBCZdpqc0eZBSNiyqmNfh+BaaFDp3r4RyvGjTCUho2uVOF45PBmfGvYSAPRIZPgNNvvq//jsz0k9HgMlqBWVKhFyDJRZGmJrSaBe+QYPr09V164v66Xq+qYNSnMYmpnS0VFTkeBJhfn6S0k10w2FQ8LCwe4MNMdIiZkTcmq5pW14/I6gfl1L1J8+eDhY+H85cXa4vLfYfHs7u7o0tL3ZhKaGDQO2/n53EBrmgwAA9NLoz2bihIbKoEiXFpQlwipzqSCPfC5rqI6hL7W9BDqqp2dqGEkN6MB4pr0xSk7A4eclhVs9jJOJ/Xfts0742JVnpYm8OCvQnp0Zzu0+bI6dwAMj48xdM11NnJ5Z1jYFR4bHp6PrIUhakmkql1lAYunyfgszs1mr3JkaMh0+fprp8LvV+mLReDurNe5UVvy1V/y5FZeNkjOWpjrAiwnSggPcSRHvBSFuvZHObakRHzpYW7zandaSbbhvXf+rTfhtt+jBi/Duq/DLQdtDffDLXZ5ntsC90/Zsy2+S7btPm8Q3LUJvgy0v5t1nI9Zf462/19zPxtyPh5sP3ndPf1iGHPKLmx6mzT1m8j+ptB9dcB1Ukry1KarskOnycW7LMrPjTVfGpp+GEU/rRIv3bJP1kVlz3qi171p9E229bAWT/fQAQwc96YG2Jyff5VgHQzUlJLY59B/e/Vgrwa84O58FA5JlZTHq/MCzMWx5vLEofrwXOcwqPW2qtu5gyvaIwB21BgzzobNzS4ATa0rT5eiguR4sMV9cmKhnQVO6tDBu/Ro3sMFb0G3Fg3fayT1d9K75LXtTdhNNwijQCmE+drhAV6bum0QfB1d8p2vv79fP3Lh6WfFytHSxZjM0ZCSJcTkqW1cUoSQElNHtCiprrwo6aqTlUJg5C8NCX/+WX5w9H48dHY+enUp4vZT+fTo31iARPV29n86Xz15mq70ywZ6JMvL7SvzbZa1GQtp7wgPRKQlpmWX5mSV5UGQabGRuemRGmknJ2tuc2tpYXNlanNvZW9s9Pjjzcfzj6dH59fHB1dnRx+Oju8ODs8O9492Tm42lv8sLpytTd5sDW4Nm+Z6JXrRFQqgULEM8l1jXX4emwxEQsn1ZU18hrjYeUpWGE8ThlXIVL0Lw+tbMxuLaweLS5uL82uzCyszUwujkyvTexeH80eHzT3jsahWe5Q2u1IXBx5ENt7nS6cf5Yu/DWUej9OdidW8XuU7E2BFWn4jhuyuWM7f09nZGsPco0nEP0hpH0717yJX7hGTO7l9y6izBNYeVtKfHxemB8qxLfQ402hxxuY5+uCAMd0P0df15cObx49ffHbw0d/v/OP/3h26w+7P3+79bd/++d//svvv/zLr//+vz34418f/PEvoV7PqXiYWkLWq1hyEVkuo7N5tAJUZVpBeWxGgVdEor2b37M3zhExsaEhQckxkaEe7x/+7d8cbv396d//zeHP/3j627+9ffhLvO8LcJwrMOp9gIedp8sjF6dHL57/9vDBfzy3+/XJw/94fPffnz7428tnfzg8v2P36Nb92//51uGWm9PdyJA30OyIqqpsBqNU1ULqsfB1CmKbolYhrDRpqJSa/CBf+4gQD3BqaHlBGDLDFRJmBw55nBVql+T/OMDj8etXt58+u3/n3t1Hdx/bP3FwsHN48eT5gwf3frv9z98f/uHk5xIMiIhMj0nJTwPCUkvwiIIyCI1TY7LId/YmR8fbxyb0S2vW0cnWriG5ziRUdwj6xto6epQsfm2bUcIVkhRq7vh0j1BGn1oc7Bk18GU0vrKxrBaOxhcuro5ZunVNYpZM3YQnV5Zg4UXVBZlFyenFCRFZfr5JTpFQ/2hIoHeSa0JeZCUDxdfQVJ1NCgOvrDa/jl3e3iejN+Nhlekl+Gxgflh8pl9spm98lk80yDMc6JqQ7ZecF5BaGAKEBSMJICg6jsgrlpoaUPXpOZgoEDIgOOVZepEnCOGZUvAeVOgMRfulITwS8pxTET4BwJf+wNeJsMDMsgSWqj4VFhMHCkrODC0oBFDJpSJurUHBUnOJnfwGXQOuq6mxlUPWC5gaHl3bxGyTcOV8mkrKbhZSWZz6OhqxnFCJwGJAKER8SaF/XpZLdtp7aLpHUU5AOcKzKPt1WmQsGuKa5OMU/i63IoMmro1M94uDhqYVJ6SXxBfWQWD47LzqzAIcOB+XkY9Lz65IRNSBCohpufjUzIqUDExqQR0MiAJlYXMR9OLUytQEZGJqGTCrIiuvpgBBKkY2oKq4WIqC+t8beb6rOlgR7c/zd2Y4mxOMrSnW4aLw6lBzuiM93BZ/OFDsbTSd7ylsX7q/HqvXB+rUNTEipD+/yE9HSOrh5k9IytbbSDvtDZuaup1W8rqauG2krpmpsx31Ok6uTgA7WTPqpVUyNkIrKp3q4zQ35oJiHaqLIuvRgACnX3MSXVuFFSJyPgYa0Kuq6ZRWpvo9RKV5msXVWkFZXztld7kNh44tgQdqZKVWQ+2gobaZlMqtipbWJHRzc7rYkElZ6bIWv2Eg73cxNjsZS+30OT1rQNbweXnUdnlk216ybS3aNmZt+3M328OHi92dGn58qGeAm4O307Nwb8eUCHdogg8aHNpYmqQgZUtrUxpLApuwUUJ8NBcf2SVDjrfVr1gF8ybGoLJmTEWcN1DXuth7g82nk7KfO51fN4yHU+LTOfnxjHRnTPh1y/J9eaCTTiyODop8//q9/VMXNycXP9+sfFhFJb62hkSso9CYLDqHxeExZTzu8kD33qDxeqrz52L/j/mez+Om6xH9zWjb1wn9qVVy1Sc7M/FWhbg1VrmlIEGX4t+ZGamO9zNnxf3QCtcaqxcZ1bbhNtt4x1VPy48R47cRw/dR45FRfD2g+zHV+XO28+ds549pk23afGmWXXTKvo93fJ3p+jzbfTNlsU1ZP/e3/xgz/5ywXAzq9oyik7Zm27Dx+2j7uVX2c0R30yUeqcmXpQXM1uZtN5ZtN5YdC3Fn8obrNt6PnhbbSNv3YcOXMePZsM621b9vZZuo6QstCBMlEhbwfwqK3luZmTUpr/GAd5pqkLocaMBmmPEZ3fhMa1maGZHUhUruqwJJwX5H6tqv3dyrjsZzQ6NtSHqgqTfhU9twCZ20tHYqQFOfoKdkmxgwE6egU5DfryoZM1RMmqrnLMQVK31CW2tkIcxcpJqa28aGtXLztCxYj5hyNGa9Wh23fVi93B75cjxxumZqFRSLSakKClCEi27GRlIQnsyK4AFt6UArerITP2SoGrVQNuc158fDF6cTH47GTw/Hzo7HLk7Hx/olMmFll4G1OG38+XnL9vPIZjuy2Q4P1/uM8rqawlhocmB2PjQNVpKcjwRCcmLCvNLi/Qx62d7xzuj83NDiysDK/tjS3sTQ2OHywtXx1vrK9OL28u7V2ebJweHF6fH1yfb5ztzp6vjR8tDmonV+pHesXaGg1FZACGWQqqIsXAkEDQOgEQA6GcUUMBJgFZlEeUqdNgkr0Y1vzB6cTGzMLezM7X3cnVoan5gdm14ct45ZVk42J4/2BT3jceW8qArVPwLRYOF8VddFbMPQvQTGP8Nod2KaHySqH6W0eZSOVlhtpZYvr5CaPzPZiU1LqfK1LM1OrGAs37RZM/MJN/UJblglWddRjaJgL+d45wfxDn/PdP4d4n4rzenv6a7/TPG67+f04NXT3948/rvL09+97B8m+Lv7v33y8u6/u9n/EeBy792T/8vx/r++/vP/eP3n/x769lZ29PsySBgOkUhApTHrinGViFxIakSYl9v75+8c7rg63gnzepoW8RadGQIOeRX79veo139PcPoN6HkXEmyHSHDEQT3r4AEKei67NgNbHIOABuVlBSTHvosOehYdZJcQah8X/CLM53GE37P48HeAmPfFuSH4CgCtPpvLQPDYxUw6rF1X9+Gg73ir62i9a25IvTbdyaNVu761C/B1SU0MLkjzzUl4nRH4KDPQDhb3LsH/WXiA49t3T+yePfrtz9svn71+cu/5i0cvnz9+du/+n//445e/3f5HSk4aV9WUCE2Oz06qpFU1a/nNai6hoZxMLa+ozJueMvf0tVh6pC3aRp1JaO5TSrXs3lF9z3B7s4IxMm1tMytUepGxS9NuaWlg1grkDAq7BteAKSzPgcDT1K0iRQuf1kggU/EJwCgoHJQJA2YiAPHZIVFZ/sFAN/9k52Cgm2+Scxw0lMivajEL26xSw4DSMKAUtTLFbSy+iio38RqE2CiQb1iKRwIkGIJKykIm+MU5RaZ5+8W+iQZ5pxaEQlBxSAKoujEfRcnKrojLrowpJALya+Jy8dGI+tgcbHBs3utAkF1Yztu4Yq8QyNugrHcJcP+wTDevuFfRmT4YcgFDXFtdV4jCZBWh0thcLKMRI2sitHJrdPQqLROv49Wr2PUyFlHKJUv49SJeXbOgnsmqqSGXownootqyjFJYRE56IATkm5Phlp3uAgW55We9yoh/AQxzg8Sk4XJ8QX6R0MDM0tjqRhgQFhyfGxCb65+FTgQURaaVJuTiM/JqMiHVwBwcMJ+QWkBMza9LzaiIy6kFlbGQ2TWQ9AowRoDLrc/PJmRHF8bkEXKhWGgBoSAHn4+io3HC2pomwn9v5MedluN16e4sd2+OtzPN3pxkfliTXB9pDzead9eFJ3uyo03Rx1257cr0eV+5NUzuagRJi4OYEFdpSYihJrWPnr8gqVpXERYkVWsqwlpr/YqBPGciK2iZPCJAL0V2KHEUXKqEUzRgpve21zdgATkp7+WcIjW/VM5C0qsyRA0wNg4U5vwrtzZ9dbCpGhqESvW2ttSBIl8hIQEWPSk/2zsX7KESl04OMPcX5EP6ak5lBDbLkV8WYGZk9gnyp+Rlc6qKldbaFT1p2UCb0lI7GBWrOul2i3yB3rhEpa8y6JvNjA8m2Y+FvtXutuRgT9eXD/3c7BNi/QAJvslxHrCMwBp4pIIC6RWV6BuzZMSEZkKMsD7eICoc0hBXrMLNPtGaVbg/JDkZlx8Mi/eGhFs9nM8rOtuR9cuG/nCi+XBKdDonOxqRaDF5lJRYoJN98OunXm6OIdEhyeCsfASyCo2l1NCoDUwGh0tmNVKZNDGXvTbcezzedTNntS0P/pjr/Txu+jRq/DZh+jlj/mvW9G289ctQy6mOcSCqXaotXMHmrVTl8wPeduUkfdMI1lm4ZU6NbVR/06/51K+57tNe9Wqu+7S7euH1gO6vmS7bQrdtzvJ5TP+pX3Og4Z4amr+OdHyaMF1Nmm+mLD/GLVdW3beRDttU96fR9qNO2Ulb8/cejW2i49wqu+lVfJEEMsMAACAASURBVO+R74vrBiuy1qjIXWb5Hgtz0oQ/lZLPVIzrDtHXPtW34bbvk+brKfP1vOlkWDShQM22wCfEmSZyhJWeMMrLpaQ5aTApw4xSBQKgL03rrMjsLEs3F6Z0FSab4ABDYXxTqncrPLq7PHVXjN9qws2zyrRFsXSAMx/qramO6aAAevm5xgZoN6fIykf0ihDjOvSQpqhTDDY3Z3dwMnW0tBZCigQPaMYm8yoB3CoAtThxRCH4ujp/uTD6dWf8y+7Q8nCzXggX1MYxMUGyulhpbbSMEFMNduRUhQ61oq0q5IgeM2GuWRnm7C1odpf1mwvt+xvWyw8T5ydjG8vGPgunQ0OaGVZ82B2w2XZt33Zt3w4mB7UmJdkkwTWiYnLi3xbkJlXWVsBL4SmpUaGej+ODX/E49TOrCz1zS9qhWUXvrGlwdqynd3t84HBxZHrY3DfaO7W+sH6wu3dysH26tXy4NHkwN7o727860TNlNXVLWTQEChyAyQ4qzvAvTPXMB7wthfgJKHCBgAqEV+U2aFLwKiBeohxeHN3antldnt+dW95dml4cX1yZXVidG5weWDhcnz49IbV2BxQwXCDsh/F1cOVmVeeH8BrLn1ENf4Q3PkyU3YmT3Ytv8SodQZt/lllu3pZofgNSo9mTOW3HWarteOFUjn69cvCsZuS62rxLMy/XsmXQxJDyRFcc4HVVzGMi8CUh5QU56x0NFkAuAdAqsoX43CZsHqkog4TMLAQEQOLcOLVQraCMg0tnlAPY6GQqPJpZnMBCJrJKktjoFE5FqpQCE9OQPBKMgQczsBl8QpaMkq0gZyiIqa1kkIYA1NYC2utSOiipRnKyjhivwkdq6mKbq4J1jWkSEoCNi2/EJfLJmZy69EYcgFkDaCKBmqnZvLpMTl0WlwTh1IP5DRlSDlTCLRBx84XMPCYVbFBjj7c7Pu5Zv56M/7xY2ZobIGCKPN+/ToiNiAjxSI54kxlpnxv1OjfiFTzRHRjyxtftqau7w8Onj+48eHzn9uPHD148uf/04d17f9z69T9//fdf7vz67L19dEZCOhych4E160RKo3xqdVSkZHMF9VgcQt8m7BvQsHl4tY5zeL7UNaht4GA7+7Tdg20yDf/kcnt1e1aq4jfL2RwRjcKqZTQ30AQkSVtTLaMaAI7NhaXXEtHwIkhcYpibz7uQGF9QfnJCZlh4ind0pk9IiqtX3CvHgEe+Ce+S8sNz0KlsOUlrEbX3KzpHtUqToIqGzEalMOX1nBZKJbUYjs2GlqVmFCVGgQLeB730ingbEOscGPc+Os0rsygKjgPm4wCpxaGR2R5AVCiclFZCz8itjcuoDE6r8AeUuEcjnKKRXklVITElPkE5zsFgV894e7eoFzFZ3ix5TU1jEVtcU4LNSMkOyS9NKq5Kp9CK+WS4mFykYFTKWdimxiohAytg49iMKiajktaIoTRWEGiVSEJJWgk0IiclAJzskhLnmQn0zc8KROS4QVMfxfg/i/MJQQDSsOCo/LBoqG8k2D0F5h+R5ZJY4AssDo2E+qYgo3PxGbn4jLTSuFRULBSbAidl5BGBYGxCNh4Ab8hG0Aty63JyCDBYAzITB84j58UXJ6SXp4HQIBQNhaKjyxgYfBOBpmb890aebStPN+UbE8yDBeHBPH9lhHq10/Llg/5wo3lnmXeyLfmwK/u4J/3+sfVyS7I3QjORgNQUR7TfrZqwJ4wkJykkyIQBDtTlDdDgg6ziHh5yXIMb1FRzapMaqmP0slJrO5lYBeA35jexYE3MPExRCDzLnUvKnhtsNsjxGTGOUd73YKluJHRCf1v9uIk21cndnWyd6hKyCdBWKd7SRhm0sk36us42Qpu0TMnJ1XChYmI8qzSAUuDSCPdoISYYGRkWFrhPkDciLZnR4scVtbragiZwMjs8nOvqz7Z3Fb5x47x5y/FxEgGjqNlpXs8fOj299/bVQ2fXFz6BjhExrvnQsOJsf1ppXJeweExVYRXBWzlZ0sY0OQPcrcDOmznbA5L9EcXHac3HadVuv3DZRPs4IdnuY61307f6WKtdtA+zsuMpsRIHIkR6NiZEokJ8o53tX798+Nr5VUYetARdUV2GpdbQaBRmI5tXz2RQGFQhs3G2x/Rhpv/L0oBtbdi2OPB9qvvbROe3CdOPadOXSf31sPqvybavPZJTOWmDWrpHLlnHFaoTA1ZJZbYeza6IvMDF/zXSdmaR3QzpbobaPg22Xg/odtoEl32a75PmH9OmrxOG7+P6qx7FjpJ50ib8Omy8Gm4/G2m/HOv4MtxxZm75PNhum+n5NmH6aFWc6gSXRoltouOqR3FhFn2zyj4b+Ms01FJD0TYTfcSrPpfWfVRQT5X0Mx33wth83a38NKz/Mtd9Pt1+OiIeEiO6WMABLnBWlmMixXRR0qVF4aONJb1ERFtxhr4oXQ2N70Sk9xZl9RZlGvOSlaBwSWogO96jzt+eHuXMjPVojHarDbQnhNuL8gL1+EQzOaWLnd1OA3c3FffKkePtlRsjDYt9uAFdYb8uv1eZ2y2D9rcgOgR5neJSHbekVVihZlaud3f82Fg5HO8+njbuT7eYJEguNkJSH91cE6alJRjYaQOyQg4mWN2YOqwrM0vy5yw1M5aa+R7axljTzkzL/pL+w7b18+no6oxmrI9n0ZPMWuLsgOhyr8/2dfVyd3h/qZ9NgPOqM3uby/R1iSyYF7MqWcXHKAWVrNpMOiqcioptYuONPV1K6whFbWlQdas7BuZ7rfuD5v0xw3SPSm9Qmvo755Zn1zaX1rdnF7cmJ7fGJ7bHR5YG+yc6O8xiARNFKYlko8M55WEcdACvzENeE9ZKh2oFpDRoaXaVNA4lQLAMhoWtkd2tyd2V5cOVpd35xfXpja3V1fWl2fWZpePNiaPjSrEhGM57m8G6FV5dptvDGI7ci5S/BNb8Gcl8lqq+FS3+M1oWVD1T0WWr7P3uXmm8lUoLIQ/k6U9SRctR7JFs9VLlwAm+94hoXmeZpqQtrYKqvLaqlF5CsgEdbMFF9JFix9jp4815o8qqWSN1yUAak1dLCbmcSjA80RUUbMfFJnc0IZWUTD0jt4tT1MWEDwvKh/joXi7Kyi3+r3cmI7/I1FTU2VTU1QQbkCEm1CWjMlgvN2OQmznEyexnpFrIcaa6SDMpwkQMasX7anG+fKSTlhRpZKZomaktdGALI01OSxHXJ0hIiRomSM/LbuNCWrk5Gk6ugpEpowOVbJCUmSlhgsWsbDEL3GvAne+12y5Gf55N/fVxdcikDfZyffXcLioy1Nf7bVTAi4wYR1iSa3GyBxGeWFWQ5OXy1P7Vo9/+vPXM4c2jRy9v//Hwt19+/+O333/97Rc3P+dXrq/t3j3/9cmtt/4uFEHD4v5Sk4qvt6gkCo62VdTaJm5vE4nENDK1XKlm86UUhqAWjS+oJBa3dsoaeXVUdq110EhjE1FViCRQbBURTRNQygklbT2azhFjbgkYVZ6fDwO16uWgrKSnDg/c/d+FJwUmZkVGpvr6xDp6RjkkQP1DUpzDUt0ToSFhQG9wMaBJ26jqbMKQ4DnotIZmfENTLYZawtMy2CpaNa00qzglFhTmG+Xm5Ofg6P3UK+R1VLJnRmEUuCQKkO8fCXaNy/VKLQnJwMRkVcZkVccCy0LiEJ5JpT5ZuKCMmtD4iqCU2ui0mhgAJjym0D8owyUM5A6EhSJrMnLKEpKgQXgGnN1CgGASM1AxoMLQ6vKUBhyY24Dg0EsaKSUMejmjEVNHKiaSi7GEwnJ8QVF1HqQcklCYFp6bEpyb5g8GhhZk+0LS3wIin8f4P4/yeQfw9wOHheeFxRWGJiOCEwu8/yvxeZ6R2R7h2d6pqNjsqtQUZGxsfmgqKjafCCqmZiMaMsHYhPz6dAQVklkFBFWlZWEh8UgAhJADIUJiEXEZFSBwJbiIXIRsQGFYlZVcXL2s4X/aj5QcrIhm+ut3Zrh7s9xJC+56V/X9zHC6JdmYZ+0s8852ZGfb4i9HqpNF7k4fyVCdgPO/n//835AOv1S/v031t29O9FFCI9vK0s1kmJlT3K/EtgoQfe21goYMSnVCGSyEWAUw6Qg6OYZOTMvPdPV597+i/W8ruMietgaTolbBLhHTYSPmRhE1B5MXIGPAWfis3taG5TFFIwHSWJc9PtjMoeb0m2hdutp2CcoiL1UzMsQ1sYwiH1aJD7PIS1ET3UFPGxIVzKjRK8a6FSN9gIcV5aRKklOMiVkSt1CZW5DwvWfDO0ec+9vwxw/eP7oX6uMaGuodGhuQAo5Ng0Tn5cWgCiKr80PFxIweadmwttokgvNIAGZtgkmMHm0lLXdxNvr4+0Oig6GmTQtzXkcwM/IMdKiVj1g0kpc6KIejTQcjQg4iihjmWhfihfJ3jXB49O75/XfOrzNzwCWosjpsPZ1Ao5AbGzn8RqGA08QTc9mTlvYP84OfF/v/Whm0LQ/ZFgZsc33fJy03I+3nA+qLgZYfk3rbqPpSx9qglW3UIXbqS5RJ/mv0CptVtSkiDVJQtumOz2P679OmLxMd3yZM38c79g3N5z2qr6OGb2Ptn4dbf4zrvw1oTrX8j/rm/6rUuRzruJ4wfx4yHrVLrnt0tpmu71Mdl33KEx33WM22jRq+DeuuLNKbTtFng3CeXDRcAd5ilJ0K8Tcq6pc27lUr+7yNf6bnfzCKzntUH4f1l9OGowGhhpDc0ZA4wAWON4E76xOMNYBuYvYsF2vG5HZXwAYqEVYkpK8kx5wL6kGAB8vyuxAZ4uRgVrQnwfcVxvlxnd8berhrQ5gLOdJJCPZXo+N02HhtbYKelm4VwXtkiLFWzMZgw0IXdqAlZ0iVNahIH1akzbXljatyJ9TFfeKiPlnFmIZ6Ntl3PGrd7FNtDkiGtVgNE6Rnp3bw0w2MZD09ycQETWlLLQJIV3POgALeIczukcM7xQU9CuRMJ2ljVLg+2jzZxezTk9ullf2Ghh59XasE3aUhrIxIdib/b7ru8y8NRUHwfvYz+zy7z87e2Zmdmb0zt517zr3nJDnpzRJj7wUU6aA0adIEaVJUVBBRQFEEBSyoCGJHBLH33qMxiYnpyUnv7eTksC/meXnnr/i++/36VoYtPRZ5OS/DKidOmFjzeuycATNcz/A08N0WgdfMHbfkDJl4PS3VHa5+U/9EmWNM7RjvGJzZX5x9ujzydNV7bWGgv9/m7HfOLkxubi1d21+7dnN1+9bK+s35pe2xmfmBkWGH26nrr2MP1BD69RkDNbBBbbJbDXRpcK1qMRrDYchsoJxauqajYXxh9Nru4s2dO6/v33tx+97jm3fuHezfvHrr8cHNFw93X7xROkYy5b0pwq5vUmXq8ZeSzhunCbX/nqI4gjQHUPt/QLUfzejMrNmvmPNXLHxNVg0HCNoyzOt89+Ocnjtw41y2c0e9/FK79LRq+mbL1K69q69ZkduRB+8WpHbmxrqkwOFS2EwNYdZCn2qTLvWWb/YrFtrz2xRUm5KuoKWQUw6bihBDzTynJqtLneWpYXp1zDE9z1fFHqlhT5oEQwa218j2mnI9plyPgdmny+rVZPZr0L0qRLcC0lkE6ipOdxYAbMLYFn5YmyDELgix5QU2cc8aWcd7VUnDdegBA8ZlxA2YiP11hJ4aTJcO1VeLGzSRPCaqr4nha2EPNtL6zMR+C6nPQuttYPY0Mp0W+nh//sFm07Ob7te3p395duPJzV1yBioDBktMiAkKOh4feZSOixJmJchzIJYytl7BBsQHng84di74wo+nzh45cvov3x05evj4j0cPXwwNsHY02nrbyvRlDk9Hh9fZP+Fa3JmfXZ24cmN9ZW1yeWWsQiUtlnHlCn6FNl9nKK5rrqg2l+ZKyNm5mVqjXFdXmiMgc8U0aTGPn89SaAp6fJ12d6uolK+oKXZ4bFUNaq2+ND45dHpxtK6xGoRMgeLSU+Dx6dhkLBMSDQ6IhpznFOOEZWQ4NQ6TkwqnJOFYEHm1SNdUyiogkgUZ+rZym7fJ2FFTUCVWN5TX2fViJR+ASgxLDA5LDA5LDIpNDcykpDDFGTQxjChIIwlTSWIQPg9IyAOBaFFQVhxOlIoWJKKFcbRSsECPy9ZkQsVAACsaLkjJVmRy1SSWHEcQgGG0+NzSLGYRhldO5pWTGQoMnJNEFKTRWAAeJz1fipHLqfJSlkojUOvEZRpBeaVIruYLS5h0MSVbQqcV8/D5HDCHgspjQbnZUQT4GVDcGVBMOAaYSE5PpgAz+HCsEIzhpmTlpWblpdJlcHweEM1JxgrBpHw0Lg+B4kCIEgxfw8yrzuFqqNRiNFaUTpVn0JV4jAiGl2Zml1AxEmyOms0sZ2FFGEYpk13G5qkFPLVArMvPNxSVWJR/28h7e603txqWRsturplur1umevNfHDi/vhp5eb/r+obxyqru0c2WpzdaPzzovrduvDFaMViYqYg6LD71b4rz36rP/2AIO2tJCmtGJNbhAU4ZdayppEqKJkJO24y5LXpmuRTeqOd024pcTsWoWzM6UD7gLCJlnOPRY1y2koYqVgEHVFtG3ZhuHumpyCWGF3IBlkpGRUGGy6FwORSZkHNsStyAU6VTkaxGXmeDuKtBMNpROG7Pn3RIO6uyGvPTHEWwsWrKuk24P1h6zava82qvDtetdRs6FVKHWNovKq6BElRJ0JI4gCQ6ihUVDosMgwKSyCQ8mU7E0wkUDpnMwPD4WdXl3EYtz1bFsZZTW6uozVqysRzTXs/0tRfM9ii3vNV7I/r9MeOdKdPt8brrXt0NX82tUcO+t+bhrPXWmGl/2HhjxOSqYFUj44pjAmVJEZy48BxEOoOEFQh4xSWKirLKKo1eo62prqszNFmabdYOa9PWpO/l1eW3V2Y/7cz+sjvv31v2X1v278z+vDH6cr7v+VzXT+O2t7OOT+PtD9vUB9WSl61qT27mQXOFf951t6duQif27034b87/vDP2bt3389bYl82xh772l5M9n5eHvq4Pf1kd+jjb+8ui643X9tJj+zg/+Hl95Oedqc+XJz8vDz8cbH810ffrxtiXdd/7hb7nbus9p/Hz/IB/Y/jjTM+HcfunYdtVQ8GMlHynvuixVfW+1/Czx/rR0/zO2/Z6qO3NWOfH+cFXc+4Pa97ns22OAphHjZo3k0d1mOGKzMU63mZjyS1n3bq+bK40/0pNxQtH87aqeKEgb11RsFgsXpaL+xjYTgqqnQDvpGQ4yegOEsJKADdnpTnY0H4ZdlBFGNRmDRmoczbBklO60VNy3afeGyhZaaOvtRFWG8EbTYArrWnX7bDLLbBtK2bNgr/tKX2+0ntj0nEwY9sbN4y1cL2N1KVO/lhTtteQ1afFuKqyhgzU2TbuWBN9pp01aqX1GbLsmozGEkhDMbRZiWktJ1jL8Y1leLueseStXPRVDXXIJnvKZvor+iwip4FfU4A1SNF9leThKtyMGrxQg3RrsX1V2Q41yVlObBalNRVkOixVzR09avuowjGr6lq2uua3JsZujffem+29Ou/q7G4xNJk6ux2TU74re0v7ByvbB4vLV8an53t9Q639vc1d1oreGka3Gukoh7SXJvYoowbKk7pKkfp8JhLNFlUOgXOMKUw1ubTGNDQ0u3/50cdnT94/ePjs9p07t27dOXj0+uG1J3fXHj4R1fcAuM0XSZajcJWo4xpA0vV/YkXfpqtPYq0B1P5j2M5j2E688ZZ63i8bfRNR0Juo9LB77uR5Hsun3yMMcwTrqmrpuWzufunsTcvC9XxtLQ8PLsXEqBAX9fgoJTJIjrhQhDrHhZ7CAY5nAI6T045SUw/LSQkGHqIsO4kU/61ZBh0y56hoYbjwfyFF/YES+UdG9F+o4d/QY7/NTT1Kif8TLvr3GeHfIEL+iAr+HSb0D4Sw32UG/yvq/D8iTv8GG/B/IMf+PumbQ7H/fijpj4eQPx5iR/wvOfj3RZB/VuP/2CmP9lRDOivSXTUZQyaiz0waNpM8RtyQkeAzEYfNpLEm+kQrZ9TK8DVShpoo3maWrzXX28oZtOZM9OTtzFTeWW+9vdZ9a310YdgFBySDAEmBQWfDIs7Gx57EwEMwwAtKLrpdL60qYgDiA388/s2RE4f/cvjIiZPnjh87ferE6RMnj0bEXYITIPLKotZe6zv/m7svDy7f3ljcnR0Y6Wp3mtc3prY2pnWVxbpKWaGMzeLgMAQQLTdTWydT6kRoEiAy6QIAGpGOjMdlw/KK2DQuobBM2Nbb5BhspQlJTGl230RXnV3vnXYRGZkkNoEhoGNoGBA2jcIn8uU5JD46MSMsAnwOy00TlVNTMkPg1IQsLgxFS2XLyPkarlSdW1QlYhSQiQJcmUmOpEKpAlJTl1muk4UmXDwZcPRcyMnw+KD4tBAQJgpOioEQw1GMmGwJiK3IYJVkcBS43DKiqkli6isvbxbxKrA5CjhLAc8qgIKYsQnESynUCBg7mSxDs8tJrLKs1OwYmhyrtIr1PUpOBRErBmHFIKIYjKXHwzGXoNjQTHI8jpZKyoExBBi2mCCU0QWFNEYekcDGYjlZGB4VzCRGY6DxeNglWGIINCEqIzUyAxAOj0/CA9C5CDQbhGAkgilRlDwIQQAi5kFh9CQEMwWVm4YVwjF8BE6IZiionHImRUbACOHEAjRZhs4uwdDkWGIBGpuHwoszyTJSVj4hR8UmSLOyJFk0GT1PIxZVSXNVQnGNTFZf+p90dq607C7VzvsU++umW2vmwVbOg12r//XYh8euq2u1q9PKu1csj682f7zfdXup5ppbaaOlFJ79k/zktzUXjtWdPdlyKag1LrIVmsw8+1dx6qUBY6GEmhRx5h+J0PM9jdK9pfblyYZuW1GrWWBr5D2541mZNpYVwiw1NL2SmAU7zyHGGFTZkwO6KbdubqiWTYkoEYOb6zjuLsXBlf4pX22LSXB5uUNTTCgVwa3VnEFbyaijxGsVj7RJvI0CjyFnsj53xSpa78jfHlCsD5Sue7VXZ9q2J50+R3Nzlc6g0GhEchW3sJDKZkGRiLg4BASEJxOoLAaeRkESMrFkLDIDTCbC2dnwdlPxzEB9d4PUXJFdo8BpZUizltjfyB1qFcx2yZZ75cvdJVt9yu1e5YqtYMEqHTNyuxTEQR1noUWx2V153Wu+3FE1IKUYkUnatNgycLKew9QViMUCbmGJvFRZUVlVq62u1RmNNfXGhiZTR1Pjzszoq+urr3anX66PvVkZ/XVzxr+34r++4r+2+HbZ82yh+5a34fVMh3+l/7W77sBQ8KxN/dBW+dbX6l/13u6rH67K+3TZ5z+Y/3h55N3m8H8Yed/b9ny869OS95c13y+rnrcTHf551/uh9hcD1ndTfR+XvZ82xj6sjXxZHnnQ3/pytPOXNd/Pa56PS/0vPS13HfpXo/ZfVzzvp7rej7V/nXDebymfEhP3ayR3TcUvHJVveupf9da/6G98MWj9MN7968rQ19WRD4v9b2Zs3flwuzDeq4Q5xUkOUeqCgb/fUXXLbtoyaBeVRbtVFW86Wm9Wa/Z12g+9ndeq1TOFgiEefUzEdjHJQ1yGm0mx4RFWLLgrJ9NbSB0pyx7TsWbqOQsN3O1O2f5A1cFg7f2hhvtew0FP6TV77l4bYdOcOqcLnakMma6M2GyErzfins9W3Z81X580XxmvnusUj7XQp9oYix25E430LiXKrSFOm3M9OtJCK3emhbHoZA2ZsW0qSHs5qrMSO2igjjZwRhs4/XqarRzbb2IvD5YvDpbPD6iWvRq3VaTNA9eXYJrKyC3lxIEamq+K0CONNzEu6jjJVhXTWsG1yGmKrPgyJqKhvq6quVdiGcm3r6kGr5vca+Mu90p3y5qrad7T3tTWWFKpKdOqHU7b0sr43v7y9sHiyu7Y9GzXkMfabqupLecZ8xEmUYpelFTGDGrKjxgxYN3VDEt5AQovYcj7QCxTGkcP5ZVJ65uWb9+8/+HJgzd37v50486dW48ePXr65sn2vX3PxmVauTWe2fgXgPISzZIscn4LKPhTiiyAYg1l919ieUNyRs6QXXjjrYp5f07nnWBhO8IwJ3A/YHYeKGY+IPTzhKaV0vknRfMPNCv3DVPbQBwh5MhvISf+Afz936GP/Tfo0f839fDfgY79V8Cpvw879puQH/9n4pnfgC/8swRxqZKRpueAmIDDlkLwYD2tEHc27vtDl/7tUPi/HYr75lD0N4cSfvg74Mn/HvnDocA/HTr/74eO/9Ohk/90KPSbQynH/jvg2H+P++t/ifrmUOrxfwAe+036yX9AX/inrOB/Il/8DTP8N7zY3yjhvzXSDrtUiQNqkEkYbpMDe7XIAT1mUI9112BGjFkTZsq4iTzeQJ1sZo43ZY83UUcaKKPN7Ik2/piNP+4QLA8W7M2qr88Zbq113NkcbzNq4YDk6IiQC0EnImLOgaHh+MwoBi6hUcvvMBbxqOnhl45+f/h3R08eOXL82OEjx0+fOn/s6I9hESFlVSXZPGIcKCJHnN3krB+aG1jem2t3NVZUFy+vj9082NzbnW9v1VdqCooK2XkSmlBCyySlZTEhpjaVolJA52dCM+Pg2CShjM4WkXHZMGVNoaCEwytiYpgoJBVcrC8o0RfpGjWVZk06DswQM9UmDZqOARHSmTIGR0EDZsUEJv0IpsRIKhmpuLBE1EUMC4SmpzGkBEkFJ7eYmitnEHgZYFIqkgYnsLGx6ZFENgGKSz927siZwBNng04GhZ2NSbsYBw1KyQyBUaMIvBRmIVSkJcnrc2V6jsIgKDUKCypzeIosdnEGMx9GFqQCsSFpxEhIdgKAFBmJDojFhyAEaRQFFs5PBbHjCUWIxmHd4KadX0XKrcAz5SiplkrkpYEJkUBseAIiNAZyMQEWDkTFIfBAcEYiABGfAIsPT4sLSI45nxQfmJYUlBZ9IeXSJXB0XCYgPiM5ITMpnQRC0sEJ6HAgNhxOx3Xr1AAAIABJREFUTWAVYrMECGg2IA4VnoKLhTIBeBGSIMrE8NEYQQY8B5pGBUJZILw4g1GaxSjNyi7BUYowGXwojJmGzUMTpURqcTYuD0fKp7BK2PxyYUFNscyoKDFXyOrK/pOm+Y51eVw96y25sWG+uVLvrCNfma/+9cXwlxfe62uGhZGim+u19zbr3t1yXJ9SbXUWNGKiZSe+qT1/0nYp2HHhojs63gtM92Izzej0SiLEa1bY9GKVOJNPTnQ1FV1d6JBwgGUlmWODWnuz4GDXWaXMQKcfZlPCKoux7KxIKjokj55cVZqVx0rSl5MLBQBpXnKVGivkxtXrab12WYuJP+qqHHNVj/ZWznmMa2OWhYHqma7y8fbiaWfpXGfZorN0qbtsqqto0qWY9amX5xo2V3snp3rVBi1XoSQXlcksdm27S9vsLFRVk1jcdAIWRMQkImFAFAKEQkKRCEBKAgYFsuiVnp76OZ/VXi9VF2L1SlJzDaerUeiso3XVkbzNrAkbb8yaO23lTTZwByupZm5qowDsKMQP1wiWW8o2O3XX3Q0PRmx3eut8BQxFZIA0NMBEpbTIi0skImG+pKyquqahqa65pclma2ptaWttsplNi96+/zDy2crw09nBt3NDX9em/FcW/PvLv1yZ+rQ98nK5z395yL/h/jLR+sSuee6s+mXc/nmm8+Ncz40+40JL2fvLQ1/3p3+9MfN5d+LnnYnP6yN33NZnY50/Lw19XfP9vOD6MOH8dbbv3WDbqwHr+8m+t/MDrxc9rxc9X5ZH7vVaX4w4v675fln3fllxvxtuv+vQPxpo/Dzf/37c+W647euE84mjakpMvKIV/NRc9qar5m2v6UWX4bGz7qce00uP7fNUn3952L/ofj3SNCzHOLjxrgJgrxTgLc2cqc7daam4bKrcrK1c16h2tOobNZqDGu21Sq1/bORNZ8dCcf4wnz1dKFwpLVosKVgrLR4RcPpZJDef7JZQvHLKhI69ZBbt2eQHndqHAy0PXfb7/T3PRjxPh7uud+pWLLmD5eBmUZA6+3uLNHzIRBy18q5N1d6Y1W8Nly735w01Zk22kKes5FkrfdJE75FnuFXkyw7FtkO25RDv9ObtDfKH6pHtZek2JbRDhfDoycsO8d6gcrtfPm8XzXcWrLpLV9xlq171XG9pl4GpzEk0FmW06pjNWmpPHWewnlPNSWCBTvGpiDKFTF5cUpCXx8iESXM5VfVOsXGQVjvJatmR9N9W9213tHZ7G+sHGqpsZp1CpyMKJVQuX11dNeDrXdycWrm+ML8zNjndNThgaWosr5DTqvJg2lyAjAmgIwKVrFhHJdljlTfVVacRC1OYphhiDSLPiss3l7b0XX786ODV/dvPb9x6cO327YOffvrp8aufrjw46F1co5W3wqV9p+D6WHZrMEn/Q1pxKLUhTtgfL/aFc4aSC5cDGUMZ1dfL5/yExp1ggQ1rWcntuU2y7goHHuHNazTbVtHYXdnQNePCQcPYMolBwicczUv5YyHg30rSflsC+UMB+E8K9FEN9VIFA6BlQ+pzoRY2VEsGVDPB5jxEbvrxemn6aBPXocpUUcOr2QANLUlDA8oJccWk2DJWojwnRsGO1ealqrhJqtw4nSjZXAJuUSKspciGYniHhuRQE+3lOHsZyqmC9VaA+lXJ/YoYtzzKUxrnKQc08C5xgf+en3FUQw8x5SXYikDOUohXh5swZ09aaDMtOUt24XKHYMnBnW1lzbbxZ22isRbuSFvuXK9g1VtweUJzdbbp8nRPMZ+RGBESeP7EpYgzUUnnoMgoTg7CUi1q1eeLstMjL3xz5uTvz57/4UzAqb8e/f67v3wfExN38WLQjyd+IHOy1PXKrBw0J5+iqi2yDzR1+2ydXmtDW3V7h+HJ0/3dnWmlnMvNxZlNZeJ8GoYAAqPjMikpfBmhqIJdrOaw8rD8Qgqdn0nOQaWiY2kCHJmL5RXTk5Ax4cBAch5OohHSJNnyWgW3RFCsL9W1GukyTmh6JJCYSisiQZmAaEQgmgMQqKl4fnoCOgRKTaJLcEQeMqeIQs7DkITYLH4mnpsJp0IJbOz5iLMng06cuPDj8TM/hoQFBl48d/7i6fCUoDhkKIoJYMuxUh1VpM1ilaDIYiiakcKQYHhFFK6MnFdM4ctweHpCCuxcVPLxyJST4SmnQ9NOh8MvRGAuhuGDL+GDYJK0OHoEQgKCcBOLLFyJnkYthMpqGapGIa+cSBQh0GxQalZCHCIiFhIeAwqPTQuPSgq5FB8cFBN0JiL4eHjI2bjYi6DkKHhCJDwqChoVAY6IgUZDyWAkFRwHDUtEhgEx0eCsBBQtLY2QlJiRkIBOAGQBETlgojQDw0emUQCArJT4zLhodDSAlJyAj4Gy0lC5aUhOKkYAweUhcHwYToimFdNI+RQsH8coZvKUvOwCOqeUX1CrKDapRbqSv23k1VXTxEDRxEDR3kr97oLBrMlY8Mo/PHT9+nJof7VmdlB6ZUG7P1/5/HLztrt4ycJtgkUrjvzZcv5cV/Alx6mgwdA4XxJoGJXRR8DpoMnClEs1XMxCt2F30nZ3fWB20GA1CHrai50t+WWFCEeToNnIomAuMIkhHGqkhANQFWYU8tM5lJhKJaGhJkecm9zWzK1SY7XlmaODqhxqWKEwbcCpstTm2Rrl5tpCq0nZZlENOPSu9qrpAcvKWOvqaOvSeMuY1+h117gGDT1uk7FFRy8UoCViaLEytbya1T8s8s2UTa/pZtYV7mGp00moVMexmEnZ9GAQ+HxUNI5IGh/xXN1Zmh3vmRhu6+2sMhtEVlO+zVTQUMnoqKPZDTiXhTbcyhlt4cy08SebeK5KSl85qbeMMlkvXbVrLvfWX3Nbr3lab484Pqy67/aa6mAJ0kvnSsGpVZwcZWG+oqKiRFNZaTTVms3Nba1t7a1NjSadsrRdX/Vyb+XtzvTr1dFn067nY73vZty/rI35d6b8V6a/7I5/3hn+ddf3fKT5ta/xrcf01mv2rw982XB/Wh98PNvx03znr7fn3+yNfj6YeXdt/N2V0dcbnuvuhqdTnb9ujPi3xr4uuT9MOD9PdLzobXjtbvk863o/7367OPh+2ftleeRub+OzUcevGyNfN31fN7zvxzvudtQ+6rP8sjjwebr73XDbh+GWR+1Vk6KsvUrRpz6T39f6dcT22t30U4/pXpfxXq/pqaftl4VB/970k0HDsBzXKQDacxM6eCkzWsZOo3yyTLhl0N5rb13XVOwbDQfG2muV6tuG2pu1hiuVmrnC/BVFyX5tzSdX3x1z/WZ52ZZaualRzJeKR2SsCRVnviZvQS9aNxRu15cdtJrvOuwPuwf8i2v+y5ffTnkW6qQDZZjWgkRl9omOSth8v3TRU7Y3V7s/p57pYMzYqaPN2AkrfsSMGakj9JWj+0ozWkXgRYvwhqtstY17zZ1/e7RgrDHTrgI4yiE9GtSIkbLukNzwqG56y7f7inc9yp0h1eUhzYpL5W7g2asoWiHQUpppM+TY63NHukqme5W6vDRO5iVVPlOrKtGWV4h5AjIqQ5JXpDL2s6s8uKrJDMMixbohaV/U1bc31eqNWmVJiYQhliRl4DDk7GJ5iaPDOjE1MLc2NLPQM+Ku620rtdZJTBUMu4rUUoQxFuBKc9KaFLihZul0T21roymDqUSJbEBWA4htyZa3+DZvX33x7Pqz27efHdx6dP3gzvX7D+88eHn/4OXj/qXLhKJGuLQvCGc+j60OodQFEwyh1KZ48UCMeCiY5QIp1gOZXmjFlmrGjzasB+S2Yc1rnO5bdPu+oO8uy3E1t/OqqG+veHCnYf56x+Si0VjRrqL0yFKHFMARJWBahxxRw8Y0GTN1zIXWou3uqr2equ12lbuM2SxEN+XBuWk/GgWAySbeVDPfZ2CNGLlj9cL5luJZa8lUa9GUvdjXKh62iUdt0tku2XxPwXSnaMrOm3UK5zul852ykSbhRJto3MofttDGLOTZZuKUOcOrBQ6rgYPK5G5ZvJZ0CnH2v4DP/FfY+X/IDP0tD3KyICOgihnbLEltL4L0qDG+Ovp4Y868jT1tZcy28RfaRVMtvMm23IVu3qpLuOoqXB5Qjdi1fCoiPODExYuno5OCksBhZDqcnYPWlQtZWamR5/9y6od/PXPymx+Pf3Pk2F8DQgLPnj93+uyZwOCAUwEnA6ICalt0KztTqzsTE4sD3snO/mFbk72qTCPkCQkiCbm4KIfJQAnzyGIJHQSNi4gPDI46lZAWlMVKS0OFKyp5ci2fIcCQWMh0TEJcehgAFZeMiuWVsDBsVDQ0PDz9UiYb1THaoaxXKYxKfXtdoV5RZFCQxJRwaBiQlJBdhCdLEVkiaAYbwJbjM5jJaEYKnJJE5CGpYhw8OxXPRYNJgBR0HJIKvRgfEBB9NjgmIDzpUnj8xbMXT526cOxCxOlLwAAcHybVsYUVZKIgDUmPRdLiUPTEHBlOVplbVMnPU2RzpBgcPRkAP5+YdjL40rcRMccik06Fppy6BDobArtwCRMSTYkMJ4VFUcJAvCRkHhDJS8YJAdkFYE5pJluOpRViqDIcOR+HE6IzOQgkHQzJAiYjYlJRicmI+Jj02Nj0xCQ0NAGNjIKmAnFpcYioBHhMEjIuBRkPxqWAMhMjAYHx4BAAOio1My4RERkLi05CJwKwqcmY5Aw2nJiXAc8GJaBigNiUFGxKOCQyDBIOJAJQLDCeA8OyQAQOhFNE5irplAICUZxFk9HJUgpVQsmWZuN5eJKQQs6jCdX5worCv23kzqyuzUCa8pVd32lbmqo2VGT6HOKvT33+p55r89qx7tzNScXBQs3jtYbt7pKJsmxzwsXmixfazl3ouhDsCo7yhMZ5YwE+IGQYjhpAo+oSYx1UTJeUOm+vcNvkFSVYcxV70FnebhHVaemTnuquloISCYRBDGVTI8uL0QJWoqoow1TN7GyX+frVLQ3CQmF6e6NwqFeuV2NK89O7HbJRn0lbJS6Q5+WVFLKkhTRhfo5YyivILywtLK8sU1eWVmgVxQopV5xL47LIAj5OlA8RFUJUOmRDO9k3lbO6k7O5x1jfY29dzdu9UXL9jnz3WvHmDrPfHckTnoMhqELxkxfPHz64PTraN7HgGp/v7RmwdPca25vLrIa8VkO2rS6rv4lpr8H1m7NHWzjTNtFsm2S4jjtaL1p2qK/5Wla767cHbVeGe66MOP331r/ujHfxsgrjL9LCA7BxUXJZUUWVQadv0FUbLeb6BouxRq8ur1DUlGs660zP1uffrU6+W/I9Het+Pd33fKzj06L79UzX103fp3XP26X+V7OdT0dbfhqs+zTT5r817v9p1v904f3+8L3FzldXRvyP1r48XPG/vux/teF/v/3u/vTTHdfdmfb3K66Pcz3vxzvej7W/8DQ97rM8d1vfT3X9vOz5ecX7Ycn9ZXX47kDTg6HWr5sjn9Y9H5ZcHxb7D7pq73RUf57o8K+43422vvI0PusxzhfSt8r4X1xN/qke/8rgr6uDH+Z7H4+03nVZ7roszyfsn1Z6flnvHlKSm5hJzfTkFjpgRsWdVPA3qpQP2q1v+113m61XDcavvqGXHR0H+pp9XdVKkWxaItrRVNwwGF44HLfMpk216qZJ758ZftppXVBJl9X5kyWc8RLumk55rdFwvcl4p735vr3thavfv7bq31i422lcqc+bMZKnLZh5G2HHy782Ktsdkq72sHwm1IAeMmMjrfflTreR+3QIe2mavQTk1mautOZuO0UbTsHBSMnBeMm8g9qhTXSok7vV8MFKwnQde7ej+JZbte+S3xqpuD5UcXlAPdVa6GvIa9eQaiSA3nrasL2wvhw/0VMy7y7tqaN011JsaqKzktNTLa0ryNEXipvrm9XGboaqE6XsjxbZMmu8NEO/wtJTZWpV6WqKypVUXm4SOD2bQq1UyJ3NxpnhjoWxttFu9USrdKA6u7ea1qMhjurIkzrKSCV1UEtyVeA8epbPXKgrEaNwAgzPnEKvT2Mata3jk9sHO4/uXX92+8aTm1s31m882Hnw4ubevd0bL593TF9BChtg4p4jINXhdEUUszmjdDKa3ZlcOBIrGYkS+jJ0u6dJHSjdtqDvZVrFXLx8ROR9kmXd4fffEw3co1rX+c4r4p7L2qkbjXM7vVNT5lpllzbXIYX358M8MlR/Pqy/EOVRZI5VZc82CJZsRStO5apT6VXTmjiprUKIBHTMkps0ZqD7qinjetqQljxl5IzqWMPVrNlm6WSz2F3HGbbkeWq4Uw2SqUbeSD19pD57pJ4+WM1waRl9appLS+uQo5qlKVZpgoUXoacH1uWElOOPqglHOqSxRvrF3IQ/px77+/gj/xz5/W/jjv8xPfCHrOgfBeALJfhLZdTIqtyUxhJEry5zqD5r2EQfNbNmW3jL7bxlO3PVyVx2clZ6C1vKqeDo4zGhJ4IunkiBx6ehk+DoFBo9k0ZFAxJDL5z866lj3505efjkiaNnzpw6d+Hs6fPnAi4FHTl15C8nf0BRMivNmpXt6Rdv7vzif75+eWJsusvlbRYXUKgMaImSLSnIJmfDyDQkGgsKiwkKDAs4GXA0KukCABYChIVhyKkFytyicn48ODwCEByaEnw2+nQ0LDogMSCdAuOU8ikFDLyA5Bh2OnwdnWPdhg6DQCUQa4SFNWKSKDMJG5GRC+QqiTgOAE2Px+YkkbipCGoMkpYEpSZlMtPTCfEIKpAmIiBIoLDkwKDYc8eCfoiHRNFE5GRUfBToUggg8HjYD9HokCwJXFLJEJaRc2XYvJKs3EI8iQdlFWI5ciJPSaFIEJQ8CKcQnc1PxWfHgMGBQOB5YHpwIjgoGR0JoqYAaEBQDjiaGA9kp8ZkRabSY5G5SThhMr8ikyVD5GtZJD4KzQRDqSlgclJGDhjFBEGpKQQ+MouPhlJSE1AxSejERGRKFCQhBhIPJ4NBmKQ4cHhcehgIFQ9CxSemh8elXooFhqCy0uLTQiNSghJhMfGQKGBGcjoeiGZCKQIsKDMxMik4k4qCEMDxiIQIcEQyKh6BBxKyQCRiOiMng5dPYxXRCWIiWUrhKXloFhpKhpAExCwOjpibRcvLzhZSOYW5f9vIpcESu5E87Cq6vNG0smAyVuI9Dsn72/3+J0NXpsonu7lrw7Ld8fKDCd16q8wrwjXFh7SFBNovXOgOuOgKjhgMjfPFAicA0EU0fjWLMgiGmOMiVUkhXg1/yCa3N0lsdXmttXnj/br7e96NuRZ7g7imgtxm4WvKcERsoICTqFZilcWoIimkroa5ONMw7NGNeKqajazOZm5HIyePm1yuZTo8TRU2k6SpiVJlgMhUQFEhSCSBCLlQHgvCYaB4HDSXi2Dnwjh5aKkio7Qaqq3HOwfww9OU1Z3s67fJN+9hr9/C7N/JunGffOUO7cptzo27yqfPax8/Lhgflzs791++uP3w/tzi1NiMd2x+cHTONTbd09tlttYX2yz8LivX68xvM1DstZSeesZIq3DKIVvrV1/2GK6OtVwZtc10maa7GleGnHuzg/fXfZ+uTq02qOTgmIyg42RQiqKkVF1jbrJ2W8yt+qrKSrWiRq+2tlh6nT3e9q67M+Pv16beLA6/nRv8uOj+/3dXs90/r3m+rHu/bPl+3fZ9WOx5MtL0bsbmvzXqf7Xgf7Xw5mDk/lr3p9uz/o/X/W93/R/3Pr/d+Ppp+9OrpXcPJx5v9Hzacv+y6Po82fVpsuPtmO2Vr+31mP3jbO+XlcGva74vq0O/bAzf81hvDjS8WXR9WHW/W3a9W3bddzfsWyteuS3+pb7PMx0vPA1PumrnC5mrJbmPW6o+elr8S27/zqh/b/zL1tD7xf73C72v55yv5xzPJ60abFjW6X/KPvdbYehhn5S2UanY1lXcMpsOTOa96tp71hb/7Ny7vt6bNdWXVWWzYtFySdF6qXJbrb5uqN3Wai5XV1011rzuc95rNa1UFG1Wyber5Fs65Y0mywtX/9fJkef9HTca6u62Nr7q63k/NPCwq3G9TjpRRVhuId3wcm+NC68NCzf72aMm1GANeLAWMdtO3XLnLffxfRaiswLSX4X2VGOW2ti7fZJdl/TOeNm9mfIdT95QI6RDHedUpg5VZ80Y2Qsm7pqVt2Hjb7Tnrdol822FSw7lvKO0T89sL0d5Gxi+FlF7DX3EIVvyqPvM7NYKrK0M0yCBtRTi2xTsPkuNb8Bba+1nltkylM7UonZgYUOmsimvpl3d6NC3tBhbTDVmrVpTWFHAt1aVdps1Pofea9e4zBKfMXdAS+zTZPWWY0YrSSNq3EBpRncx3FEE69VQ7GqOXlEQD8Qn48tSWJZ0flNR/cDKzUe7P93deXj94Omd/YdX9+9v3Phpe+fu5atPnjQMbqTnmIEc+w+pyh+h5ZEsG1Y1ly4bB8gmEmWTKUUzWP2VAHo3snKD2XYfqd/ENVzh9D3ANW4Vjj5VzbwW9e7n9+2XDd8q9e20ru3X2GzZJJQ0CyCCBCvREaWIMElqgBh4Lj/9rDwjWEuNqWInlbMBKkZSGT7CQE+08NJyk/9al5s828TvVxMKkCfyYSdKsQGl2KBSXHAJPkSEPFdACG0ozGyWYBSYcEbct+zkb/MRxwVpR8nhfyZc/DMu+A/YoN+iz/8mI+D/w4f8T9SZvwMfPYQ8/V9RZw/RY35jZATrSAH8pMOogD+knT8Sc+Jw1IkjCWeOpp37Cyzgm8xLf8RGfkNOOcbPOF+RE1onjrMWQxzKDG81edKUvWilrtsZ8630bXdxSxkpOfjbhMgzaemxKDIiHhx7MfRsQkIYEBgTGxt6Kfh84LnT58+dOXvm1OnTpwOCAs8FBnxz5C9/PXHkh3M/hiVHVTZUffr1zeLq+PL6xPr21PhMr6PbWFElUuvEMgWLwUEr1XkkBiqDCI1MCYsHJYQlhkQnB4CQkRhyKpEBJeegJHIOjo4KT7l4PupMLCwmk5XBKxXUOU2eleGeGVfrkL1v2jWyOlrfVS/RiuXGImmVkF5I5JfTEcwUnCCdLIbSJHCKMD2THp+aGZyOC81gAlIJManYqERkGIyYRBVkwkkp4YCAwNiTCfAIhoSYXykkCNAkEQZCB56KPxwMOgFmxOaU4PKUZJGcLC4hC2SkHCmOkZ9Jl2Fzy4gcJV5UQSrS0UQKLE8KZzCBGEwUCHoxGXoRnJWIZEKgOTCshIASZCaQk5KpiSmUGIIEXGig5WlxnBI0Q4JBkFMhhEQQPi4ZHRaPugTER+O4UIIQgePDQKTEWGRYIjo2ERUfj4hLQSUC0fEAZGw8ODwWFJoEjkhIDY0DhCSnR4AQCWnIBAQ+LQEcFQ0MTYTFxIDCgZkJWBYSRgImpkcCIXEZRHgqOjURmZKATExDJ6dBYkGASAgwAglPwpJhWYKsbBkDL8jC5mLxuThWIROfg0FR4UQ2IYOKIrBwdOF/0mu9PKb2tPG83dKtFfP6glkth/W3Cj7fH/Q/9W2OKSb7+AuegnVvyc5A6WqzpIORZo4NarkU6LgY3BMS5g6N9oTFD8UAxpLBcxDUNBQ1Cob3w8AuGmbdpKjmwxGx39eX04u5MK+z/P6e16ih1VZQazVUjQIn5gP47IRCcbqmDNdQx67XM9y9qvFh/dBQta1V2mBgqGUwcyWpp6NoYMzUOeesW/Ko16dlmws5c6N4V0dmRwOqQQ3SFgDLpDCtIkNXga7UYHT6rAYrtaOX5BoiTc5lzi7Bl9fS1zeT1zZilteiFldil9Yhl2/Ar9xKu3INcf1q3usnBXdu5I0NF3U4uicmFlaWZ2cmhgZ73G6nx+P0ejsHXU0+t6G1QWSuYWlKsPUV5Kaq7A4jp88iGmmTT3Zqx52VPnvleHf9aJdluLthetC2Mty+0GX0aqUyWBw1KbyQma0oLdcYGprbeltbO3U6XamySFqYJyvOr62pq1NXXZ0Y/vn62pv1yZ8vT3/ZHn851/txefDntaEPS+6Pa94vWyP+y6Mfl/ofDVmejDR83urx/zT586Oxp7t9N2Zb3lwb9n+86v9wxf9h59fPl3/5uOX/tOV/vfZy2/Vure8/jPw47nw35ng7an8z7ng/3f1xYeDz0uDnZc8vG6OPhu03+8yvZ3u/bo78vDb0cXng2ajtZqvmp06Df3nAv+p+4Wl62lO/phKsK3g/WSvfu5t/mevzb/n8Vyf9exP+rWH/lu/NrPPdgvP9vKMcGZL6h0Pwb/9bzoVvVivzp4vzhvg5i8WyNVXZlkZ7YDK/7u65YTBcqdQsFuSP8/jb5RVritI9ne7AZN43Gq4aa7d1mj1D9ZXaypWK4jVNyTWD5rpJ96DD8Wl8zL+z+drTt2PUX7OYr1sa7rRZn/bbrrVXDKmxUyb8/lDewYR0b0Q876AN1MCGTZnjTeTRFsqknbXYK1xxSZd7pPMOwXgjc8nGveqW3fCV3J1QPZhT35kuvjbCnWvDemuQPh1uQp89X5+z0sxdtfImjfQxI3vCLLnsqrk2ZBy3iiasOfPOvLHmvD4Dd6y99N56/1xfrbEou7Na6jYr5rrqNoY7rq5Mr6+tmBwD9FJzRkkzpKglhqMF8TUkcUWBSlNj1pqbykxmSVO90KYXdNdJnIZ8p0lmqy9sqc5zVovtmtwGJaGpDGtX4przoS0y1EANw2PK9TYXuNs0+ipNJJgeT60JIZuTBHaRZXj4yt31ewfrB1sHTw7uv7x158nuwaPta4+uXn/2oqZzIZlWF040/ylBfhRWGca0YSsWKfrdtJLZhMKJtNL5jOrti8wesGoJUrGSpJiitN3MtGyh6pakvoeq2VdF3nv5ffvywZsVk7d7b7wW15gCLwXFBh+NOv7b1IA/J5z4t+gf/0/E9/8Y9t3/iPnhfySd+F8JJ/5X2NH/Gfjd/8NDXtILkXUSNBV4TMmK6zOyDOL06MOHIv5yKPy7Q0G/PxT4+0N42yG0AAAgAElEQVTBfz507veHAv96KDX4XypzIUW4yBzgMUr8t8jgf4769tCl3x1KPvK/Iaf/DXTyf4NP/T3u4j9nx/wu69K/YgP/hRL++5zE3xUgv28WxFSRLubE/wUd/Cdw8PHYMz9GnjySeOE4OOgw4uJ3GRe/gQf9HhbyJ0zcd5SUb7jwI/mZ5+WESzpWXJMY2Fma7tFluGtw0zZRpQARfvJ3iZEBECgAAAceDzp59Pi3Px7/9uTJHwIunA4OOh8UeCE4KODSxZBTp84cPnrkx5Mnvj959E+HvyPkkJ3eHrlO2dJl1dSWN9lNw9MDM8vD/UPt1SZFpbGYJcAz+Dh1rYwno5VUSmBZoBRkPJyYjiQAolLOA+DhTCGWLSLyC7K50uwcCSWvJNc10T2zOT6/MzO+OrKwOzu9OeFd9LjnBjwLg019jTJdAb8sl6OgUQsJlEIslgfG8kFYLpBTjMkWw6h5EBg5KhUbAqPEA/GRaVnRyZgIED4Gz4HgctKR1OR0QmwGI1VQml1aL+GWZbNKiHgREkiOCYGcAGRdIgvBAjleJCfyC7DcAhy3OItdkpVdkMkoxjBLMvlKvFhFyJXC2XlgjhDKEyFZQgQpF8KQ4qlSPIINw0iwSAEqjZmaSkskFCAoMgS1ECxQY7iKzHR8TAQwMCTxdFR6YCo2CoSPScoMhWUn4nkQFDM1GRMRBQ2OhYbEQkLjoBEp6Lh0bHI8NCw08VxESkAyJDIZEpkACkuGRMYALgJg0Tg6KgkeGxhzNgEek44HIijpGCYCSQWlYwGILDAEl46kIJA0VBI6ORkWl45MRKJS4IgkACgqARyVRkrHCbNohQxaIYOWT8tV5MKpMBQdSeISsziELA4hJ5/1t41c7CteHJBPD5ZtLZmXpwzlBZARZ+GXxyM/P3TPu/LHevjT/aIVd/GuW7nekm/BRhtjAlrCgzvDQ11Rke6IaHdo9EBY3GBU4iQA4ksAuuMSB0GpXhJqRs5tFmSW0oE8fHSZKGN5rOHOjrtRzxnsLOtpL7LW84zVtNoqKpcVZzHmTI/V6ispWlVWhZKQib2o17NG3Zo6NaGnJW9ypLatp2Jgra9uyV22MlywPiXdnJGuTpVuTqk3xsrmBopGuuXjLsWYW+4bKBoalI+OlczMFS2u5kzOZI1PwUbHQROTwMmp1JkZ0NwcdHEFNLOeurgFvbafvL0K3Vvh3tuTX16DKUs01uaty9sbC3Oebkd3R3N3t3Vqzru6ObF/c8HnbeztrLI1l5h0PAk7vTA33VTBUIkz7cZ8b0el21Hl6zH12vV9HcZJn317YWBjzD7VUlWEA7FgSYYKhcFkLq8x1TXZ2zp6W9pa29qtmmq1tCi/RmfQV2jHnG3vbmy+3Vvy393y31z+eWvs09rwz2tDn9aHft4c/rQ+9H5l4M1890+j1gdD5sfT1vfX+j/e9ry+2ndnrvn5Zp//2bL/7bb/067fv//lw6b/87b/7caLrf4Xcx1fFvp/nup+N+Z4PWZ/Ndr+erzj3VTP+7n+9/Ou9/Ouz6u+55Pd971tH5cH/dfnft0a/bDkfjvZ+VOP6V5Hza+Lff4N74uh5qf95p2q/I0ywbu+hi9jjk+zPe/me94tuz6suj8tD3xZcT8ba301ZfswZ+8SZShSz6lAQQZkzI0G9VJpvp2IGc8T7Ol0+7W121rNXk31trp8o6x0RpQ3I5HuarQ7Wu1Tm+2XId8n9+BNi2lXX71ZqblpqbteX7OlKzsw1+ybDFdMltu2jmd9fdcaLKvayit19fsNzftNTQ+6Wp8NtcwYmEM1mO0+7rURyc5w4WgLZbyJOtPGnLSxfC2MCSf/8oT60Vbzy2vOm9O1G33Fq135u+6ig+HSe5Nl92dVdyeLbgxzl23Y0VrUSDVmrCZrQk+Z0FOGdaTRWpa3KmfZXnFrxHpvunXZWTJn528NFG70lLhr2O566avrc788vHawPPXs6tabg92vjw++PD14fm/v8uWVtp4+sbqOUlwLE2jSOaVgmhSSSc7KwiuKOWZDnrWe5zTzbBXU1lJyozy7RcttryuwGQrbKqVNqtwmNaNZQ7LIkBX0GIsUNmOXrbgrJroqZtxNBoMhCsa5hNeeztQHU+qZun7bzPrste21g/VrD/buP7v56OX1u0+vXH14bfenF1r7PIDZGII1f5esOoM1h9LtYNkUoXonrWQ2nD+YVjqfUbkZwXUTjVcyqjeTFBOEpiuQmkWK7Urh6OPSqeeqycfFnoPigf3SkZu2jUeiSlNYdGhy2InUi99kRB1GRnyHjf0RE3sYH3eEDjwpQIZIcNFCQjwfF6vJheuFSJ0QxgSfVDBiuqspjSWInPQjPPiJXOix7MQ/E+P/yIYc52ecy0GcZIB/FGMC5eSIMnqkkhahyo4qo8SUU5KrWZB6HtLITq3PjW8Vp3TI0tslaW0CSLsYrs+J1rMj2iQANekiNepP8KA/AAMPx5w9cvHod0kBJ5DhJwnRJ0lxP+KifkBFfJ8R+z027k+kxG+Jcd+RY//KSjkqhJwszjxdkR3SIE21KnA8TFx84BEIID4pOe58aNCff/zu8PHvfzj8zZHD3509cyI4KCA4MCgoIDA48OK5cxeOnzj1hz9/e/j0iW9+/CEBCnR4+wanfQZrvUqv1jcbnJ4u9/iAra9FbVSWaPNxDARNgENTQCRuRk4+EZmdCiOnYFgQIhuBJgGQWcmJ4BBwRryomKkxFDn6G/UN5TOrvss3lnZuLq/sTC1sjk0te8eXhjxzrsZeS9tAs6WnTqji0AqymEWkDE56rpJMlqBIIhhbjiXywZQ8SBYvHYC5BMBFgIgxsOzEVEIUEBuKZiRl58HpUhQjH43jgSgShFCTnaPAE/IgWCGYlI8EZIVCsqPwuUCmBJEjRjGEcJYkk1dCpIhRGG56JjcVnZNC5INyZRm8ArSoKIOVB+UXZTLEcCI3Pa+MLqzIgeWkJ5MSsKIMBBeSkBWBE0NJMjhOlMoogYOpkWEpZxMgYaDM2DRMDJycCCMnJqFDAPgwKDUBiI+MQ4ZEgwMiQQERaQGxkNDUzDgAOiYqLTgk/kx0ajAIFQ+ARUclB0UkBsQALiZCI8OSgyNSL0Wnh8cjYuFUKACbmIZNgpGA6fgUOBUKxAKQNBSShkpGJqXA48HoFCQWhMKDIFggMDMpPiMxBh1PL2aVmsso0mwkAwmhQIj8rAxmJruIIy2X8EsFf9tISxFswiFdn6y5uta8Ommoq8CvjlR9ejD8eM8+7BC47bkjncKlgaKDsaq9DoUBGWqMDWyJvNgREdobHtYfGuEKiRy4FOUJix+OSp5NgU4kACdA6b3pyd1ZsFlN3hVXXQUX7jQX9FrlZi3L2Zy/u+LoaiusLidNjeq7HbKKUkxro6Chji3MTdKW4hemGvr7NTtbPbMT9YNdJaMD5X2dCrujbGi2y7c11b251HVl2/fw3srbN1e/ftj/8mrn3aPtdw+33j7YeHl/7dn99acPN54/XX3xfPHVK8/Dh47bt0xX9yq3NhUrKwWzs6KJCd74FHt8ET88Td3cIO2sYdYns1dGS1YmmOaqpj7H2urC+EC3r6t1ZNDe3mFwDjT2jtjcIx2b27P7N1Y9g62e/ob5SeeUr6XdUmKpFvV1VPr6TcPuxomx9vExx8hw+9Rk18ay586V6dfXl7dHOrtM2qa6KlNzs8XeaWy2N9u7WxyOPo/L1mk3Npibm9oqFEptkeTq/PCLq8v+R1f8D7b9t1Z/3Z36uOr7uOr7vD7yamHg8aTz+Uzn81nHg9HGfW/to+WWTzdd/ifTXw48H666v94b9z+d93/Y8v+y++7lwq8ftvxvNl/veJ5OOb4suL7O9n+c7Ho74Xwz3vF+uvvnBfeXFe/n5aGPi57Py8NvZ13Pxjp/3Rjz31j+dWPk/bzr01zfK0/LHXvNp6ku/5r32VDzwx7jUil3Kp/2wdX0dcL5abbn9Uznm7met/O972b7Psz0vJ5yvpqyPRtpWDPlj5fSx+WMITFpU1swVyxqw6IWZAXP7fYXDseOVn1ZU7GjVS/ICmbFku3yiu3yiqvV+ted3f6Z2U8e702z5cDScGBp+DA48NHjvtfS+MDaeMNcv6zWrVUZF8s1C6rypQrtdYv13eDYB9/4vrXhzUTXZbt8voW96y7Y8eZvDRXPdvLX+gsXOkXTnaI1n/LuVuu7h74vTyY+PRp9utt1Y8a0PaDc7Cu66i2+Pam8My6/7sm7MchebEZ7NaD+svR+JdStRnt1xMEqcpsM01ZEujbYdG/S+WC6faO7bNSSvdkv2e6TzVglS52Vzy/P+l+/8H/+4v/81f/2rf/1k8+Pb9zdnduY9w66OurNpmKVjs4voHHFRCodkpIEir7IxgKqCkmtWk5PjcCQi9BQ0ioZCIuM1mks7LHI7VpxcymzWUVpVmIb8yHVObFtRfBFu3S9XznbVTbbV9faaI6Hsg/H5Z5Fab8HStM5/5duu2xqg9Eafn++wZnz4pnzPLfse197X22vFvcg8YQkxIUQIJ7gkgR3d3d3dychBPfg7oUCpVAo7tA258U9c17te+b/HX6zZq2VnNMqHVyZWj1aXN1f2DxYPL3eOjzfXNhdntw+iCoZJIgqTHll6ox8oFsz0K3Z3FNGDBmhx09DvToZibOM+Bljlwa7vA1hwSY2ZoieOY1PHPDpOooduw7v+xYhPwzp3ImS7mSNndbOHFW098SGe2f4Whd5W5R7I2r8ENUBqNpgbGu0pTxNOFbiP9uYNN9VuCQrGSwKK/WzypfgfUkfEu0AigyhPI3flWDTFE5ri2a0RVq3RllLE9m96QJpGq892bYxwao7iyPL4UqzOUNFruNlXsMFnn0Zrv0ZjopUdm8yRZaAkUahuiMwHUGEWh98vgcqzR1a4ovLEiE9iWoc6Duc0Z9grb+DNf/Em2rZQDXYkL/4sI98xCeuuYYAq+VC1nYhqNuZfxTCPjgiPzqZv3dB/0NEeOfD0PVhgdkYAB4CsCThTUyBf2p8+uPTu/dq7zS11QDG+mAwEAqGmJkAdbX1Pv2l8V9/++c//vlOS0/fFAE1Q8E1TfWpfNv2Ifnc9op0tK9ruLdruLdR2tI70dfe3y4JFomCXAQeLJoA5xIssHTEOQayPKLtWGKK0INhJcA6eNrSuGjPYLuOvqquvuq+4ea84vi4RL+k1KDSspThkbaR4dburoouWVVTT1VOdVpacXxBfUZ6ZbxHtBPHg8b3ZUhi7DzjHByCbJkeBJ4Xje1BFPjQ6U4YPBdCsUNR7JA4LhDLMbF2RzkH0R38yU6BVPtAimMwzT7I0iGYbh/KsA9l8HzJLA8sR4LliCxYbmi2K4bvQXAJsJZEcO2DGDx/S64Phe6MYrlhPIJt/SN5wbFCJz+yKJTh4E+1dUULfGk8H0uKs4WtF53lw6C4YKluFjh7KMPTQpTA4foT0WwAhWvOdqAI3elMJyLLmUC3Q8MpejCqnoWtMYphiLY2trA2M6eZIKkmOBuoJQ9rTjFD00AWdAiJaU5hWyDJQBNzXRNzXTDWCEkBGaMNUAwkRUACkYFmRFOYJRhtCcXZIjBMc6YHy8qNQbanknhEupCKZ1hYcklcN6ZAwrVypGO5eLI9le3NY3vzgjJDLV0Z5rZoK1drx0BHipDmGe3tF+/vGOD8r41M88RWJfJH2mO+rNSvTpWVZbisjhS8fh9YG8vrrPbqqPGSNfhMtod9nyo+7EgqZkGzoDrFZgYVxob1xoAWE6AUDO9HYEcwpEUae9NWMIbCK1AWrRhkDQUtD3AcyQ7J8ONkRTu2lEYMdWSvKuu3F5ulLfFleZ6NNSFtjZF5mS4F2W5+ntiEaNZ4f95QT5asPbWpMiI5khMXRI8LojdXh/V0Zvf21SxtzBxcfL/8/ftepXpQqe5Vqh9PNxcvV2dv56cv308fT84ezy6eLi9fbi5e705f7r69PR68Pn5+fdz9+bL183n95WH5/m7+/mH89rnn6r7h8qL47LDwfC9jZzpjUpYvb9o63trbXVQOdm4vjeztTHVIS4sb0spb8/rHpS1dDX0DnVNKxdrK2MhgS3tTXmNN2uRw46Cioq0xu6ujUK6onl9WjE12dPdUTk50zCull3vzqpfzq6ONlobyrIKc8samnLKKkpr6ouqq4sryjMKcnKKCrOx8d2cXiaNAVl/2ZXb4ZmP6586s6nBRdbCg2pt5W+z/vTL0OCe/UnY8Lfe8bihu5tuOx8o3Fenni5WqswHV6eDTdsfFauP5WsvN197r74OnR4qXm9nfl7N36z0ng9VPoy2/xtqfh5sfhpvuh5uex9veZmS/53t/zilepntepntvRzvP+xp+zfepNidelT2PEx0/J7tvZdVfG3LuButVc9K7wdqjxiyZv7BLwj6vy37qrX6daHucaruf7rifbLsZaLxS1NyPND6NN90MVK6VRrb42DaKrFrF7MFgty6xQ6mN5ZC/73FJ0bfS4vX0pK+lBd9KC/t9vIZ9/TZS0xZi45aTUj7nF5xU12zn5S+mpG7l5h2Wlb/Je1X9A6e11V+KClfSM2cTM1eyimcS0mYSUqbjU7fyylRDStXM8lZp8WlXzUZD/FJT2IYsarY9aLkn9vN49pfxvO2RrM9ThT922n5dTameln7fzD+fjV/syI7malZkqdONwYttwVs9EZvdgUvNotU6p7V658liXnscqSmW0pfnKMtyLg6kS4j68fbUTVndXn/Tt7HGlY7UngLHhbaAldbA5bbIg5HKH0tDT/s7b9/Ob/ePnr9+u9vbOl+bWh9snu4uG2ouai3NKMtMTo4ISo30Tgt3j3NnhfDx8SJ6eaxrW3aALC8o1Z4USYfGsFAFPszWLJ+espDWNElTonNNgl1lDLsllt0Ww+xK4MozHKRZDr0FXoryhPzEBJKVpz7W19gmVYsc4hZdWt83MrI8vnowt7g1tbY3d3K1eXCxtfhlfWj1s0+GDONaoW9b8pFeYObWCpF0oX0HSaGTljFTqAC5TeIcPmRInV1Mj5/i563SUyYJCUPmUTJ/2be48ZuA7n1J3YJ341JMz+f0waPS4e0W+WBlfnJTqqgjntUciu+MIsiTLHtTmYOZ/LFC0VRF8Gxj0kx7wUJn8UxNYm0Qs8SD6IX+I5Ku3p8ulCWyWyPpLeFWjSGWLeE20ni+NJHXEcvqiGd1p/Lb07nt2YKWDG5zCqclVdCcaNeS4Nid6lIfYd0YTmyKRNYHmVZ5GFSLTSrdoDl800iWYaCNTrIjKEuEDGDoOeO1SGZ/QnT+BtX5BwmsxYJpsCHv+fAPdig1oYWeA9HAjWboTjVwJei7E4y8SAAxXscZ/c4B846N+Ccfp28JN8JCzMxhcE0tvT8+ffyH2l8fNT8ZAgwgEBAEAgGagowMAFoauh/eq+noGqpp6eoYGBqAgIZQoAkKwhM7VbQ3yKeG5z+vrx7tLuxtzG2v7P84nt9ZDkkMj86MsvcSCDxYbqF2HA+aXaAV0wPnHGIbkeFr60TKLI2VjjQsbA0fna8urQ8p56RT010V5UnpqQGRIc5p8T7p8T5ZSf5Z6SHp+VFZZQlxWSHBiR4hKZ6iUCHbncz1tGSJSSnl4Z4x9ggrI6aIyJaQOR40uhMWy/5vI1FkOxhRALJyhbuG0FzD6TwfrMAP7xBC4fhY8APJjuHWrtFsni/ZIcjSzpfMdEdThCASD0h3gLNFWJ43xTmC7RTOcgi2ZrhiGI4IoQfRQUJ08CBZOoAtncFW7ghLFwTVCQ63NjAlaZGdULaeZJqrhYUQTHJGsv3IvCCqrQ+e4mzOsMcTrGBYGhhvBaYw4RZWpmYYDTBBC0U3QtINcbYgIhuKsQKiLE1xDAjWCoy1gmIswQiSCYwAgBNNgRgDQ5imAUxTD6KOpIEpAhKRT+B6cliebCAVBKWBUDQIhYuhOlE4/lxrTxuyE5VmR7ESUmkcMp1P44i5dgEOVmJbDB/PcLPxjPMWBNhzfQUWPDzJgcrx4tkHOjLd2cGpoeIID76X8F8bWRXFzvantBV7byorVsZLGot9NpUVl/tSRUtEa5VPW51/V51fX43v2WTxcWdKjR0mD6ZXBjKoNjZsNDbuMAX3Qs2HkfgxNGkAjJ7F01fI1gs062FLagMJXcawKHNjTDRkZEe7BLoSxXyknxu+uTJsaqiwszFmcqSgpT68tMCjtzu5rS68uzlmRJ7h42SeH+csq4pR1MUNtiZWZYkbigML0r0Wprr3N+dVv99UKtXL86+7++fL66uLq7OXn3c390fXN/u3N/t3N4cPt0cPN8cPN9/ubo7v7r7f3p3fPF3cPF/fPF//eLw4f7g4f7y++fn7VqX6oVJ9+fV8qlIdqO7aJuSljcVfT7c3NqeUU9KtzbGF5f665pzS2tS6tvzhSUVzZ/3QiGx5eWJna3Z4oLmzrbivt3q4r6ZfUSWXVYyONNc3Zo8rOyaUXfK+2uW1kfW10e2V4cOtqW97S/OzQ1X1FekF2TmlJXnlZUXVFRmFefGpyVl5uWnpmW5OjgJrq5zYsNme1s3+jpNx+cvyqGpbqTpaUe3Nqb7Mq/aUqv0J1bFSdaJUHY2qvg5+VRZ9VRY8bzX+2mu7XKo+UBbuT5d+32073Gk9/tLzejv3cqa8XJF+7i66kFc+DzfdDtTfDjY8jLQ+j3e8TMlelT0v073PSvnTVM95X9OprO7nTJ9qdfRtSvYy0f020XXXU3PeVnI7UPc20/U61XrcmtvuzeoJEHytSb3vrXhTtj3Pdj7Odj0qO+6Gmq/7ar/Lyq4Hqh9GaocSxCKjv3kY/i2DCh0Icpd6OFUyGR2ODrPRkQtxMbPR4beN1Q8tdT0SkcLTayUxaSM1bTkpZTEpeToufj4peTElbT0rZys3/2tF1XlN/X5h0Wpa+nx8ylJy3kFx3Wl101Zu4WRU4mx8xkFp/feGjs2iop3a/LW6xNXmqM2e+KXu6I3BzMuN5qv1lofPsp9nY6r7BdXL2q+ntdf71Zfrpasvg6frHVvDhfPtsfNtIcvtgcut3iutnkOZjKUqp9UmyUS5c3+RQ0++S5YPiQf/gNP6zxCu5aasbW+g80wpXe3O6Sv1nG8L+jIYvyWP2R3I+zbT9vpl5dfX/au11fvNtYuF8ZMJ2Upr/nRNynh5fG92RHtycF20KN+PWBSAqwyiVocyamK4rRnirgL/zizfDCd8hCUgztakUIJtT+UNFTkqMpj9mTx5jrs0w304y60/Rdgdw2wJt6oJJNWEMeviPKPEEipVhLWOAzESEZyk3Nqh2Y2d+e3Z2c2R+Y2JveOVg7O1/bOtrbPDgdUDl7g2c+cqbUbJPykFBvaNEIkUHzhBDp1G+Skwgb3k8GGkdzfAsY6RoLTLX3Mq3yYnj5JSBkP7f0QNX/i0b4lr5wPa1uN6PyfLdyvH93KqmqPDAlIDBZk+9FQJPsOLkCTGJktwGV6kvABGSSi3NMqpJFpUEinOFNtku9HyxTQx6kMgSUOe6tQWz08QgmO50FAbYDgbFiPERPFRoSxoCAsUwAL7C5EuNmZsvBbbQkdINBHgzDgIYx7SSIDUcES996a+D7Z6H0j+I5j0IRSv62WuLgD/pwD67wGWarF8gBdZTULTtUWp48zeQbT+nQL5xDNX48Pf28PfOaHU7FBafLSWE0nXlazvTgJ4Us0C6BBvspE7XtONpO1I1nWwBFtjYRgo2FDf+P1HzU9aumr6egAzUyAUAoZCjAAmWlo6Guo6OtqG+nrGevoAMwhc19AIAIVAcehPRtrmloTs6sLxjZmDu5Oju+8/3u6/P15tn3zZ/3G88mWje1hW1lLqF+sl9GE6BbHtA6ysXMzjivxbB6vqe8pXD5Wfvy+tfB5b2Bjc2BlbWetfWepVjrWM9VX3NOdmxIj9nGixfnaJke5BIY7RyT4xaX5eIXZCiZWzr61rIJsnpvIltJya+NBUD2snHMuNxHYnM0VUshBNFmBIfDSBB2e4YGmOcLI90D6QJI5h8P0sGCIoxwfN8kIzvbG2XjjHcBv7ILpzKMPej8SRYKxc4TQnGM0ZTndF0kVoXgCV6U1gexHozki6A5LpYmFjh7R2QHB98RQ3CNUNYuOJcQyxEgbQSPYQoh3UMcTGJZxlwQexfSiieKGNF95SgjFnm5lidIEIfQsyFE0GmSK0DGGfgBgdAhOGsjRF0oxw1mAiE4a1AmOtwBZUEBithyQDYQQTY6SOAVTDBKUHtDAEIHX04ZpggimMCsGxLPBcnGuoS2h2GNODBadDzCkgIsuc7W3LDuSQ3SkkZ7LQk0vjEFmONjS+JZZPITjRaRIWXcKmu1lbOls5h7tZuluTnGi2XhxhoAPPT8jxEoRkRgSmhTuFiP61kTXR/Gx/Wkue52hn6kRP5lBXyvFGx+JIcU2xV32FT2NtQGOlV0u+6+Fg7kFzXIPQogYPbkFB2hHQLghEBobKQXCZKbwbABlDEqbMSetU2wUKY9SS3kbGVlpZdIa4dueEs3C6GMDfipLFLeXhQRJycjTv9ItiYboqO82xuS6svSmqpsS3PN+jJNs9P8lppDV9rDWjIdtnbbisPtujMc+vszJe3pQ/N977eHPx/Ph0enr2+Pj469fb/cP1w8PFw93Xx7vDl7ujl7uj55uDx6v9x8uD5+ujl7vjp5vjh5vj+9vju5vju5vj58ezt7eb56e729vr55f7l9eHt99Pv1XPir6u1PSYlQ3lzMLQyIRsZKK7U1ZT25Db2VXRN9gikzc1tVbJFS2jY9L9vdn9XaVyorOzvUghLZPLyoYHG7Y2R7ukZSsbQ/NLfd091ctrY+sbkzubk9trI6fHq0cHy92yhoq6kvyy/MT05NS87OTM9KiEuMTUlNDQUB6LSUYhAxztB2oqppurt7ubvva3XIx0/FoYVH2eVX2eUu1O/Noff/sy+rA38HI4pLpWqq6GflVXy2MAACAASURBVKxVXiyV36xV/1gsO5kt/r5a/XzW//Vz+8XpkOpl9eVMeb7YudKS9bWj8HGw4bK3+mag/nG07Xm843G863G863FS9qyU3411HUtrjruqf88NqNbGfk3L36Zkz6Odt7Lay87y676ap8m2t9mO447cDj/ueLzkpDHzYbD6ebrtbrrlbqb9cbbrdVr6U9l1oai6UJQ9TzS2BfNJ//v/4rz7v1OIwNmEoFqBTSGN0GonXEtMWE2OH/L33M5KWoyPVHh5KDy9FuPiv5WU7ubkraalK6Nj9otLDkrL94pK1jKzl1LTNzKy19OzlpJSl5LS93MrHpp7VJNzt42ty4np83Fpk5EpkzEp8xkZa6WZ281pm+0Je/0ZX0ZzP48Vna+03n9W/DydVN2vqN52VKpDlero9/Pe0/Xq4/nCzcHQ8ULDxkD2mjRusT1wqd1vRxa82ew3VeyorHBZbg8aq/MpiKC70Q2Jxv/A6HxI8RB9Hhz8Mtr/Y2FwoSu/vyposin4y0jK9XLZ2Vz13ljltxnp5fLY+dzI2fTgvqJ1p6tytjxlujhGWRzVl+bbEuVaG8huirSqDsQ0BFM74vjNqS6tud6teX4NyaIsF2IkzTDRxrjQHdkezxjI4StSrIayBM3xDq1J7tJEp8YQq4ZQS1myoDtR0BRnXxEpSQsOp1C8kJYxhuQ4ADXCP7Gyb3pu69va1HLvwvrYt4udrcO51YPF7YsT2fwuP6LR3LXBiNeoZltr4NBi5t6N8BgEu/WYe8tJYUPmPlJTl0awqBUfOmAR0vvfc6R17lTYwIVP575LzbxHw0Jo91Zw+3pk92bZ5Fen0CSIuTkaYoAG/IUCvEMbv8eBNbEgDSJInQbTtEbpWKP0KDBdopkGB6Yd60Aq8GH60gx9KNpNCQ7VUQIHC3WC7r/RTN/ZIPWpEC0Lo7+wgA9Y43dQ3f800Pg3Q63/1Pv0f7Q//G/Dj38YffrT8P174/f/MNf+B1bv/3BR/+VlpeZN++hL1gggAbywBg7wf4pw76PZBikOZv60T/62Bny8JgH4Bwn8TkDQcSNpO6PfuaDeuVt8crXQcsLqOOK1XEi67gQDTzLAl2rqRTIUk3U9rQEiG7DQEkZCgsHGpu/+/PQf//XnJ21tHSMDhAUagUZBYQiAsammhq7aJy19PWMQGA6BInUMDAEg0AdtDTVD7Q/6ah+NteLyEpsHWgYXhxQzA13DsrzqosqWmo3D7ZW9dcV4n3JlKjItVCBmMhzxTgE29r6WbiHM0RX5/OeJiVVFv7J9arFncLxxerZrYqKpr6dU0V24NNmi+nm8Nt4SIbbxFhB9HCghQXaevlzvAEFwpFNApKNPqNA7VOgX4eDgxRAH80QhvNgcf/cgPkdEE4UKxRGOfC8mnoMCUwyp9mgrFzSOZ8JwQzAl5jYSOM0FyPXF2kiQNDe4pbu5XYgV14fkFGIl8CPyfQl2QRS7QBrPl8TyIbB9iXYhdGsPrI3YguGKsnJBM5xQZC6UKoShuIYEF6ClGI4RGuMExixPnF0A1TnEmudNii30SygLco5g84OsmD5kBNcEbGUEwgAQFiCqNRZPRUItjFEkIMYSiqICESQTCMEARQXireF4aziFjSYykGZIXVOUHtYKTuVgqRwslYsjsy0srBEoOhRhCYNRIXA6jCVmcry5dFcrni+fLWGRmGgk2ZTryxInS5j+LEs3qm+MxMlLaMml2Ps42QWL8K42CDsKVczkePFs3GzY3jy6yIYhYdp6ceyDnWwkLJIdzTVcLInxFfj9D3etlVF2FXEO5cnOPQ2xvc0Jo/Kc3YXm9tqo2oqg0iLPynK/uirfjlLvsfLAa0V+sx2uDgfuRCG6YNAhNGYYgZYaA7uMQZ2GZnIT+BgMNwknjCCxPRbYFiK2y4E1mhgwUBKfG+PaVRnfVh4V6UMXCRFudtDJkaI+WXpyHH+kP1vaHl+Y6VqY4VJX5FOS7p4X71ib4zdQn9BTGjZYFSMvixioSxvrqVBOyI7P909uz07urp5Vv15Uv15/Pj0+3Tw8/Xh4Oru9P7m6+Xp18/X2/uT29tvV1dHNzfHt7bfb+5Pb+5O7h7Ob++83998v708f3m4enq9uLr+r3p5VD3cPF2etTbURkcFbXzb3v38Zmh4emxlVzo53ttXLO5oUXU39iiZFX0NnR1lrU/7wYMPO+tDynEzWUTTUWzExUi9tL2xqyJb3VMoVNYtLg2PjnbNz/Z/35ufm+zbWRzZWhz9vT87PKcrKMytrCqPiIzLzc3OLi+OTU7Jzc5ydHelkAo9K9eHy+8vLlHWVk+V5K/XFX7qrj3vrryc7n1b6n7dHfh1Nqa6XVBezTyejbz9GVZcDF1s1d7sN99u15wvFp/OFl9t1j6fyh4tB1eui6m1DdbN4v9W31pbzTVr6MNx4Ia96Hmt9GGm9GWh8muh+Vfa8TMl/zvTdDnecSGuPu6rvRjpV8/2qWcXTWOfDUNvP4fbr7sqb/tq3ma7Xmfat2qT+WLfJVK/TtuxLRcnPxc63dfkPZfPpaN3teMv1SMPzdNvNWO3TVFN7GJ+n9v/Ya/6/mXT4QJB7ndC2xJrSZCdYTU7czU7fykiaCPObCPOTitwGfHznomOOCotWU1ImIyMWkxKvGhtUk1OHJaWLSckLiUkrSWn7eUV7uYWb6dlfcsvOy2qvqur2srLnY+KH/ULnY9JHQmNmU1O2q/K+K8o3WhO3elI/D+d/X2i63VH8Op1R3a6r7reeLpavz5bvbrZfH/Zf73cvjqYv90eudxVnKw17w9kb8thNeeSWNGy2ynOlMUBZ510db53gibKjatCRalSoHlJXM8UvcGdkfH987EDZLytPyAzhjDTFLvWk7o8Wns5W749XHE3UXS5Kj8fbtqSV05VZS7X5M+Xp0uTAUh9+qhMlTmgRzTeP4cCShBYpQkIUBxfAwwY4UkJcaRHOpAQ+JsEWmmQLzLRDVAdY9Wd7zJWFjpeE95TEJnqzXQm6ISyzhnj74crgqYaYiebUnurc7JQcqIXEkBhrzMrVZyR4ptQ39I/ObisXtoZXtqfObg6+Xe3ufN9eOj5qmdpyjJeiRW0GvCYD+05dYTPSdwguGYC4y2GSbmrYKMZHrs+r0udVILy6KFHDlPgReFCnZfqopG3Xu3PXv2tXUj8f1LEeJt0OkO4kjxxSfRL+0AOr6+jraGvqausYG5vC4GgozBwGgSKgZuZQU3OYMRxuioYaMTEAPy46zA5tj1PztgXUpDhnhXHoyI8EmLo5WAsBM0QiTWFwUygcAILoGRmraWn/Q0Pz7+oa/2Vo+MlIX03jrz/11D4aaX400fwbHvynPU3dm6sjsf7oYakWYA3wIOqIcZ8CaFqxLL0Ylo4H9u+BNjouVC0O9hMPpyGxNgphAyKYBtG2BiF0XS+Stoig5cXQcyOru+E0PIh6PlQjH6qBiKzhTNF2ZQD5ljAsAvTpL7W///H+n+/VPmppgBAQHIUEx6CAUNgHNXV9AyMTUyAYggCB4XAEWsfA0MDUWE1f6+/q/9CF6OlA9SkCcmZ1am5NamiKv0+kh0DEYzuyfMP9CqoKuxSdHb2tHb3N0SnBLr48tgvZO8LeM0zY1Fte211SXJ/e3l9dXp/e2l3Y3VPcUJ9cVRJVlh88O1TzfLY43VOWH+2WE+7qxkTTyaZ+AfzAYDuRxNrdw9rZncoSoAg0AMUW4hXML65NCYoX4RgQvtjKwZvpFmTnFuRg781lOJCoAjTDBU93RlEdYLZiDNcXT3MBMz0xNmKMtQjN8yWzvQjCABrPl+QcZs33I7N9ic6R1lx/IsUFyvTG8vwIVCcYgQ/EcU1t3LF4HgjPBuG4QJILjOQGJbtC6RJzqjOE4gQW+pPcw2x84vhhWaLYYn/3GD7Hn45gAY1peiZkA21TNYCpLpqAwFHQVFsCU2hJtrYg2mBIthY0DgFDgyOIIAsqDIw2AkC1USQwFGcKtjAm2mAcPHgCMZvKJZC5eIYDzcHPnivhEHgEK2er/44tYYvD3d18BFQmiuZIFMe78gJYggB2cIKPm58Dx4ntHCDyTA6LqsrmR4pxTpYkOwpJQGR6cti+fGsx00bCEvg58HzsbERstiffIchN6P8/7COLQvh5wdzcKGFTcdBYb+7UYElbbUxKnGN6iktqumtZdXBnW6yiPnykLPCkPbXNHl8JN2qFgaUQyBgGO4bCys0gUlNIJwDYYwwbgeNGIBZyILITia7DmhcRUTlsYlmoa19d2khbXnNxZHqkvQMbyLHSK8rxGO7LKc7zKMoVVRR797TGLUyU+jgjRHbQQVlmVYFvV1VEVbLbYFVMSbTDZHv+/EhTe0vxxs7czdvts+rX/a/n+5cHleqX6u358enm8eX64fnq9uHs5v773eP5zf33//by/+/69vjm/vvt84+7l/Orp9PH1x+qnzeqX48vl2en+9uJcZG+/l4za3Pf7n4sbK9OL84ODQ309XS31dRmJkTnZoVnZQQWFUR2tGRPjjYszrbPTjRNDNUpRxt7u4p6u0sV0oqWxrweWeXhwcLUZPfocMf2pnJ6rm9ssmttdXBva3xzaaC9KT89Iyo9KzE2OTEpPSs7pyA5OZXDYVHwFo4M23BH1+Hqqk1Zx3pr3X53/bGi8ai35ni48W6l92V/7NepUvWwonpYfL2ceL4Yevguv/jccP+l+WK94st42v5E2ulS6c1+q+pB+Xo5obpfUt0uq46VCw2pBx15z2NNV4rqx5Hmm76G857q28GWh7HOh7Hulyn504TsvLfxRFp7M9T+e6b390zv01jnQ3/TW3/LZXvp9+7Sm5G6u4n6L+2ZG1WxN33FP5VNqsUO1a7ibVv+Y67lXNl8NlK/11V43Fdyq6y/mahpCxeksmCVbpZjCT5D4R79AZIaHrPD1Xk1OfFbaeF5VclkuP+An7jLzUXh6dXv7aMMj5gKC5+Jjp6NidnMyjwsKd7KzpqJjRkNDt3LK3jtkn4rrZwKi5oOjpwJjZyPiBjz85sICl5LTj+rbFxKyR6Ljdmuyttry9vpTl9qT5huSzxf7rz9PKS63Xw6Xfq+P/Fle2R3Y3R3e/zr4dz1+drL5ebV/vjZmvRkofFgvHhvJPPLSNqXodQSf3yOJ6anUJQZQrZC/4ED/UFC6iGMtEgQeE5k/Prg+OHc7M7kQEqgq48deXGgZn24ZlGWvyjL+zxS9WW0ckWaN9uUOVufPVtXIMuMzfV2CbAh8lGGDLAaA6HGw+qz4Lp8cxM7FJCHAdviYTZkCJMM5OL0A+lmYRRAgrVpmsA8xYVYEMCTZoaN1uSMdVVVZEeEulBsEe+KogUTbYmDjTHDHdlDXXWJidnqIHt1fKS2TRZAmOmaUtuqnJ7bmZ5alq/uKI9+7Bxdft77sb/87bh2ZI0V2gp1bNThNJm49ALdezH+oxB3BVzSRwgYpkdOmHtKtVllWsxSsKgVG9yHCOwC+jTj4nqd69c82rZ82rd8WlbCZTvB3Zt+PXuZ89e04Mz/ow16r2Wooamnrq6vZwA1g+DMIDgQFA2BIiEwKBgBASFgcLgpA2Xgz0H4scBsxB/+LEBpLC/Om8Yk6OGQumCwnhnU1AwJMYQCdcwM9UCGxhCAjr6GEUBXR/eTju4nHV11Lc1PWmqf3v39P7Q+/AfM6A9r7Htnaw2RjYaHjaa3lYEbTsMF9S6YrpXEM4xjavmT/oziGXlaaXPRfzqS1APYRnF2pkkCoySuXgJLP4oJiOAYh7ANAtn6IUyjEBtAAFVXgv/ogv/gRNZwsQERzPX0NP969+6DnqEpGG5uCjGDW8BBCIgxGKhnZKhraAAwNoVA4RZYPAKJ0jU0MDA1+qDx8R+af+qCdD+afNKCaKqD/rKwAVd15jT1ljXKSrsGW7KLU8R+Luu7y8trs0urM6MTisra/JLq7LS8yPB4DzdfTmCsJCYjqKIxp76zsKE1r6untKuroKszt7c7b7SvrKYgbKAtpz43tL8xs7Mk3o4GCfTmlJXFxcaKbG3hNCszhi2ExUXaOxNjEz2CIhz9whzdfNkQnD4Ub4C1hmGtYSxXa66IyRPb8iU2PAnd2pVg6Yi2drMQx3C5PkSKI8yCa0Kyh9iIcWwvkjCAbumC5PmSmB5YuiuS50ewCyLZSJBWrlArJzCRAyBxTXEsYxIPjGAY4DhgqiOK4AglOEHIzjAbTwxDhKQ5QbgeFgJvvEcUOyzdzT2C453gRHXBmtIMgXSADkJTXf8DCGpijkUYg4wMgQZQDAiINDEE6RgjDFEUBNPBmulgjaOhEDgwHAsygekh8SAAXBeKMyVYo4USDsOOaooBWDvQo7IjO8c6PCIlRC7BNdjN3tfOxsXWydde7OuAJpmSeSh7f5ZDIIdih3HwZLn52HmEeDj4uTN9XEKL04v7mpyiJJaOlpb2VLI91dKVQXWmU53pTAmX5cFje/LtA50dg90d/6ffjwwfdn64Q1Wmd0Nx8HhfobQ9PcjX2s+XERzGC40RFlQE9/RkKOXZM/VRe3UxLXyLKphxBwzaA4WPW+DH0QQFCCGHIKVAWC/IXAEylwGgcghqkGLZZknJJ6CTaKhgJsaeYpIV4TzXXznUkZ0cJSjKEo8NFMi7U0sLveOjmIkx7LxUx7XZ6vRoTnocr1+eWVrs01wdNtSZNtiaMtqRNdtXIW3IGu2tP9he/P3yoPr1S/X4pHp8Vb2qVPcvvx7u3p7vXp7vnp6uHh4vH55+3D2c3dwcP96fPt5+e7g5vr/+enfz9fb2283dt5uHb1dPh5d3+w93X98evr/cnk6MyINCfYIiA0cXxrePPw9ODE5MjU6MDE5PjvT3dPfLWzLS/JPjXTNSJNVlka0Nyc11ie0NKb2d+UO9FfLOwunx1rXFPkVPdXtL8fBAa2lRclVJRk1l1tBox8b25O7OxMqcbH+lX95SkJcdVVSalZqdnZlXFBWV5OnhKxQKSVi0gEr3YfGa09P2hxSH/d2Hfa3fhluOR5ouFmRvBxOqHwuqq3nV44rqbfX3w+zLzej1qfzysO3lpPthr2FvNGW9J2p7IOnHapXqaVZ1O6v6uaO6WFB9U642px11ZF33lt311T4MN1331Z73VN4MND6Ott2PdjyMdb5NK64GWk+k1Rd9jc+T0ldlz9NY+31f43V7xVljwVVP5c+5TtWK9GKo/FSWq1rpUO0qVHuK33s9dxsdP5bb79alD8vSk5HqryOl58qqb0NFAzmeLeH8XDuLVj9Bl7/TSGRAg5NA7u2hjAxfSordyUkdCvIcC/GRid0HvLxlbu5Dfv6TYSEz0ZGjwYGzMVETYSFTEWFDAX59Xt5rySmHBYVL8UnzkbHzETHrsQkb8bHKEP+5yIizimqVfHC/uFzmHzCTnbjZmHXQX7wiy9geKbvfHXo5nrs5nDv9rPy6O3lyOH92uvLj+/rV2frtj/W3q62bg6mLTcX5Svuhsnx3OGdrIHVdnhzCNnLCvqvLcCpKtmdRdM0hn9BgQzQISIFb1OWWbo5O7c9M789PRvu6s8no8sy4OXnbiqJ1Tlq1oqhc6C4Yb0wbrU9rz4ksifTzsLXEAvRh+jrmYCM4VN8MrG4G1kQhjTEwExwcREQh8HgkngAh4wDWGG0Pop6vhVo4zSCaB/ViQtxY5lG+DiVZcdLOqt7u8q6axKQg2+wYTm9z5PRA1lhfXndbcWxqhjHZ8yM5AuBcbOyWLUgubluYnt+fnVzq2dyf+3y8fvBjd/tsf+HrSX73DCOoBebcaiDsAHsMWwRO4oImgC5ShFhBDR6nhoyCnVs1GEXatqVIj05KxAjMpwPs24aKlDlUr3q27UqaVv3a1qIV+76ty349O5nzPywDkv9D21hHV19XXV3nLzWYMQgJQZlD0Wg4BoM0RyKRMHMk1AKDwUB5WMNoITKArs82/V9BVhpZnhbe1vp0+DscWN0cZgRHQsBIOAAK0QeaAMAAMyjQ3BwNBcMMDXQARrqGBjo6GupGevpmeoYa//g7WOe9JVzNjqwtsTbwYRqJybqOyA9u5u8iGLppAuM4a7VgyrtEe5MAloHQ4p0rVS1MYJzhCsx2AmTb6WcK9FIEgFQnswi+TpRQL05gFMsHhNvo+FPVPamfxAxdNlEbDHin/vFPDU1tCByNwuKMQQBjsIGBmYGGoY6WgQ7EHIZAo9A4LJZI0APo6xrp/P3Df/3x19//1P6HNlAdSDA1wRlCKACmiwVfjO8erXhTnd7//tbUVZqWFZ2YGl5YnDGpHNj5vKycGeof7CgqSUtICU7NCguJ9mTZk3lOtKT0wPqWXJmiorU1e2S4enq8rrUuqa0msSovpK08obU0TsLBetuTO1vyoqJcuVxzDgfJ56PtnQj+QbzAUKGnL5toaWrFQfFcKGiaGYIEMEJqQokAENaYxMI6eHFFIQ6OvlyexMrGjUy1RzNFRDs/BtuDyBTjed4UtoTMlpC5XmSiAEJzhNMc4ZbOcJ4PXhzBEIXRHX1xXBcojWNEYxuTWcYEtgmSrm9uawK3NbbggzB8U4IQZCvGWLsjafYgG1eEjTPcxtXcN05oK8LxfCxtRVSQpbE6/KM2VNMIrA8EmxibGhqaGuga62oaaOiZ6Ooa66gbamibaGmbaOmD9KAYEBIPwxCRJAYejjWDoI1heCAIY0xm4yUhbkIPAcrSPKkgsaSpOL82L7M8w8Hb0TvSyyPM09HTTuDAoDIQNkIcww7LdSNjGWY0tnl4gr9XmJe9rxvBjsUNkAzvzFfI65lutnQ7Cp6LpzpaWjpbWTpb2bgybd1YbDHX3s+R6c5lSvj/2sjcEMeqFJ+Oiri22rj+noKq8ghXF7x/EMcvXOgbIUwtCOiQZq5OVG7LczZLw+ts4A1ocDfKXA5DDKIwgwiMFAjrgSJ7oEgFDCM1gXUagfsQeDmRWgKHpcCBmTZEDwLIjmgiq0xsKYlyZkI9nNBFmR7BvtTSQu/RwfzwIFpPW/zsaFFzeWBPQ3RKNLu5IbxHmlyc71lfFZIQwe5pTRmSFews9s6NdV5+3Va9Pqt+/lK9/la9qVRvqvvz69/Pr79enl9fHp5e7h9e7x7ebh5fLh+fz+9ujh9uvj3enjzdnT7en97fn949nN48fHtVXTy+HT/cH/56+n72bTs2NtA7UBSaGDo8N9o30S/v615cmJ4a7Z+eHFDODC2tjLe357c3pzXVJdZWxlSXR9VWxrTWp0rbcgYVFfPKzsUZ2fJC3+Jcn0Le0N1Z1dla2dFQ2tfTPDIhm18e3tocnR5pXJ9o3p7pKsiOyMlLTkrPCo1J4wlEVlY8DpfPoFFZBCoPT0z19d0d7j0a7/0y3Hqq7LpZV6gul1X3a6qH1V/Xc29XytebqbfbyZfbscfb0fsf/aqrAdV32ZeRlJkG7/mmoKv58uedzl9HQ6rbVdXx1M+N3s2m1K/tGQ/9FQ/9NY+DjY+DjfdDjS9jHW9T3c/jXXcj7a/K3uvBllNZzXlv/eN419uM7Gms/ba3/rWn7rat7Ka3+lnZ+jbf/mOw5ESeq1rrVG12q3alr3vSh33p09GA6nRC9W3i197g657814H8Zqlxqzt9qz1lKNOnwY9XYm/Z5OFQKWS1uDkNBfmPhQeOh/kPBnqMhfn2ikVjAYH9nl4TQYFbqSknZUUbaUnz8RGzsRGDAd49Erceidugn49CIm53sB/w8FiNi7uuqrqpLF1PjJkJD1lLTtkvKJ1NTJcGBcqig7bbCo6Gq1d6Cr6vdh+vKK4PZs/25+5/bP18OFK9nqhUP1Sq8+ebve8Hs3sLPV+Xey82FZdr0qOZ2s8TxVsjecuKjEAeSGRlkBfDT4+xFzuTLFAAI10tuAkYY4ZsLanZGp/4PD1xvLKQFRvOIOCFDEZWVLSitmakpXawvrA5L7oyxb8iOcDfwRpjomeipWGgpWNmBgLCoQYQEz04wBQLAaIhplCwKRgCQaAgGDQUBcdggLZYUxHWQAT96I3R9Lcys7M0oxHNbGxIzm7CyqqcoYF6WVPaRE92Y4nHmCzh207z1lJDcV4Ex84OyQ7SpIVDvSrxoRWZitGhL2uLh7MLW8PbB0ufj9cPLz4vH20tnv5IahihB7QgRF0mTjKgeBAfOoULGgO7dCElvQS/IQvvXkN2lRo1X8e6FOun4KQumAdIQT6t8NBOYcWSZ9uuU9Wsb+tqTN+hd+Nc+MDnjKkveFHgv6lr6+ho6Xx8r/XhHRIMNYei0EgcHo3DYywsMCg02hyFtSBhkXyUfgQLFkzTdwL9e5SNboEXPtDGmIn4RIJoE1BgJBJpZArSNwYamYGNgWamQDM9XSM4FEEmYVksKp2OA4ON9HS11T78pfX+g5mOGhWuxycbSZhAPy7IlagjhP/pQVCPstFP5wOiLD+GUt8nCo2DOEbO5I8SS80YB9N8CaRYZFrsqp/voJsh1E1zNEhy0kl01E60008WGqYIDOMFhuF8fT8egIFVwyC0zZEQmDkGjsbBzFFAiDHE3AyKhgBRYDKDTLAkAGFmegBdANDoo+ZfmnrqGgaf4ASIrSMdRjaz8+VQ7LEkAdI/3i44yS4kwX58sU06WFFcnZxbEBsY4lZQmDw+Lr+6Ovr+/fPu7mJjU0lefmJeYUJyehhHQLG0RpuB1WlWsOhYUU1N0vBQVXV5TGKMk7wjJyfVu64kurYw2oYASIoS5WaHODpTOHyUm9iSxUVyBWiRhxWNAYQi1bMKwnxC7Mm2MBwDgrECoSxBKEsQzhppJSTxRbZMZ6qlACf0ZIrCHRwDuAgrU5aYZutOsve39oyxdwy0FXjRWO44ljuBIoBShTCWCMP3wNp749x98G5eWAcnGIsDYHFMbLhmFKaJhTUAwzQztzVBMgBIuqG5lQGZDyLyTHFMAysHiK0LAscGsEVYxyBrGzeiW6gd050OpQIxVuYEOhaJhurqa5lCTCAoRRzbQQAAIABJREFUiBHIyAxuZgQyAsCM/9L9+F77g4aRpoa+urqeminEGEtGoYgwcwKYQMdYcikEa2xyfuLw3KCTr6ODp11kaqQoUBSeHO4b7jOoHJAOdVc2lnB4VIY1yoaJ4tnhRJ4MR1cqkQaKSAzIKsui8m3JQi7b0zW2MC27Np8v5lD5RAKPQHOiM0VMlpjFEnGY7myWO5st5lraMYg86r82siErtDE/srE0uqMxpVeaX1YeERxm5x9q5xlm7x3tnFQY0tSevjZV82WwZCbDq4RkUouBdqDRXVCEHInugSLbgZBOCLIDjOgwgbcDoF0AmAyGbYFjMgyNUiBmJXbMVBfbSDdGd3l8fV6Iky1EYGNcmuNdUeQ3PVG2slDf3RZXlOWWGGGbkyBUKnLSI9kVOeLR3vSYcOvCfPHAYK6iP6+1La27s2BypPXp5lj1+/XXy/PL688nleq/u3t+u318ury/PX+8PX+++fFyffl6ffVyefN0cf94/vBw/vBw/vD04/b5x+3rxe3r+eXtwePTierl/PX2RNpazeFYuvu4JOcnT69Pj0wPfv26fXm2PzvVNzc/ML0y1NBZouivHhmqHRqo7u0p7ZEW9ysqRocbxkYaJ8Zad7YnFuZ7Z2Z71zcmJyblPfLG6SnFwebS4c7K4enu1/Od+Tn59rLieEUx3VsZFerq5esucBYT6AKGrSuT7UKkMdgcni3FkkUkxvh6LQ9JD2b6T5f7H79MqS4XVb8/q55Wf93MPF6MXX3r/3HUc33ae38x+PKo/Pk8o3qaUv3o3R9IVFaJp4rFZ0M5z8vNv7bkqhOl6tvM3WTDSkXUVkWkaqzmQVF9r6h97K9/GWl5He/8qZS+TXU/jra9KnvuRzsuBpouBhoeJzp+zvY8TnRc9VT9lNc/dFRcyyrvR2oflQ2n/YV7Hak3k+UPC3VPGy1v3xSqe6XqeUF1Pa06GVcdj7x9VbwcSu+22y8W686VVdudGQWutGgKONOGmErD5VhRpmIjD0vzV9LiFpOj+v0kUlcXZXDoqK/veGDAbkb6S0fLt9L8mejg6cjglaSYg7yM2cjgJj6nlmldz7Zt5nNmwoJf25qfm2s/ZyUvxkfPREcrYxOnkzOmMjJaIwPGSpP2Ruv2lE0Xn0dPticfvm/9fjpW/f6h+n358+nr0+3+3Y+t0y8zn5cUu7Pd39f6brYGz5Y69ydq9yarN0ZLlN1pBZGC7DBeRiTfT0JzsqeSCUhzCAJpiiBBLBpyC9dHB48WlYdL02kR4UyKDZNia2/NTw2LrsvLby0rTAnzdePQnZg0LMxU/cOfampqWnqGuiZATWPTDwYGH4z0NUGmWiBTTYCxliFI1wSpY4rSNoYBzaAUGMwNDXM10xZBdcVEEJcKJ5EQWDKeQCM5ONpUF8d1V8UcLTTsThftzuZ/36r5sd/d15FPJOJRtl6mzGhT+zSb2CrZ9u7Qzuzsztjql6n1/fm97zvfbr8uHW5vXj0kNY0Tvepgbh0Ah24dYSfCpx8bNIwQy1ASOUokgzq1a1CL/iLlaNKL8H59jnmb6KAegKjOzK+JWzLn2bYrLJ30alqK7T8KaF1IGdkumtxgeAb8qaurb6xnbKKvZ2RoBIYZwzBmSBwChUOjLSzMkRZImIU5nIIEc+AGAXRIEM3EBfZnCFUnR4wLtgXTgR9QhpoIUzMzU6iRCdzAGKGhC/ikpqWhqU2hUYNDAzILErKKopOygkJiRFx7G0NjXU0NNT3NT1i4IZNs6sqCePCh9hQdHuq9N1U7kmmQwjOKoH+MsFKP5hr6MHSdSWp+TIMEF3CBB7hUDCgT6Ze46eY66+S46Bd6GxV4GeaJjHNdjXOcjTOcjeOdTEIcgDyavi0DyeUxLW3YBKoV2ZJBsyLZsqm2djYEGxLPhW/FY7h4OAdGBETFR/iHetsK6FFJwd5hoog0f57Eyi1M6BDEojkiBZ4ElwCqm7+lnZgg9rdJzQvc2BmrqE6rq89tai5eWhhZXR7fXFe2NJVWlmdlZEYnJAbHJvi7iTkSD25wqDONZpae7stgmGEtNOvrkqrKoovyQhtrUxKjRXSSSWtzTmCovYMblc3HCB2JDCbUgqBHoBhhiHo4S5PIZI+67sLoTH8KH021w+LY5hSeBZ1vYW2Hp3HRMJIxhGDEcrVyD3MW+nApQhzDmYSyMiPzEC5BTJcgpoOPJccdTxMgMAxjEhvIcjS3tYOxBEChECTkmlgRPzmwTHzEhABfur2TBYUFRFgaAEnaSKoxlKAPxmmjaIYIihacqmnjjHT0o1owDSFkDYEXjeGIJ7DMGQ4UGyc62hKBJaNwRHNDU30DEz0gwgyKhsBwcE2AFoqMIdtSTZHAj3pqhkADfVM9LUNNCApsBgPoGKubwgE0NhWIMkNTUKHxIfYe9kx7Wzdfd4GbsLi2pLalpkPe3t3buXewWVdXJHbneIlsvUXWHq40TwmDI8C5ePHSijJCU2IdfDyd/LydfcUhCSE0HsnGgUrk4il2ZBsXa6abLcudzRFz+WIBy43LF9mRefR/baS8KlNand5cmdDZmtHUmJqTHxSb7CkJ5LsGCr3jxSnl0XXtGfOj1RvS3O4gTjZGtxxh1oiEN0OhUiRKhkB1gGGdMPMWILTFGNpsAKpRN6rVNW2GoavMUbkYVCaDFCugBtqRYiXM7srEnDg3sQN6oDtra6V1qC9nfLiwKFfkIjCrKfZZGi+dlGelRbAyo1iLI4Ud9WGKzqT25tjiYv+V1a6pqZbJiY6rq6Pbu4v944PF3d3O8cnibll+e3dOdVN6SVVSYVlCSWlyZXlqdUVadVlmVUlxfXVFY01DS3OXvHtwfHR6bWHt4PPu98OD88OvZ1/Oz45X5qe9xG5Ce4G9yDmrvGB2a3n98/rpyeHm6sza0vjW7szs5ohyY2hqTjap7Byf7JiY6hif7BibaJ+a7p5fVMzM9q6sjiytjq5vTS2tTUzO9HXLG7q7679/2bn8djSzqBybHVxYHDjcHt+f6Txc7E2M9ibT8BgqE2zBZPL9fINS+U4SFt+OQbfmMa0zE6Jnhru/rIw8nMypnrZVr5uql7XHy8n7i9HHq9Hrk74fB12XR91XJ/LL86Hfb4uqX4uq25GT0fTVOt+xTMft+vCLweK3+XbVWu/zdNtuQ+p6afh2aehTb+GDvPyqu/y2p+qhr+5hoOF5tP1tqvtprP1V2fOq7Lkfb78ZaXme6vo93/s02X7VU/XcXf3QVnYjK78dqn6Zbb6ZqDySZZwO513PVV6v1d0ddP6+GVM9TT+dDd1/UbydDj0f955vNZ6t1X1frtkZyNnoTM8X0ZNYmGQrbDQOGY1GLqQmv/VKD0vzD0tzx0L9esWiiYAgZXDwQmSkMjRoOT5SGeY/6C8ZC/GZjQnay06ZDPGttqGV00lVdEoRwaLalrGcGL2UGKmMDFxIiF5Jz1jMyF0vrvw5PbNUV9GVGXGyIPv9Y/XpfE31eq56uXx7OHm42r8537k62/hxsnJ6OPvjy/TN4czP08WXo5nbzcGDyabN4YqdidqNscrJrszSJNcQN6LEHs2zheIsTIEmBmgoBgFA2FrQWguLdyYHjpcm9uYm0qKiWJZ8KxJXwBRG+IcUpmUVpKVLHBypWAyNQIBCQNra2h81NP+ppvGnpvYnfUN1Q8BHHf0/1TW1DPQ09PS09YG6AIQWAKVpCDUxBhNAYLEFygMG8EYBPAggDhGCx8MxRCKGSETBTdz5lNHWnMuN7pvd9tOVqm9LFUdL9Sebw8nxcUzXGAuHVKhjulVIYXaXVDY/ML7av/plemlrevdk6/T+dOXbl9WL+9TWKbJPI9S9w9hZpsFrBom6UL5yc08ZUtwNdWoHcOve47L/IuRq0kvIQcOS8iNMsNxE0gANaBWULfhLD+3LlR5Ny1G9X4Lal2Kkc+VTG0HZ+VZCFlfAcHJhW7Ot9IEAXRDICAoHIRAIBAIFh2CgYAwESgCbCVCmgVbQELrZ/0fHfT6loSh6v39zZ+59de+553lO3WfvvVZ6jLEiVToKIh0RAUURBEVEpCoiioq99y5W7IIFe+89dhPTTM9KYnqysvbay/vizDxzX+znr/jMb+Y332jUT1r/GwViTEoIUkT05Pkh8XCYuyvA2Rlw86b7X/562enGTRLBJysrpam5rL2rsKXT3NSZWt+WkpWvDRcFQoDuTld/xkBd2SSwKAAax4dHMV3EpOtqhmsaD1QUATMHuWQEe5h4gFj6bRHxenwwKFuKqIz1rpUBGmPdLQqPBgWgQQOq0wAsCeC2eHiT0rtWBi6VAvOkULMcx6W6MqiIIC47kCcI5AlCBCI2J4BC98UzcBkl6at7KxtHq/und7YOV1e2FhbXpwfGu8eXB8osOUn5yoRsmUAdEKKiarJFCdnhqlSeXB8oUVFDJD7ZJaouW5ltqHbvYHpmrmdzY2x5aXBleai7s6atpay0OL23u2F9deJgb6G6KiNSwszL1cbGsr29LxGJLllZMoslY2qqJSdHyQnCJuojWtuLVAYBKxRH4yAi5MywKBKN480MRlKDYHg60AN5OVIbPLjQkVysY0VR+EoOOdSHxEHSuEh/ljfS39OH6R0cxRIqQ1liJjc6KEjKoPBxTCEhXMUMV9HDFCRBLInIhvizoMxgJJsPDwgC8XigcC6QS7oZTnWJ48PVIqxORpLHUETRRFooghyCogSh/OhQH7KXHxOMpbhg6S6hsUR1emi4msKP9Q+K8mNFEIG422iKN4lDgOCAXjBXKNzDA+zsCXEFIQEwDBRBQILQYLQ/JkwazhHyQGiIB8QdhoEifREYPzSZ6YchIBC+MAwRiSGhAQhProgzuTyh0McVVxVNzI9n5KabMpLHJodt9m7HSP/oaE+mSbU4Zq0vTtRKaHolr7kpz5SlPTw7nlhfyi4tqW9vizfqRdFCnjCAEeofIKTRw6lMESNQxAwUsfiyEGGciC8LFchFXEnIPzZyqqt2xlbv6Kvs6S6srTXlFKjM+RpVsiQmRarJVec3ZbT2F69MN613FzRHkUrxblVIUDMK2QLz7kFibBifPhS2H+PT5Y3s98Z2eMLqLt2uvXy7FYhsQGDyvOEmHNLEo0QxEaoQwrytqjpXEcwE9LSknuz1VZTIFDLfvk5TZ5P+dK/7zmJDR43G1qSft2UNNesb8kTNRdLWYsWdueaXD+cG+sonpjq6B1uzK/K02WmqzAxparo8M1edV6EwV0QmFYXpswXJOSJzgTizQJKeE5WaKdIZJdqkaE2yTJsco09TJGco03KVmXmq3HxVZpYxs0CpTfb1Y4RHqSI1SZWdvRNbO4s7u4tLK2Ojjo31pQePDjaPV97//svD54d3H2zuH6/uHi5u7c6vbk6sb0/tHi7unqxu7M1vHSwe3t9c253fPlqZWxsfHe+fH3VMDg04phyL2wtHxyv3D+YerNnPNkcaq7PxJF//IIEfK5oVrNUaS9XGLGFMbESUNCpabLU2Hu0vvn62/fXD/t+/H178dvD109r5m9nPH5Z+/3Xjt0+L399Of389fv50+PzN/NePG38/X7h4P/92oXy/RTWdHfqgLeVOtf6su/hJX8V6hXGlUH3WnvWmJ/fLcNmnodpfbDUfHM1fJqwfx9u/zHb/WB78tmD7umT/sTb8bWXw00L/t1X7xe74j42hTxPWi6ne30es74cbXw5Vflho/rbR8XGl8fudtk+7rW8P2p8dWV+fDXx5N/P5l5kvz6f/eL988W3tx5vxdw96Hq3X35uu+HEyfDbWOFmot8hC08m+Jl/MRm72ryODd6tK7tUUr6YZptWqNX3SUU7Ow5KS1ST9kkG7oFdNa2SLicp+Ca+Dz+oMDRwU84ckobUkfDrIvYri74iTjWvki6aEveLcd729b+0jDzv7L86e/XG8dzze8+F0+eLD6S9ndy5+//Tj69vzXx6+eXX37euTz+enPz49+tvnhxdfHlz8+ujH040PJ9PP1vvvzbYdz7Q8XOs5uzPwYLOvuypeEggODYSE8jAkIhwBheBRBCqWyvWljrY0P9+aO9uYOruzWltYzGMIaaSQCGGkIT6hMKcgKd7IZfFYDA47kIdC+1y+fuP6LScnl9u3XV1u33JxvXnb6xYA5gYEOjt5Ol/zcHZxcwU4e0JcgGAI1Msf7qGiIjW+Hgn+njo6VECCkHAQvC/Oz88/JIBFRUGsJaZ78x1P1tsfrjY+2267u9z+aGd2oHdIllCLDy+madvE+X3lA6PL93c27i3tP1rbube+/2j/0dsn+y8ej+6epDRP0eP74VE2mGzMQzyAVAxjVYN4pQMns+Okg2B+5xVi+U1qlUtgAyNpXtP8HKMehCp6sIZBYeOuceKVzLqr6t03Dt1LtN1Jsm1Uzu9X2oYKaouLSpLKi+NNyZG+BA8A+DoIdhsO98SiIL5ouC8KhUP6+MHhEUSIiY9JZgNkmP80sW7UK/EWPdOaI63OjDMoxSQ89uqVn/7lf/7Tf/3b/+uHBpoNMfXFps7GjN6OFMdAqmM4ubNTV1ulyUqVBRBRHpf/y8fzJtcHIPRziWMD5PSb0f6XVNRbGWGwMinGFOhs5nkaeV4y6u1Q/NUYpkuaEFohh9XKvRpj3S0KtwalZ1M8uEZ5u1nn2ZkAs2q9W1WweiW8TIXKUeH9ED9BgFe9UUg0geZLZPqR6EgUzB1w0xsPqWwt7XZ0DM30z69PbR+t7N/dOri3uXEwNzDd0dJfWdiYmlkVL9QxAqRYXV5EeoUiNJYYqWUEhCP4UXiNMdQ+Wn1wMjU20eIYtdgG6hyjLXMLfcsrw6Nj1u7OmtPjjcPdpeGBlob63JTk6OmpjrAwgo/PLR/CbSLZIzqGFSllECkgHMFdIguUxAbhA6ABQt9IDUeq4wUKsByRb0gkEUZwInHgWIZXUCQ5NlWcVKxNLNFSJeQgGT1ESgoS+pDZ3gQWjB5K4EUGhMUGR6gFJB6BFkrkxwSK1JywWFpQJI4lgofG+PFEeHYINiAITmMCaVQ3Nt2VT3Xh4a/JGO4GATZegEmNY+amS1LSREwBCscEBnCwVAaSRIXSWAgfmgeGdjtYhlek8OKzI/S5UUJ1AFdK9Q/CEZgYJNEb64+AoT2hCDcEDoj0gXjjQN44CBQHwZDQYAwIjkfEJSr16YnevvCbnk5IXwQA5gnHwHz9cazgACaXQWNToWgIFAczF2bsHO1EK6P3jncfPj6NT1Bn55gXF2Yu/vjR09XQbim5+PH6ZHmgMUeTEsdtaylITFX0jdvaB/o6bAPPXr15dPY4OTWRHUIVxvIChXRmOJUlZLDC6Qw+LTiSK1KI+FI+PYQZFMH7x0ZO9tRNDTQM9lU1NGUUlifkliVkF+iMWQpDrjo+T2WuS67vylucaFhsy67h+5b5ACqhXnVgcJW7R50XsAEKbvaGdsMRnUBYo5Nbo5NH/Q23RmdPy21Ayc3bxTCoJYxdFRceH+ovY2MaCjQmLTeMDc5OCe1pTdHK/fRK8vRY8exo8b3drgw9oziVV5HOH2jUVZq4k+3JDVnCwTrD3kxjvyVt1F45OGzJq8yUpybEZmfIsrIjTGZ5dlFsTnlkWkVwYlGgLoeTlM9PKw01l/BT8viGzDB9ZkRiltSQE52YI9VniuPTw7WmELWBKo0LjNGEy/VhYi1PEMcOi5XEp+ZbrGPru/3j02vbu8d3T+YXZ548v797d3PrcPXuo/3Ts8N7j/cOT7fuHK9sHy5tHcxvHczvnqxuHy5t7i/s31vfPFzcvbc2Nm/vs7c7+rrnp8anF2cHJgfv3Fnc2xg7Xh54cTxfWZbG4jKpnHAkMRhPFXPDNRGxCcokkyk7Nz4pYWbO8fbd6d9+e/jh3fqb17Nfv6x+eL9w/m7ux7eNi993Lr6tXXxZuTifff9w8OL73qcn06/3Ov9+3342nLVYKBxPCfrkKHlizT5tzjxuzJrJVGyVJTzryPtgL/k2UnVuq3zTW/VlpPm32Z6vk53fZrp/XbB/muk5n+76umT/smR/P9vzZbn/4s7437dGvs10/zrc9jeH9dtY+7vxxu+rXb/v9n1caXq/bvm8Zz0/6nh20PLifvf397O/f1n+2/nixafliy/z75/0vTvtfHtkPRotORooeTPX8dzROpqekEnzM/ng5s3pnwdsh8UFaxkpE2rFpFy+n575pKLicUX5cVHe94Hud11NMwZVnyzMHhNujxYMSgWLCao5raIlkFZOxBUSfZpDOT1Rgim9ctmc/Lan69zu2CirObF2/21/9+LZvfOT9Uc7M7urI9/On1787ePff3tzcXF+8cebi99eXPz2/OKPVxc/Hl+8P3x3MvVsc+DRUtf9eevRdOvRvPXR9sDLo/G+elME25tDh/r5emKxECwGBQci/GAEmrfPaGPzs835x2tjLw5Wa/PzWKTQ8BCVIEwcLZOnpWdrE1JDQqNDBTFBvHAkCufu7up088qNy3++fe0njxvX3a7edLvs7HHVGXbbCXDzssu1Kzev33BycXUDesDhniSkaywJKMfcVOOddAyQkAwmoQBYpLcvDo9DoCgoZL5edjjTcXe2eaYtdWMw/+lO38HiUGNdi1RXAw0wkxSW5Jal9efnW2cnJ88PDs+29h9ubZ6sH5wdb509rrDNSPP6iapuV34rKHIYKHWglCPouEG8aggX009WjXuHd18hlt6gVDvR6/w1U1FV913Dm9wlLRBNJ69qxTD2PLZjX9t7lGg70fftZ4ydFIxs1NqGrf2tTbXm2iJ1YUYULwAMcv8PsOdf4aCbGJg7FgHFoNBIhK8PDCqlQPLFPkmBrhHe/5QSeK06DtWaytq0ZY+2mQethdmpCjIR5nrzT643/yPAH2rWi6vzdUPt2TOD2TPD6WP9+sHO+F5LUk2BOlYQAHO65Atw4mC9+LjbCqZXLPVmFP5nDdUpV4isjPFJpN80Bnokcbxiae7hPtclxBsmAbRKibZoEM1qcFOce4PSvVnrZYn3aE3w6oiH9uiRdqNPfwrRkuhbqMLhQf/qcv1fXF2c3Tyhzi7Q224gF7fbLu43RLLQuc3pcktJfVtVW2/D9PLI6p255Z3pkdnegemOVntlx0hNfHaUUM2Qp4Zwo/FCFVWkpPBlfjQeJDzGv7Ezc313oLU7LztfOeioHRyun57tmprp2r4zMTbeMT3VPT3eNzXW22Iprq3JGhpsXFy2yeSBeKKrr5+LPxUYHIYXRwf4EAFEKgxLBNO5eAoXJ4zj8qIYDL5vQBiBGebLEZNC5fT4DJkhL85UFh9jiuBrghJLNDEZkcHqAIGCyhPjmHwER0wIldMZ4QRysE9wdACO6Y2iAVkRxBAZNTACxxQgGHyoINqPG+brRwIh0bd8fG7T/T25FICUDUkIQ0/UJ45VaXJi/JU8iEyAlojxRCaAEgSnsdBkijeRDKUGwH0ongi/W/RQRFgsJUROwrG8uFIyOQRL4vgQmBgw1hOJBweGkrhCSmgky4+BRBMheAbaGw8Coj0RfjAIFowhobUpuvzKAjyd8J+X/g1DRNJYFF9/HFfACY8SYIkYON6bEUyncihJmUZWcEBmnvnpq7Oq2rIkY3yTpXZycqipobyiKPV0a/ZoaXh1pK08R9tQn13bXFJcW9LU0/Hu8+dHT58trSyas0xSpZAdTqeHkelhZLaYGSRmBYTT+bIQsVoSJhcQAoiBAs4/NnJmoHGgp8LaXdLYWVBUb8oq0eUV6QpKEswFqmKLqcSakVeja6pJWm7NbRXQC4EuFS6ulU6u1a7u9TBwLQ5WAwe2url33nLtdPZovuXeCoK2AkG9HiCrm0cjGjKiFBYLmZEkUDgFWJEVY4rnSQUYnYw0O1jcVKpYHCkbt+fMjBbsrDbYrAZbU3x7afR8R9pkc7K9Jr6rQjVgMdTlSXcXLHdWOibG28oai6OSk0SmTHa8iaZIFKfl8g0ZTJ2Zrs2i6TKY+my2MZ+TnBdkyAmMT+cbMjmaFEGCOdqUF5WUIdAYwlQJYaqEwKjYCHWiSKoN4kbxRUphbKJYl5xaVjW/tbN77+7W/s767vr67try5vzy8vTslGPnzvr9R0f3HuztHa08erp3/2xrdWvk4O7Cwd2l7f2Zuw82D05WTk5X17fGl9ccg4624eHuufnJxbWFmcXpzc353Z3Zs9Olw93R6akOpVpMIPmTmDwWL8qPzicweFFKnTEt05CSvH+4+svrg88ftj5/WLp3Yn3+fPDb16U3v0z++nXz+/vVLy9mLr5tX7xdfLLY8PmO7ctW37v5xm9rzffajY2RyIF4xvvBwnN7yflAxVlb/lZp4seRxh8z1l/sFb9ONr/vrzjvqfg80PBtpO3zaPvXyc7v87bvi4P//W79smj7smj7dXXg7xtDv68P/r7Q//t4z4/hrk+Drd+nuz7Pdfy60fN5o+P7bs/3o953d1q/Pba/vdf19mH/bx9mvrye+OPL3Psn3S8O6z/e63i6WLXTaV6pTj5qKdqszK4VhZRy2EYMelCr+dvY+J2cnGVD4qRcvhCn2jYmb6akrKQYt/OzL7aWLg43dmuL+xNiLGJev0LiUEX3SQSdYdxeEX9Kq2gX8kqZxFZBUI8kbEwdu5yafKeoeD2/ZKOy9s3M7MXZg+frcydLI3vzAz/enl78ePH57d23L3d//XT/1w93v7/Zv/h2/4+3B68PJ/enW56s2x4u9xxOtRzNtZ8udz/etL8+me6rz6b7AvywICwKBAS5o1AIPIaA9kLiPdCdhTXPN1efbEy9Ol4pzUih4gIC6RI6jS+IUEhiDSx+TIhYx+RFsrhhMdGyYCYJ7XkDeOVfb//5n1yu/Mnd+eblS9evXXUCON90u3kZ5Olxw+nmpWvXPQDuIE8nf6iTBO8Rjb0ZT/EycjEcpBsO5AKDguEIDA6DxXoDFULmkq12z9FgzZGWaPyX+sybs+2W5iamMB1n5LC1AAAgAElEQVQXVggPy1KU9PUv3Tl6/mTreHN1d/r0+eajN4e7Z8eLR4/L+nY4+l64uN1bNgSWjXhGDnmJB2DRg7jYQbzCRowbIMUNXyeV/jsi04PTjpKNRFScuohancJr3WMtwubtxLEnOvvdpIH7CT13TbZ7BZOPSx2bxXWWtqYKe3NhZ2VyuVmerY8Q0LxxXpeAN/4EcrkKh4DhcCQYgiAgoTFkYJ4AkRMG1ZEvZwoAZUqcvUS0akuf7TWP92S3VidlmSRw0M8QwE+8QGyiWlBVYhjpLZnsz5/qzZ7tNY+1pfTVJpWlxyiETB+wq8eNv+Bht7l+oDCip5DoHIm/pqXeKI5AlEpQaUFeiQwPHc09muAswd2Q+d0yC+AVsbjaOGSTGt4e792qA1o07u1GSFM8sFkN7tB42wxYu9Gn04Cti8eJiFdBV/8fgNMNl5turrfBrh4QGMobS0BzQ4NSzMahcVt1U0WVpbS6qczSUV3RVFTTXpJfnWbMUesz5MJYtjxRoEoRq1JE4jh6SKRvkBAriPZTJfHySpV6U1hKpjgpVbSxMzQ5a+0frOnpq1rfHFlbH+3prR0eah4eaq6qTDOmSG0DdW2dReZseXCYT4iAkJYVl19iiFbxsUQwheXDCCL6032CwljhUQJhdBiKiPShoTgipiwhIjZJrMuMMRZrVBnSxKI4SXJIkIJU0pOZVBErjmdI9Syxlh6ho/NiiWSBN02E5sr9GWIshumOD/Ty54AJTE8iE0Bmgugsb2YAhuALQni7kv3geLSnP9I1loftKlRefNq8+LQ6WilVsJwiAl2DA4GBXCSK4E6mwVlBPr5+QBIV6gH6+crN/0EMgOEDoJwoClWA9/S5BfJzJ3IwMD8PMM6NwsVxIynShGBuFBFFdfvvsA6a7AXBuHrjvIgMHxwJTedQEkxaS0d9UBjTE+ZCCSAy2DQcCe2Ng2BIaIQfzJCZEJ+ujdZFmYvTQqXBY4uOps4Gc35qfUt1e6elt7fFMdRx/2h9acY+PdGVnqqSRAX39Lcf3j8cnR6fnJ999/l9taU6PTdNpoviR3MDIxgkPoEmJAfH8rgxXGYEKyQmLCZJESBgBwn/NztyfqTFMVDdNVjVbC8pb80srDGUVRirqow1jabSBkN6lcpUGN1Um7jSWtAezir18qzzANa7AGrcPMqBHjnebkUQ1xZX115n9x53YAcIVo/wtnhDR5G4CSyuA4+wBPkl0xDNabEjLTlL4w0t9UnBgcDKHOnzo+Ene7ZX94btHaaKwoi6quicNPbsYOZ0d1qyBFuoY+XGs1srVP3NyUMdqWO9mTOO8unp9sySdJJIxFQnsRIyWYlZARpjgMZIUhj844xkVQoj3hxkyOEk5bLjM1maVJJUw9Wa1HkVpV0DXVMLDbYhTWYuQxQZJJVHahIFEXFUZiiNK+ZGxoXFxaeXVgxPzTw4e3z38d2Jpcm+0d6hSfvS/NTK/PTK8tzxyd7TF6c7+4tHpysHdxeO7y/vHc/9N5ObO5MT09399rrm1oIBe93oeFtXT8P41MD8wtTk1Mjq6vTuzuyjRyuHhxM7OyMx8mAK1Y9CpXNDI8IksTgyw58ZmJ6VW1ZWcvbk4N2bvY/vVn79svjLM9svz/t+fFv49n7uj0/rH8+mXu/Zfn809f3Y/nC07Mlw1cPewoc9uS/shffbU6YyQmfMoW/6c7+MVH0ZqX3TX3633vzBYTl3ND7tLvs40vhpoPpjf+XXIcuPifbv4x3fprp+mx/8vjj4ed7+30Z+nOv+Ot/7Y8X2faH7y4T1+2jnr46uz8Ptn8bazsebPy92vJys+bjW9mXber7RdPHL9MUvE5/u9359Ovj+Ud8vDzqfHtQ+v1N5vtf8YLRgrcYwnqFwGOT1AnZHTJRFJDT7+Y3oE952dW9nZS0k6Meio5dUmiWNdstk2shMt2sV29XFv65Ov58Z3qkvWShMb40SNIXzeqKEXRFhY0r5c0ttv0xUQMFVMPxaQ9hjsbJJjWohKXk+NW0uO+/3je2Le/d2bN2nCyMnS46XR/NfXt15+Xj5wfHUm6ebv54f/n5+8P3l1tMdx53x5nvzHY9Weu8vdp0udD7esD3asJ1tDbw+mW6vTCWh3DAwd4IPguCHxhNQeCzGD4GjwvDWopoXW2tPNqZeHi2WmA1EBInsE4z3DfSnhwSGKkgcKTkkJiBMzgzipxgSClI0eTqxMhhPhV5FeV4Gely/cvPq9VtOTtcuuzpdv379+pWr16/fcr5x45qX82U6wjWWCo0huGhJnvpAVAD0NtLDCQAAeICgQBAEBQdL+NTJ7spHi/0dOfIY2rUctX9rTbI5O4ssSCVIykHclPDU2o7JldWjo839jY29+eOz5eOnG1v3Dye2H6TVLflENgPDWzwjegDSIWD0CFDqAEnsSGkfIa7fX2WjaoZcA6r+E5XpGtjkFmwNzt+DqwY95e0AZUt012HCyGOt7URvv6fvvZc18jR37EHN+G5BRVVdSUZnZZq9Nq0+V1ORLs/WhJgVPFkwCQN2drl1zd3dHQAA+MDc1TRgkQhdKETomU7mMGChHN1XHLHSnzbTkzrZmzHWk9NcrY/g43xRTkwKTBvHrylP7u8oGGrPHbdmTjSn9VfoOoq0leZYlTjQB+Z6++p/IoA3WQRwMBEYincNx17R05yKhJBiETyVDTCyvBIYXjE+t4SIy5HYa2nBsAoZrioGVSeHWpSgZqWHReVmSQA2xoNatbAuHaJPj7IZUF0GVIvBJ0MMJwL+C3zzCsDJAwZGI5A4nJ+PHwUPg4NBEEC4KLSsumRuZWpiwVHbUhEsYUdrI9KLDGGyILaQyg4j48hgFt8/IS1aruUHRxCYwUiZJihMTGQFw7VJ/OKqhG5byd0H8+vbw3NLPQNDDZPTHY7Rlt7+Grutrr2tuKYuIydPW16dkluoraw35ZVo43QhsjguN9yfysb4kLxpgQQmh4wloIFwoBcMROXQyWwKKzTAmGPILEsVqfhcGSNYESBPEyVXaiQpHLbCL7c9qXmiNKVEZiqWyo3sYLkvS4oOiEbzlITwBCozEo0LdPMm3YD7O/nSPblCgkBCpjBgXI4Pk47BoAB+vvBAKl7KZ8Tw8PF87KPp2gfjRe0Z7GQRKF6MkEfgGCyoDxHA4RNDw+kkKoJI9gbDnK47/RvGD+TPRqPIkJBYNjOC7E0BevsDUBQvPxacGowSaViyFF64ihoQgRYoqJG6QK7EnxKEwpJgRAaWwSX7UrBIvLcqURGpECLxUDgWQgsksXhUf6Yvk0dB+cMYoRQy1y9YyulwtOVUZlgH26bXJho66vPLc3KKMqZnRubmRjo7G7d25p8+P8nKMxqStUMjtsW1hcW1pdHp8cX15ezS3Jyy3PKmcpEinCWi08JJbGlgoIxNFdHxwf608ABFikpl1LLDuf/YyMXR5vGhGvtIbYejvLYjp9Jiamw0tzRntFpzKizGzCp1XpW6u8282JTbGELN83StcgfUuntVurnne9w2Q5wLvN3bIKB+sHc/AtflS6jCYeoJPmMk+hiZ3OqPzfGFJNNQxUr+dFfJeH9pXYW2KEe6Md1QmSXJM3A3p6tnR4o6W/UzEwU5aezm8qjuOlVhCifPyCnJipgbK1+Zrxu15bbWaaZGyucXe5KyEzHBPJoykZmYyUzMhIdGEqIULJWRpUwJVJm4OnNoYnaYISs0ISNUlxZpzGVFqY2F1W2Dk/VdA92Oydr2HkpwKEMUKY43hEs1gfwopkDGkSoZEdGqVHNX/8Dk5OSQw94/1Ds6P7K0Nb+9tbq6NLuxvrSyOrt/uHp8d+P4/urB3aVHz+7sHMzuHMzuHi62d1b1DzR291aNjrdmZSm6u8pt9sbF5bGNjYXZKcfy4uj2xvjp3dmtzb47O4Njoy1GozooKDAqRiGKivH1pzDZQYmJiZb6qlfPD76833v2aPj5w66PL2y/vx///tLx9fHw9wejrzatj6Zqns3WPZ2ofDRQ/Hqy8clg5UtHxRNb4dPe7HvNSVul8medmb/PNP821XRuqzyqSX3ZW/l+xPJhtPHX6fYPtsr3veVfBhu/j7d9GbN+nuz4Omv7Mmf7ONv/dXHw80L/+XTHp5mu70t93+a73o+2vB+wfBps/jTaeu5ofDvW8GGm8aAl9Wyw8Plo8cPB7IujnouH9g/bTd9Pur6d9rw9bHmxW3e2XvZ6tfaxo2itIqE7LqQ5PLCBx+qQCHtjoksDWTaVcsmcNqpTzerjZzTqiWjZiEQ6EquYMyXPZKXtWaovdpYuDjcu7u9f7K0/6mhayctol4QNKqTLJsNycqJdFpFPQFfTiMPSiL301FWDYTY+YS7ZtF1a+X1p+fP66r6t68PB6teH2x8frX1/uf355dabs+XzJ+vnj5ffnS68Opg4Xeq9N99xMtt+d6b97pz18Wrfi13Hk+3BJ9uDr44n7C1ZXBrIB3HLF+vhRwSTyLAAhi+b4hdE8G8vKnm5s3S2OfHicK4s04gD47AwGtGPjfNnUYMkRLYEwxCQgkRIPFGnjWsoSW8rTequSOyqSMw3SoJZGC+Q018v/ceNyz8BXFyuXbtxy9nF1RPw889/9bz5U7AvWEGDxRBc1ESPeCaKCXPFAt28vEBuXhBXT6A3DMKm4opNyrV+y2JHSYGSrBOijBqRPtkcrKwWJNvx0iJFUefo5vH05uad453jh9sPXm4fPdncfXw6uvVQXTgODa524zU689vcJf2Q2DFQtAMg6kFE9ZK1Q6ykUZLa7hpY+TMhHycbggi7QwsOAjJXwYpOgKJZ5zhLGHmstd+NH7in7TlJG3mUMXSY0jRgzEwvy9WnKYMa8+RVmTGqcIIxmpyj5eUZhKrIABoJdfv25auX/oMIv60LAOfwYRlcr3j6jQwBqCgWN1AevdKftjqQvWDPXR2rsrdn5aVGsekwPOp2TCQrP0vZVJPSVWfqrTPaaxJ7SjUdRdr6XE2CjEfzhQJdLuOgLiFkBJ8EZCOvBoH+VeX3cwbHNYPjYWA4J7MBRjZY4ecsRl6SoH42cYBlkegKKawmGlQv87DIXZviXGuVbnUaQIsG2qHx7tRAOrWgjnhoix5Tk0gNwt5AuF3HQLypJKY/iY7BY+EYGBwJvXr9CgDoqU5QVdSW1TRXVjSURqvE4jihTCcJEjIhOE8g0gWEul1Wn5dbZkITvUKj6FFxXFKANzecGCL2L6kyVtabpubaVzZsUzPWyel2a2dxV0/F4ED91ubIiKOpqjK1vjG7pa2wsFSfkBSeV6JNz5FHRNOZQWi0nweeCsVTEDiiNyWAgMR7Q7BQLzQIR8OhKEg0FaFIlpmKEuPSoiN0ITQRIUwTEJcdwdfRglREWSa/wJqsyRRozGGxyVypIUAYT+WrCDHpQfmt8fI0rlBDpQvgML8brtD/8mOAohUcqZxNo4GpVBCV4i2JCFLIBLERnFAKItzPMzkclyaEG0K94gWgKB5AIkRRA4DsUDwvlBIUTKbQMBQaBoP1uuXyZ7D3bRrH9xbwKoGNoYUS8IFIFMULRwcFi/2j1IHReo4+V5KQI45LC9FmhCtNYUJFAFdClutEeCoKT8WQWUQvJMDbF0Zi+/mQUTC0pzcGEBrBzixMUcRHBQpojFCyRB2ekm8QKkKTsvTxaZrs0qyGjkbH1PDGnbVhR199Y1lBkbm1vXZ5daq6rrissqCsumRmcXplc3V6cb6spiIyTpZoTqptq49URyZkamOM0RwZhyakhShCKGE0JBUjVInzKgsjlf+bzs7quGVmtG50os42XtXWn9/amd3TnW/vLeruyW/tzq7ryWzszBjozBkoSaziEIvgoDIgsBoErgB55QNdzTCXIgywBQnvQKAscFQ1FmdGI0pJxE4ipRWNqyf6FvhjRIBrRXEhHWWGIJIHGvrnhqr4w9WOdE1gqpLeUaNrq9d2tCTMjBdlJDNzkpg99erkOJJcgGivNzTVJoza8mqLY5bHy1pr9WNDDTEaKV0sCUk0B+gzyaoURFgUU50YlJAaoE6mxxnocQaWysjWpHC1Jq7WJDCYQ3UmZUahsbjKkF9mLqs25BYFRsrYsXHCxCR2hJzEFfqHSNjRSoZEpk3PbLd29/f2DQ/ZRieGBsb7R2aGZucm+vrabbb2nd3FvYPl43trx6fre8cLW7uz23tzCyujmbmG/cOVN+cPju8uHp3M2u2VKhVvwF6/tTF5tLe2MOOYn7QtzfZur/dPjddOj9cvzncfH66lmpJYgUFypYrFCeKFcEWhwRpZhNVScLhtf3DQebJZ8+yw4c1R05PlyocTxY9Hy+7bC+/15J50Zd3ryng9Wnk+1/phvuPbSuf76frzsco3w8VPu7M+Oip+m2r6fbrtXX/VbqnhSVvRp9Hm32Y7fky1/dJT+qar7L297utoy6ex9k8T1i8zvZ9n+/+XkW8n2z9Od/5Ysf1Y6v081XY+ZDkfsnyeaH03XPdxovHjZN1sTuRKccz91uTDBt3LgZw3I4VPh3LezlW8Waw+myk+ncl/tFD6YqbixJoxYYpqDqM18ZhdwtBsLLqUSsn2w9eFBndEi1sj+OOJ6kmd0iGOmotT22NkjkTd4z7rxcHmxYP9L/Njz/qtJ001rwa7/1iZnTQl2JXRU/GqQVlkt4ifi0PU0UnTCtlJVuZagn5SoZxJSJxPzxxKSlmuqro/0v9uZ/G3xzsXH+5efD29+PHo4v3hpyerLw4n3hxPvzuZur/YtTfaeH++89FSz5N12/M7wy/2Rs7uDJ3dGXp+NOKwZqileFkEQRZNFop8JFL/BF1YpIAawaY0F2a93Jt7uj32/GC2IseIAaIwMH8chorC0fxoYcRAMYEl9mMJMH5UabS4sTy7o8rUXZFob0gZbsudsFdVlKYgEB63b1y9ceXqzz9dvXzlxo2bt65d/Rl861IIARRLhcbiXdQkz3gWmgX3xEG8QGBvNxDcAwRzdnaGgVw4ZHRBfMy6rXGuIycnITQ5XmE0l4eoLdTYZjA3RVvWt/P0fO3wcP/e3vO3919+PLn3cv/oxfPh9QfSjGFISK07v8ktvNMzyg6KGQZG2gGiHpzCHpg8JcxfIWtsruzyK/4FtPhppLQ/vPgwxvIIqbOB1e1p8+c6xyOl7a5++IHOdmocPC1dfKap6OSJhFIhk4a4Zogkp8axhQwwE3WJ7387PpJSlC43J8cSfaHXfvpnAuhqYhDUzAHGU26oSFezRdAKDXG0Nm6pJ21rpGBrrGxzsnait8haa9LK2VjYDV4AWikLzE6NrMyWV2VGWbKlLTmyunRpgT5cKwlg+ALBrj/hwE5cP1AwwY0B/jPN9f9OYt7MFwCyQjwNDGcj0z2R4SHzuSaC/yUK9ZMp0LNUDK+MhNZGARuiPSwxLhaFW63So14DatFArBpohxLQrvJoVXs06ryrEvxDibd8QM5UXzyXxaNSmEg0AgQBAIEAOBwGBAKQaAQjgGrOSSutKYnVyTKLM1Lzk4MlHDDW0w18E0kAGTO1ASEkNBEC9/USRfOChXRhdGBBRXJHb0VheWJrR2GdJbPNWjg20TIy1jQx1TYy0ri1ObK6MtDclNfeUTI20VJVZ1KoOVI5M4CLYHKQTA6SFACnsjG+ZBgY6YojeoOQHlc8Lt+EOoH9QOEqQbgqTKDmxyRLEgvV5uokaXJYuD5IkszjqEihenqQiihJCpQZgoRxFImGoUwNiU5isWXoxKKI1UeD20/HTRUxQVIckQOG4m96Ia9hiJ5hERSRhMDjI6l0CCsQR/ZHkHzBXDI8KZotIQNiA4DaYEiKDB/BA0WJsWw+PFjszwom+vhBqXQsX0Cj0dGegCuewKvkAIwHwskT7QTBuxCDEBQeksqFCmP84wzc2GSeOiMs1sSTJDCjElhRCSyxiiVRc+lcPJ6K8saBvOAe3r4wMAYEx3sDEa4A2C0A+DonjFLXUixTCTIKDWmFiTH6yOh4caiMF2eQxxnklU1VFZbKlq6WmsYqc1ZyqtnQ099aXpXf3FZjzjW1djY/eHL64et7x8SIzTFUWF4aG68KixKFRgpDowTWQWtyvjEsTiDSiiN0Ek50CFvCDYrg2cbtOlPCPzZyY7JxabJ+eqZxbKbePlJuHy6bHKuZGa8bH6sZnqjuGS1r683qaUlvz4itD2e0sqkWf0IT3rcGDS+AeZpR7nkYUBUcWgWGZHh4JENAcm+vJF9sCcanDIFuoJBLGaRKCa8zSyeigFx//j8zU4TLs5Y5R8VUX6Gj3dxQFGNKYFhq4+qr5JkpAXWFEbkGplaMaSlXlmVK+ptTp/ryh5tNA7WJsz3Fw23lkRH8SFWCMCGTKjOiBEpChCooITUw2Uw3pFISkkm6JHK8kapPYRpSmYZUYpyWrjWw9cYAbTxdoaLHxjEUSoZCEaDVMJRxviFCX04YSRgdFKsJio7TpWaUlpY31db2d1n7+zo77e0b+6tnz07Hx20JCTFz80MPz+5s3ZnZO1w8OF7e3ltY25qprS8ZGev79de3Hz89+dtvLx4+XBwers7OjulqK15fHLq7t7o2P7o2N7S+YNvd7J8cqbQ2p68sdG2tT6Sb9DAYhEDEh4Rx/PzQPAY5IohWkBa3s2y9v9+xu1ByslBwdyJ7o1m706A9rDcc1hgetpif9+a9tBd+nrO8n23/bXPox3rf39a7Ps02PuvPf9GX/6I797Oj5tfxpvf2mvsN2c+tJc+sJW/6K9/aqt70VrzuLf8w2PB1ou1/fXa+L9o/zdm+LAx8nu19O9b6YdL662Lfb4s9X6bbv85YP4w3f5psPXfUfp9u+jZRP5kUPK5nr2aI7uRFHRbLD8vkp436x52pD7tSHw1kHfSnvVyseTVesVKo7pYG9oiCukI5FhajkkYxoxFJCEgJm96tiKwODRhMiBnXxw2JJIsa/YhOZ4mWODKT386OfJwZncsxT6enzOWYdxsr1ioLUsk+pYH0IblsUhk7KBVVkQnWoIBRiWhZqRyPlI5LY2bU8WO6RDOR1K5VPxjuPXF0nS0Pfn2w9Nvz9d+er1683bn4fv/i892L13feH44fTlh2hmuerPa/3Rv7fDp3fnf62Z3hxzuDT/dGnx4M21v1iQpsRjKruFCs1fknGKiNjQm5GWKtNMBSmPTqYPLp7tjTg6mKHCPKC4ZDkHywNII/148WTmBG0PlxvkwhNUjACwluKM/rrc+vz1bkxYcUJUc0l+lrS40xEo7rrRv//q9/unHz9k8/X/33//jT7ZvXYC5XeTiAlolUEQEaElBNR5ABt73dXT08wc6eMBdP0PUbTgB3ZzjgdjjVryHD0F+RmpcYbTQkJWVaQtTtOGGNG00Xm9uyfv/F5tHx5v7Gszenzz6cHD3b3zp70jy+x9NZoSH1cGkvPHbIO27ES2pzC+8ERnT760b5WYuyym1G0pBnSPUl/1zfmAFQaGtw9mbKwEdS2iQ2eTBn9btu9Els37Fh4lm845Gm/zhz5EFsvtUDgoS4XUc6/5nn60mB3wrAulJhl1nom2EUsFoUkKyJCudSvT2uEbyuGDne2SFQNfGKwu9SbgSiQkOarFOt9ZrXB3P2p6pWhkonevJtzZklGXIs6Gc08Cd+IDJGSDAqmDk6TrkxtNzAz4xlJkfR5SF+NLQLzOXPGK9LLOztELwrD3WZA/4XE/t2kQiUGwZMYt5KYrgm0F3iCDfkPldjcZdMbPciIbRcDK6PBltiABaZm0Xu3qQBN2ogbWqIVQPuUgO6tQBrPMASD6uK91NwIAE4LzaVxGYG+PuTMVgEEgUDADygUCgQCARDQThfrDQ2SqVXZeSbKxpKU3OSAgVMbgSLyMBKYsOiVSIiAwtAukNwQLgPWK6VNLZXvHr/YHFtuHegbmd/cnLWOjvftbntODqavHdvdnqyZWysaWy0pbW9yNKc09tfWVKuV2p5kmgaPxzPFxHDIykBHCyZgfAhQRE+XlC0+1W3v3pg3cAUSICE2T7W0uKwmKqMaZWG2IwoZbYsLjsqMoUfmRLMVvgFxPgyorEhKnJwNJEdgQuJJkh0jEg9IygGIzZQWsfz5o66M2qVMmOQPxeCo3tRgpAg1C0Y9hYnFK5KYKkTeKJIOoUKZ9LQgWREGA0VSgZFMsEiqltcODqE7RUZhecI0SiyO52D8YJe86fAJFJWYBAWArsKhF4m0aG+NBDC393b77YfG0gPhbGFsJBIOCPEMygSzY7CBkViQ2MJsUkcdWqoLIEnVATiaXA8FQUnQMEYEJ5OcIW4uEBdoD5eEJQLGH6TL6RWN+VJlSEGs6KmpSCzNFlljBHK+WpDrCQ2vLKhoqGtPiUzpay2VJek0qeo+4c7iytzVQmxumT16MzILx9fz63OtXS1DIwOtXa15xQVaBITZEqFxpiQlp+eUZLBl4WGKyP0OUlyo0qXrjeXZJlyUw1pif/YyK2puuXJ6vmZuqmZmpGxsvHxqsWZxuVZy9J8y9Rcg228vL0na8Ca3VOg7dWIbFK+Tcjr4jItZJ9SH0i2LzDHB1iKgBR6gw1e7hoYSIIGy9CwNCSqCk9uYrAK/QnFoQFDRSnVabJCk6S52pCoZtcVqzYm6zcna/ubjDmpIZsrjQO9aUlaUn2RuCSFW5YSUpjILU0VzfQVrY9U9lfF74/XHsy0WmtyhKJQkc5IVSQjpYmgyAS/BDMlLRebYkaZzChTJiYtG5uegzPnYtNzsKnZ1IJyv4xcclYBMT3LWxUPV+v8U9JpaemMtGRMtATND/cLEwdEqzgxao40TqqK77R2LUxNHe5ur6zO9gx1Lm3Nvzt/cXZ2XFuXV1ySsnVn6uB4eXt3du9gef94rbKmcHxi8Pe/f3337umHj09/eX34+vXO3v5QkyW1rtI05WjfWZlcm3Psrkzsb4webg9MOirGhyvnp1tWl4aS9HFIBASBhLh5OoFAt5lErCw0sDxfv/lZLSMAACAASURBVL3Stb/ZvDlbtD+Ru9ObvFwec1QT/7DWeK9M/7I1++/TjX+fb/5tqf37at8fe2M/Nux/7Ni/LDQ/7Mw8aUpdK1J+Gqr9dbzl42DDq67yV13lO8WGh/WZX0csb21Vr/sr3w83fp1q/zrd9X2257elwR/Lg98WBj7P2z9Mdb0daz8fb/s03fF50vp+rOnzjPXdWNO7kfpzR+3fZlr+mG7ezpYuJ4WsGfineTEn2dLdDPHd0rh7NbqHzcbz0ZKnjsL7ttzNyniHPtwazhiIDLEJQywsWgmZYMahKnisEaNmvSyrURpsT5DOp8aPS6MdElm/Ms4cQJWhwcPZKaul+Q2isOF4TRWf25+s2bFUpAcQtXBgj1i0bjQOSyWNdLI9nD8eJZ4US4YFgkmpfCJWNRWfmE4g1EWJj7qbjwfbnq8NvtwaennH/nS959Gy9dcHsxcfDy5ebrzesB+PNZ4td9+f7XixOfjx7szb48nHm/ZHdwafHYw/2R/oaYjTRYPSk/wa6yRJRh+lxrurK769WZNt5NcXxD3bH3l+MP7scLYyN8nbwxPnjSf7senMcAI13IcmpgUrfRgRgWEyBosbJ4uMEwYFoN1CCJ5mBS9ZzhVzfIU8ivON61ev3AzihOAJpMuXL7s734C7XhEQofEstIoIUOA9pb5AzK3LXk43XFwBtzygl646IZBoAh7r5XKDCoeoQ9im6JB4qUCh0CtNFlHSMFXehhVkKrIbHSs7K7t3VrYWTp/s3X+1t/1oZ+bgbnbLND6iFsxvJGjG8PFTON0YJNrmHm4Fibso+rHwvFV57R4j2QEUNtwKKMPL7ajIXk76qrHv3NcwitDb0uY+pcy+1TgeJ04+i+k7Cq2eyxi8H5Fq8QCicRAvMsQlAOGGvP1XX6+rFMg1uvdNKvS6D+AKBugEdbnkceXfSMCfNXT3XAFM439Vjv9LbgSiJM53rFqx3p++ZsvaHCoYaEjsKNfU5Mrzk4S+4L+Anf8ZD7/kh7gUQnFVC9AZsVSzjJwQjk2WklXhBJ6/R4CPSygVGMWCxnFhsSyACPeXZI5ziQRaEAFJCXROYNxSkW/IfC/F+FxSEK6Y2K4FAlCZ2Ov/Z6SnRQWtV0GaFF5tSs8ujWd3AqBTD2xJhNcnkTIVFEmQT2gglUEh431xSBTMGw7GYlAQEBgKhmCxaCQagUDBfIi4jHxzaW2ROT/VmJ0YEx+pSpSpEmWS2DA8FeWNh/gxCQQa1p/pywtn1DQVrmyOdvRWLyzbZxd75xZ6xyZaJiZaJiebO60FHR1FfX0VHV0lxaWJJWWGlLRItS5YLKVGRFHEMoZISqMwvYlUiC8FgvOHuINvuMNvCrVh1hlrfkteaWfJwFp/w3BtRr1JnSsPUbOlyWHiRK48PUygY5LCEWQhnCv3J3FgrDAMR4RjR2DiTNz4nDCeHM1VYMSJNHV2WGK+xCcQACe5csUUNBkCxtyksb2SzPyMfJlUEUgkgylUJJOMZJHgITR4RCAyjAEWh6CCAkDSWKpMx2GG++AoQCePP8NQTiwOhkIDeyOuITA3qSyYLxWAo3iiKW5+bCCFC6Dw3ChcZ4T/n8l8ADMCKYgjxiYH6bPDE7Mj4pL5EcpAvoTBFTJYYQyYDxSMgYDQYKgv1A122x18jRvqpzOIJbJAsZydX25c2h7rHKjPLEpKzNAkpqmzitISTNpoVaQ5L92cn5qQrg2PCYnWioOELFGsoK61uqKhtMPWtn24ded4Z2BsoKy2LC3bnJZttrS21DU3JGck11sb1Mm68NiIhAyDNiMxIcNgyDJK1dGZBRn/2Midydq1iar5yarpyYqJsdLZyeq12cbVmYaV+eaFhUbHZEWfLXd2uHzCYh7P0Q5pJSOaiIEYfnc4s5VHqmL7lNCRFX7IUgImDQeXI0FiX1gkFpaERFWRaI1kZqkfsSSE1aiX9pQmdVaniHiIiGBkWUZUdDC8oSBmY6pmf6P9/nH/3GSJ1aK11ihSZPjaNEFHfmxveYKjKX2oMaW/JnF1sGzGXlFUnCzRq4PSspFJWYi8ap/aDlqnnd437Gu14TuH/LodpL4xcv8kxTZF6psg9YyTeydCJlYYtkl/61CQfYbWMYSv7+L3DvDqq0FSISSYj2AHUwSRNL4kXKaJVesb6y0TI46pyZGhkb6+0V7HtH1lcWJpzvHwwUZFVZpjtOX0/vrWnZmNrVnbgDU7J/3d+asPH988enT46vXpr9+fvnu3f/Z4riBfXlWaNNBdvTDWvzRhP9qcvXtn5mBrcKi3aGHasjDTurU+trQwkpeXrtHKDcnqkBB6klaemqAoKzTMTVnWlhrvLNasDWSNlkTv1ulPa4wv68zPq1PP2wsuplr+Ptf2bbb180LPlxXbr+sDv230f55vfj1U9tCafadS/95e9bep9g/9ta+spW+7K/eKk84asy9m2s8Han6xVX1wWL5Mtn2asH6Z6vw21/9twfZ90f5lru/TVPenqe5P050fp6zvR1veDlvejDS9GWl866j7MmH5+1TzxbjlcZn+ID3qebHmfY3xTYX+rEh1WhR3XKQ8rdGftZqf9uQ7kgV1Yb7dkSxrKL1bENQeEtjIZRqR4GZJ6EZl3pmt+XFPw5BJMZwkm0mKm1coxyLlXTEyI5kghgGGs1Ltep1FGD6ZmGCJELSpY3bb6qqiBBoEZDg21iGVdoUGlxJ8BoShc4qYiQjxUFjYeKSsPyzCFhWTivNplIrv9jbfHW77djL78Wji/NDxcK5psEwzWKY7Gqn5ZaPvxUr36UTzoznryWTr6VzHqzujb46nn+2PPTsYf3Uy/fRwwFIiMGlgeWmEbqu0pJSu1Xk1NgqbGyMrC4TlWREPtvufHUy8OF6szjeBnZ2RYCQWScb5sFG+wWhSuG+A3C8oNiA0Lig4kk6icSgkBhKMd78SgHBnYQBYz2tIL2fna9e8PIFicSSHwwF5uoFcrqPdr4hJMF0AQoF3l+JcI3CeGOefQc5O7m5ezu6gn36+isFgiP4+Ttd/gt12CkDDQvxQLCIhkCMNV1ex1T1QXrFPeHpSWevg/MrGwe7m3urRg62jp7ubD/aH1g+1RXYopwTCbyVoxny0YzjdKFI5CInsgUV20xLGIgo3FI3HrPRJWGSLK68GLe3Bxw4FJC+qW1+AYrpviRsirfeT5z6qR54ohx/xmzYo2fbMwXsseZ6nF5qM9PbzcvL3uu4LvIn1vOLreckP8DMZfBXt8ufbP/3Tz//z/3D+j/+LBvxrAsu9XO6joVyV4f9UFIMtV+MHSiXTLdrFnpTJNkNrgcSSF1WZLszRc+QhSFkIKk5MUErwJiU9Jz6g2hzWXhTdkiftqdL11uhLTMLSVHFTgaI1P6anTNlTFF2hJVcqfawmRnMSrSgamRLiqSBfFSD+NQT6z3H+V0xc14IIUGkUqEYGrovxaojxaFIA6+KgtQqIJRbQonC1Kl06dW6demBLErLRRC0xsCM5uP+Prvv6asTA0kX/eM/DnDtzV5+Znjk93R7bbXfbZbtyFVXknEEkkRFBBAUQSIDIGUQUCJRzlhDKOQeQhIREzlCByrkKKjm03XUf+nVmre9/+K39rb32zkuPiYsOi44KiwgPuX7t0o2rVyIjwsLDbl6/fvXq9Suh4SE3IkJiEqNyS7K6hzvmaFgYCkzlzkGQFZnAhJScmISs6HhAVEx6eFxmRNdw88AYms6ZmprtmZrpFC3gjWa+Vs/UaulSyZyQP6XV0k0mjsHEIZB6sbjWju7Kts5ycF16SXl8R091HTwnLetmFjAqPj0kIuHi99e+hLRWMpRU3arGsWeVuET4BRxTR5PYeS1j9a3jDS2jcHhvBWIA3DIKLUFkAiqis8pjc8vic0rj0gtuJudfax4CjVKRFajk3NqbhQ2xleiM4vpEQEVkfm1aenFMSPzFyNTLN2I/B8OSW7vL6pqAiWnXIqJ/iI65kAOILAXGleRGV5cmgYpj0jOvl1SklMGyiiGAqLRr4QkXr0X8JSL2u+T0KwnJPySlXQaWxEQnX4zPvBafHZJeFJFaeC0O8G1K/rmM4vOl9Qk1bdlNg8Wo4eKmgYLmodKO0eq2YUgVIj8k9lJY4o3Y9JiIlKhrMSHXY6/HpEcmZUYmZ9wEgQGllRl9oyi2eM63YbF5VU0d1X1jrVPEwY5BZH1LTddQS99o5yC2px/b1YFpATeBalCVzlXr6sEKTUj273g581QcZRLZ1jAw2sOf5xJpBCabMTI+NjY9MU3BEVnUjuHupp4WoUaidRg6R3r6JwaGJ4f+eyO3nPSAjeyxERdtJIcZ77ZTg4usFQcr4OEFfAK7k6ZRTnlNlEXxlIc8aB5EWAcR5u46c1ulDlUqhuZQSxKJWdF4QOxAckT5tW9Lo69Wx99sj4yYiUuix6fzsvLE9bX9RalDdTl6/uRwR5mUM8wntPUhsrT8wWF0rpTXZTfhdPIhIaOZjavj4yBoUOg0Ok881zxPbFVx+sRktEkytmTnUAX48QU+hC9OoYvSVc68pY0Mlw/gCSZYPAnm5USLL8nqT7YFU+yrqY61NOc6cHk/07mRaV9PNQfiNYsAS6DUv1flDiSTZz8vzblUVBhVWJZbCcssqKiCImHwpu7OHq/HtbEdNLm0Zo/B7FSbNQsWjdjtkjsXpTIFdSVgWt9yrW+6p7Aj2ztrb05fbGwGDAaFf8V6987KwYFVMj8+O90o5k1ZtHy/S7+xbH96Z+fFw517x0s2I82sp/i8sqDfuLfju3//6OGj24+fHt9/uP/w7uHeln9zw37ywLe+Llt2UC2CPvl43RF/dHeu84Qw8Jwx8YqPO5WTX6gor0yct4vS08WF39YN79zilyb6GzPtnmTymIt5JJr5zSE+VdDuc6beKRn3WGMPuZOnStJbPfOVhnZq5Ly3Ct6aBG8too922XuH7BeP5qNL8cEp/2lJ9bNH+d65cGrivzZwn6kZpyb+Owv/74uSv5k4P6so92c7t3trH021PJ9pe03secscekLtO6F036L1rk+jtgjtXHAqLvPGQm3uPDhPVlvKBQHn8tP9c2O/+C2ftt2PDCI/GWMda7UNNVnb6i3VdR5Uu6Qe3p2W2JeX4afi6eUgdhlICYdJ6qGzFUV3NJIDKQ+TnSaHQuxIpBxcNZsUr6ut8re1OGAwIxhshcIXSkBqeAM2C+CcGH7vs23JaE9X1Gd7pg/H5jUldn60Vj4B8wpGtpT4Az31to3/aFn2eEV91yN9tml6f7J8duJ9fcf94vbio30tY6Zkqj9+pCeSPJc5MRGLRH5LJuVyGOV0QgV2oGBvWXh/x/zs0E/HDoZ8+5fIq9cSY5JjYzOjE/MTMirCU0oTc2sjU4tTACXZmcAb5y8kX78cf/Hb7//jXy5/9m8hX/3p8p8/u/jNX859823ItevXrl68fum7sEt/jb30RXn8hfb8iMbUi/CE89Dka8mXv4689N2lCxe/+fa7c9/+9c9f/un8xa+/+vL35/7075c++4/Qv/zp+y//fDU8O7sOl90kvpA1lNc4wdDY7cFVz/ry9uH67vHqzr2NwJ0D5fI+DCO/kjN3AySOadBF1KuiUeqENkMMQh0BXQC0m+pw683c2yVTyzGN0m+BhD9nzl0q5Sa1mFr4T6/CFv5YgM+Y9DTrn8NktyHS/RKWPxerHVFtQ3qJgKw8eFkeGpwDz48rywyrzImqyLxRlXkNCgwF59woTrtakHQ+L/prUPyfsfVxooG8jry/NqT9id6RxujOkEyULkyXWznNChJsfrZOy2xRs9C8aagY36Rh94qpaBWvT8PrZU6CBdN1NlGPTdRnE/XZJcP00SrKcCUXC+GOg7U0lJ3bIR4rZfdlanAV6tkq3mAuEZ08VH0Dmf1Nfdrnjelf9oMuzUBDCfU3yYhQSsN1OuIapzmU1RzNao7koK7zkBcEqO+ErT+IOq4LemJpvZlT7cC85Ms3r3x9/ruvwsOux8VGRISHXL984ea1yzdCriQmxETHhIeEXklKjYtLiSoE5TW2wSbxw3P0iVFcXyUkv7gqAwzPL63JAlamgWB5dc1lEGRp1xCif6SRxcfyhDi9iW8085VqukpJ47DGGbQRhZwilsyqNDQKvZ9M6xsYhk7NtAyPNQyMwLjCqbauqvTsUGBxXGzqletR5y6HfcNT0n3HHseedf1+MHiy7L/lldgFTCVZaGRO0gd6p1uQfbU1zcWdYwh4R3lWWVx8dkgCICQ09ruwhHNp+TeaB0Atw+VppZezwTfTyq7UdGZnVUZkVUaBmwvzqlNT8mMTssMuh31eUBEHbymCogqyCqMTM0Piki9nZoUB86ITYi+Ul6aUlSYXFCeUVgMyiuJyKlIyiuIq4bnx6VdvRH6ZnReSA7wByAkpKU9MyQwpqEgDVqYBSuKS8m8m5F3JqQgvhsbm1kRVoFJRw6VdWHDPdHXvdF3nWA2iqywh+2ZI3IW4zMjI5IjI1MjU/PTo9OjE7Lj41PDo+GsodA1moqN3pJnGw6rNAptH2YNBItqqGtCVPRjkKK4HM9PdP47uGm1G9NQ2D8IbuusGZ7sX120ap3z3ZJ0qnO0cahqa6hiZ6u4ebJEq+AazxmjW0Zk0MoPiDfq8QV8PZmCGNrd5Z1fvMs1QcUwBY+to/X8ykrrhoq64yMsOssdG9FrJATtt1ckMLLFW3Gyfl+1zs1Ys1GX5jIcx5JztsEw2OiYRrmGIsRMka86XNORyK9IJwPie5ND66CugmCvQpLDh1GRSavp8SrYkM5dUkNUYd30CXsCbarXJ5vTiqU5oRlt1IgR4rRzwg5jeGnQzDPJh4nglrjd/rDWjDvjDACptgdlpVk7qpaMcSsuyi6HUEAVGwZhaAqSxY+mSLMdG+vJeqMkTaV+OtnhjLN54uz95cTVpcT3eEUx0baR5d1MWtxId63FmX4LZn720mefdyfVsl3pXwvETX4ALroJKY4tB2SXVhcW1EEhTTTV0fHTMZje615YsPsPShmNz13try39rbcnrkpOI/QNDCKdLsbHpkkrZVOrsu7evzk5fLnsXDVrZsscY8Om2t/Q69RxhFsVnjd3e93vsWo9dv7fqff5wb3fDbDMxnQ7eWlC3FrQFAq6Dg437D47vP9x79OTo0aPbT56evHn38Omr/ZMH3v0djVdP2FQT7sqI93m4RwzsE+b0A+b0CWfmgZT8wsh7ZZv/2a95bRX85JG8sbIOuCO3BeMbpK6nkrnXStobOf35POlMTnsimD5TUN6qKada+nMl9YWKdmrkvLeI3llF76zij46Fn1yyj46FtxbRmVn40bHwy5Lig13yQss+Mwtf67ivNZy3Gs5vFsEn18LDuZ7trrqT0eanM10fmONvGJhTAfYhB/NQOHWfP/FiHrc61jydGsIuTlXAS/jgAjo4f505/elW8NPt4Kcj/x0db09E8M31W3rgni6UsxbmgqN0LS096UnGieG78nlDRzshK7vv5k1OBWi+relQLvh5zSNpa5LBoXpEvbiynJKbqa6tdLci7fVwU12tHlyjrYOqYPX82hpNT9tzu+ZIx73jFJ7uGn68bT0yETW4BsMcaleNPzLQ9nWUuw7hfbfk2aru7NDx8cT37q739K7nzV3P0yPHybZSQKrparwy3h/FpuQQcEk9XZcoxEyJsIY4XUDBVfkstCcHrqcHfjKm9/JX/xl28VxcZGh0dGRcclpqbmFaYWVibmlcRn5CalZGBiA29MaVr/7rwh//7doX/3Hz6z9e++IP3/3h/1z4yxeXf/j23Ndf/PXPf7jy3efXz/0h9uIfKxIv9JbGIFIutAJuNAJCE85/FnHhqx+++eqHc19/9ad/++uf//2Lr/7P11/97ocv/u3bf/+nc7//p0t//eZmQlly5UQUmBxfS0DPCuQuj3sj6N/wbR+ubh0Fbj0/Dp7cYRoCBWjeuYyZsCp5WJ0qskEdg1QmtmmiEbLQWmFai6ZkeKlw3JM/5k1E6y6Wsf4rdfqPSVMXS/n96h+TexZ/lz4Vita0GV4VUYKQ+f1a0TZCtIJRelkas1LJtyvIq2bqloPpUOGlnH6tcFDBblcwWlTcTqNk2KkaN4u6FuaqNXNgPR6MR8aA437HH8rREKrEkyVmZoNf0RPQDK4bxvadeKugnTFaKsTViAkwMbHBJOlXsVs42CrBTLVd1KkgwxfwdSp6k4KKEM/VaRkoPQslmq4QT5XJcBX8UaB8ttzGaZqfKqX3Z6uItYrZGmJ7+mR99DgsfLYxClcfOlFzCQe5SmoIoaMiKYhwTlscC3VN0HJZ3HaBi/pe0B7C7U4gdWV21iUmhH51/cpXiYmhgKzkTEBKZNTN6OgbCQkR6WmJOdnpwPysguLsEhAQVF1Y11BZ11Deh0FjsF0dA/U1sLzuAdjAOLJzGNqPRaqtnP17XoWRYV4S7xwuChfwK2uGV2dHy36tTEFVqxgWs9Ck5y0tyhdkpHFsi0ROoDKHacxBArm7vbOKy59s7wZn5YXlFcWGx5zLKoypbSqco2OChx6ZY95/y+s/WvYfe0wrBuOKVrMok9uEHAW5f7qtoQM8MtsFKEnIASXnl6cmZYVl5MfcjPsuNv1Kck4IBA3ULLFq0dlljUnZ4LByZBqwNrYQmoLoraxFlyYXRCfmRSRkhiVk3CitziioTEnKvgEois4ARqRkhhSWJGZmh+cVxJeWp+eXJNXUFxfVZANKEtILozMLo8ohKTX1qVW1cXWQxCpwXEFxBCAvIrs4CVCcml6UnFuVUVYPLINnA2sTixqS86DRoObU8paUxoGCYUJDyyCosjGzoDo1MSc8POl6XGZ0AiA+szAjB5QTkRQenRiaDojv7keh0JBZIgZPxpDZE0OTaEhTEQINQnVWoTqrUN3gtgFIN6ahawyBIXVNc0emOZgRct8kbYQimsGzxwewrajuSgyulcgcobLGFuQMmYK7vbOmUst4Au7Ls1cbe1s0PsvssXk2fCqL2uAybh1uBrZ9/72RG3biupO06qKsuMgBByXgoKw66KtOxpqbs+rhBDycwBJrxUJdVuIW2cN2UocR1+jAN3lxTYsTcPNwtaarbL4+j1qehitJ6cmJgSaHQBNC+lNi6QCAMhMoz8yZSolrib+OAWcRu6rJQ7AKwJXBxmzRLAqSd2VRgT1eFVsUGL1kQEhB4HqAOlbbTA9wvCvPrsPadDMWDVYmHrCbCWoDia5idomYBQx+ttyWbl5L9x7GutZjFlejbcsxNk+cYzlxcSVxaTVxaTXJvZG6vJ3oWktwBuLt/lRXIG9lJ29lJ3t5s8S3EsvAfVlbcKWsKLagNK+kpra6sbG+tba6Tq/THN/ZNbr1PDVr7dj/4eenP724f3d98f6xj0YdhkGBPP6sSExGIKqw2JGtzaDH7dzZXn/84NaPH57+8uPDxw8DK8tiKrFdyJna2XC7zGq7QeU0adZW7AGfzutecNiEy16Ve1HnchnW15f3Dlb39v07e76j4+39o827j/b3767cue/f2dBtukT7JtZDHeeFknkmZ55JGc9ElIdC0mMV68y+8N4lf+eQvDFx3lq5r3TUxXGEb7p5A9/1ZB7/Vss6UzKfigivF8gPuZNnCsrPRu47Pee1lvlKw3hr5L43C8+M/FMD/8wsPDUJ3tvmPzoWPtgl723z76zif3j5XMV+pea+1fHeazgf1axPet7JdNduH/wOpvnJTPdHztRb/swHGemVlHiqpb/R0N4pqGsY1Gj0eWJOjKguf74RZBhpeePWfLrlP123PvOqHzmk79zqYy7O1dvkRiNs4LogumceAiFXV+yJOFssmmOgf6G2Dg/IFMPqDCO9ATbpsUW9ziTp21v1SMQCFMwszecU5TqaEWYoxAqHORCNFkSTva1DgWzS9rY/1C2cBozPV1SvtrQfDvRvN2QB0aCN0r62MHGgo9y2sB8sSR54Fl7vWD7cXvp44nt1a/HRruXhjvn+julkW8WcqRjvieOS8tXzYPJsEn4mgc/Ol4jAfCaYQaixq3CP991PDwKk4c6rX/7rd5/987WLf4qIPJ+UFpGUEReblhiXmZqZl5VfAkyIDQu7/O2lP//Hxc9+d/FP/3Lhj/986bP/7+qXv//6P/7l3Jf//u0Xv//2i389//W/Xvj8/40897vKxO86C8N7S6Jm4NnthTHx3/172Lk/RF8/lx5/Mz81tKYsFQrNrqsDNFRkoMozmytyENXg9lFWdNnI1eJJBMFq3Xvg2tkwLllWd1f2bm1sHa1unWw7drenRM5UGPV8LjWu3hpdrw+vV4Q3zMej5HGNsvAafgxUnNSsysO4AUPOmGbNTajkT6nYfw7r+6GU1yJ6DRgJ/i5t+hpSiVQ+A3P2mxR3WjV3e7U7s3q3wKhVK2nG+VGvZmLdRlg2kxw6nEWBscoGrPJ+i6zPLOt3aYa86j7nfIuVCXWy63WEyhlkBKk9UUWosrDqFXMVDkHzqmZgHldh4jSt6Ue8yl6PrHdJ2ufTjIrwEB62ioetEM5UGDiNJh6SgQEyMEAjt8nKb1ZRIFZ+s4EB547mS2ZAgomiBXyllgrR0uELc1XzuAoNrV5JqJNMlwvHi7WEGim2hNOXTutInIJcHau6RGtJIDeG0xFXGI3fc1Hfs5A/MFDXhcPZ5N78yqzL8eF/LcpPgEBK66AgcHVpHjCjuDirrq4MhYIgUTAorKq6tqQWCoI3Vrb1NNYhQOgeOJGGEctINNboFK4NM9VE5g2O4ZHT1DaJjmBfFi9vaIj0gWpY1oKCfHDLQ6VjBKLZ/T23wy61WSVbm7YFBZnGGmHzJ7RG1pJ3QSKbxc11IpoKM7NupAGuJ6ZdLa1OHxhHuQIatV3s23P49xa1S0q+isVcoHAVDIoQLzEI1HYJQ0zCMcawpJH+cXRGfkJ4wuX03DhQTS68pbKsNrugMiU1L6wUmjE4gyxHZNS1EMuTswAAIABJREFU5RbBEkGNaY39oEJoSn13eddkUyYoLj4nLCTqYmJ6ZEl1dmpeeFjyeWBVYhE4OT7zWnpeRCU0L6swLj49JC7tekF5ckFlcnZpZEL2dwlZX9ciIqrhIeVV3yGQoRDYDXDtzaLysOTsq2FJFxJyIktgwGo0qK4TVN9XXohIzoXGglrTajoBlei0cmRKCTyxvCG9DJaVlBsRlngtNiMiNiMqMTsupzQ7DZialZ+em58BR9TAEeCuPuQgpq2jHwFFFldAssHwXHB9dmltWmFVUnF1SgUMUInI6Zpu6plrbh2rr20H1baCmgcgHZj65v4qPKt3ktg8Ot3Im5/ii2ZZXNy9e/u//PxepZY53HYSnegKLNl9TraUq7FpSRwigTE7MTf6P+zs2AmrTuK6i7q2SF130dectDUnY83JWHMxg4vMoJsVXGSu2mgrmjmPeNzF7nWw2pfYHT5qmxvf6JyBW8ch+j6wtLWM31SCA2ehAOF1sZc7EkJJgBQ5IGshPYOclYovy2a1VItGUWrqAGUIYuWPKikdWka3XTJGHa+hTdU4VOMuBYY6UKJlNAvnYGwcVCPq51FREk6HVTN5uCk16Eky6/yAgFnHl1bpvalKd7p1A7C0m+QKRppdURbnPxJr9yS4fImL/gSXL8GxnOBYTnH5s3xrBas7eb5VwJKvxOvOk7G+aygPqShOLCorANUim9obYMja6jri7PTmtm9pzW5wKxfXLXaX3GdWrDvULrOIThsxGfmDA412qww/O9zfj5YuCPe3N548vPv+zbOPbx+fvTw8ubV0+9BKJ3fTKSMuh9pu0qx4XH63cyPoWlnWu1zzNqvIYZdYzTK7RR30L25v+7c3F9c3nHsHq+sbvq0938qa7eiWN+hTHAfUx475Z475U8v8B6PwTM15Mk+9JyQ+U3HfOxTvbfNvTYKf7OJTPfODlbM+h97AdzwQYJ9KCD+ZRO/V3Ic83FPR3B0G5o2M9Heb6K2W9VrFfKNmvTfwP5qEb438dybBe4volZZzauC/t83/6JR+sEvOzMI3Rv5bk/ClivNSznqtYJ4pmR/VrF9UzGA3XAfO2uiG3Zlof8vBflwg/6RlnWqYp0bOaz3rhQR/mzI0kXil7fpXxMLETcroK7v0hUf9YcvxYsVwbOQf67ivbdJN4oirE+FFI12whuWWTk0TUtRYvy9gLs6MyZsavMODiga4qafDONrjoU2fGKUHUo6irck+2K1rbxJDKkm5aZbmBgO81lIPszc2muoRRmSzvrXVNtL/3KL69PL40/3g6Zb+9abqt2PjfTt1VTK+pZi+ZWaeuAT3lubveWRPVvXPd6yvDl1Pdm0nG/qTDf39HcOjA71O2EkYzWET8qW8sunRKDo5k8vM5zKKSbg8/GSpijdyf2vxyW5ANDfaCs7ohGdCwTEtyMzevvL+odr2bnBLR1XfQP3UJLoLXYGC5aLA6ejajFZwGqI4tqEoBlWR2gBKqytOqsiNhpQko2ozG8riYcAbbaCoMWgqriFDNFRDbi8ZhmRNoEGU8RbKeIuE3KdgDVuNtBXvvFtLlVH6uVMdZOxk2ygrumL0ejkWNDyvX98JHG96N5Z3jjZu3d05ur+7dX/fuXswyLFFVRAv5nNj4PZQiPYGZCEcJoxrEic0SiNqeOHV3PgmeWa/PaPfGdOijUapPwPM/u+I/u9B/HLCYVK/93/FDn8PETfKHrfrng2Yn406nmJtx1SLW+3QO81sr3Zmx064t8Z/cKh7fMe8tyrc9ND81hmrYlDFb1PzW8zCZgMbvqLo2NEPbOv6XcIm7kiuEl9poMEovRkKAtjIrNfTYfPTZXY+at04oiRWu+bb7eJ2E69Zz24y8ZAr6gEtA6amQfSsetFMiY4JDap7TSy4HF/hFKIsnAYNpW5F02/iIakD2czRwgVCjYxUZxO1OUTtvIlixnCeAl+tItXIsCAZFsQfyuH0Zs7WR+EbwtmtN0mwb+lN3wm7Qxmtkeze3GF4elbsN0U5UR1tkPbO+rbOxq7eVnRHUyW4sAlV09nd2IKGQ2Dl4NoSWEMVCg1BttZVQ4paOyALctralsViE7R3VtXVZ6L7y6oRKUXg6Nyy0JauUhKjvwld2thagu4EI5Clk9NdchXT7dFtbS9tbLo0Wq5gflYkm7O5xFojy2jm8oXYZlRZZlbojdCv0J3g7gH46Ey7wsDevbu8e89v8ijcG1bDokqs4U5Tx3D0SSIHN6/l0/hzI9jeScIQZroP2QmthBZXwooKygAwZGXXMLKyoSAHlJxVGo/oqiyvz8ksiy6CpNShC2pb8+p7yqpbgc3D1fU9ZeVNWamFUaGx16ITw4vBOaU1WbkV8SWQ1KLa1KS80Ji0K2l5UXHpIWm54VHJP2QX3oQhATWImJKav5TDPpshJQ5PXG1q/kPvwLmmls/hjV/nlX6eWfhVXuX1EnhSfl1CZlVUWnlofPHV5MrQjNqoLGhUfkMcEBZVXB9f3QKoRGYUVCfHZl4Pi7+UBIiOSwuPTAxJy00EFKSm5aRm5wPKwEUQRFV5TUFtQ1kpOLu0OiMflFRYkZwHissoCE/OvZZacDMbFJ1fk1gITSluABTCAVlVyVkViUV1GVWNudWobDy7Q2mZ40sxwoUJ3FwnkzW1s+UNBt1yxfwMATs1O+HdWDa4jPpF/YJO0jvWM4kf6x/r+u+NDDoIq07impOy7qKuOWlrTtqqg77qoK/YqCs2asBOW3XQV220oJHgU2LdEsyisNcj6FlmdXpoLW4yapGIsk83GcfqFV21TERpX3ESIiWkOeH6WGoUOzWJn5LMK8oRwEAcVNVQRWprUYyK0r04P2Fi9jn4I2Zev0OG2fHQj/2cbSdRSULMtmb2gCMpg2W3VoR+E0HObg/aSasu2rKbp3IIMWJGg2ShVGFOk9kSde5MVzDG5Iq2OKOtrmiLM8Jkj7EsJTp9iU5frNUdZ1mKty4m2z1ZywGgfw3g8qTbXMWLLpCCe6WhPKQUmFZeUQyGoFq7YfBGZGOTTi1bCzpNNvnyhuXBy/2j274dn3lRzRvprSfh+7UalkJOdTnlSjlnfLzHatX++P7N4wd37h5vHe76t4LWW/uu7XVte0sRHtdjs8iD/sXdrVWvy+b3WNcC5vVVo8XEN+l5Bo3IZlL6PdaNoGtj1boeNAVXbCs+a8BvDvgMO+sWt4m37RCtyIlHKto9Fe25ivFKyXi6QHkoIjySUF8o2Wdazs8W4a920VMJ7rWKcJs9FJhq3iH2Plsg/mpb+Kjl3+dMP+ThjqlDLyT4v5n5b1WM1wrGqYr13sD/0Sj8YBR8MAo+WsXvTaLXOu4bPe+jY+FXj+onl+zUJHil5b1Sc1/KmC+ktDdy+o8a9s9qpru9RlQYH+ysOxprfUobe8mbeSEmPBLPPZCS7kvxZzrG1mz7WNKl6awwdRt4lzl+R0YPsKdXxcRjPd/Px7kpo7dElI3Z4bXhLl97sxPW4GhscfX2rcxgf/TYH2mkxp4ObXuLrqNV2d6sG+t54tB8ur/7t13fXaVwh0tawY9LGmqIwHQVvNqMgNoQ9SYYzAhvMCNbTOg2fVfHGhN/6tX/uG17va55u639sKN6HZx/4GQ/cgteBBVP/LJ7HtnTNd09v+rBqu7JtuXJru3pgf35kfP5Lcfz25Y9P4uOLWXg8hbYZbNjcdS5dA41V8AuY5JLGIQaBWfkwebSw41lDWNGSuowiXpl3BapAK1VDtrMOL12SsDrZtHaBKxuuXBAxu5R8/udsslFBVbP7RfPNXOwjXouRs7onyd36YRjHj3FJpsU41GM4YoV6aiN3u5gdGjnkAZqh57RI6N24LpApC6QcLpxgdfLZ3bw8SgDa9AuxPIpc7DO2SwUBdDBBzTjGTqDf39l62h962Dt7v39e89u7T2+5di71UY0XsnHXcgX3gSbr1TKwiDSBJQ0pUWSiJCEV3NDq9ipaG1mvz0LsxTfrrsKEfwRMP2vSWNfFzPyZ7Yzx4P/T8zQVxUsmPDOqPPdsPnxlP0xzrLDMrusXsvOiuLOiuDFzsLHB5ZfTlf//tPep0+3/v5h7f1T56ND1Y6P7bfOOOU9WibcxIIHVD1+RdeWcXhF2Wtk1ounyvDtKbS+LEJHqoFezx8vlM5WOIUo0VSRmlzrnu9Y04xs6jFb5vFN05iSUruAr1RRa/R0iJJUsTiPcgiQC7gyAwPuErXKiGA9s8EiaJUSawXT5QoKVEWDy8kQBQWqpEIWCGAVBeIQtZuYTRoi1CVodQvQLhbSSYdrJrNozZdJDd/Rm69RUHFzLZm1WTdyE68g4SVdvQ3NbZDe4XbM1ODoxEBDU00LGtqChtYjKutg5fWN1a3tDR09jQ1IcB20pL4RRCQP6gwclYoCg+XAGrKKKiLzQDcR7UAIKqu4MrZroGZovBFPGaAyRkUSkkRGdS4pt3fcW9tLr9/cXd2w8cQ4mYYilOCkSpJEiofA8pKTLoeH/aWoJIHCGJme7Z7Edw9NtqwdOO+92t2641sMGNUWidIkNi2qrB6t3iFXmxeILCwCXZcLysBM94k1XFhrzcBUV1tfEwRZMYDtaOqGVDYUFVZnNvdBqxCFFQhgyyCkrrWkojGnApld2pBR1ZydVRkBbsnKKo+9EXPxauj5tLyY4ur0wqqkZGBIUl5oHCAkITssrSAuOuVqeMK5iPg/V0Gj+jC547iMScJN9nzU/p2Gg+Mamz3BYo0TCq9N474jMRJdgSGKCJ4LvgyEhBU3xieXX0muDIkqupxRF53TEF+GTq9oSytvSalpAwBrYpLyrt9M/P5qxLnolBuRSddvxlxOyIhMzYmLTo5IzEjIyk+vgZcXgrJKqnLySlKKqzKAZYm5JXGAoug0YGhKfmhGcWReZUIRJC2pIDS1LApQmZRXnZpfnVFYmw6CZ9Q0ZTZ25szRkDgygs7tIVG7BaJZh01JIEzw+PSx6WESA0cXUYQqnntjcZyAQfU0dg2h4WjI/2CkkxxwkIJ2UsBGXLVRVm2UoJ0WtNP8FvI/ErBQ1qzkoJGwosF5lRM2Qe+isNcn7PcL+wKCPh+320Vtt8y2miaaF3pghMbSwaqMjryYrtQwXFIkIz2BmBo/l5NMqskfq8qoTjxP66umdpXLcahlybhnYXRFO+3RTGzYCEdL1DXlOKu3kN1dqplFSWYQAe2sXzfzcEtya0O4IB0SGcnDUhJcJsgQivJsziSLPWXRGW7Ux1hdMZalGJMrwuCINS0l2X2JtuUY42KSbTnd4c9yBQv8myWBHaAnmO8OQHwr9Zr5RDQsrBiYU1tTCoM3tHVUN9QPDg+oJHyPTW3UCY1mgX/NuHewuGSV9KFrrl38U3LC5alx9IOTVaWCIRaS8vOSwJXApoZqPoe8teY53g8cbi+dvtjfXtXNTbey6GN2s3zNv7S3ubod8B1t+3fW7Et2icPMN2rYJpXQZVT4HPqVRd2qRx10K5ad8jWPdtOjOwxadt3KVQN3S8/08scchC4fpXefg3kkxb1SkF9JyU8F+Afs6aeC2bdK6msp/j575JFg/Llk2jeKCIw3P58n/GqZ/4eR97gzx4yRFzLij3r2WxXjVME4UzLfabkfdbwzNftUxXqr4/7NvvDWyD818H92yj75tH9zK08t8y803Bcy5is541TFfqtivVcxP6jo/r56HTRvd7T57lzXQ8rQfRrmgDS4RxnapY8ecMfvzk8tjiPolSmG7lrvZJuhCypurKDU5NHgJfK+xvlOuHaw5aGE9UrCuU+Z9aBRjqYmX0+vqa11l0b6tB38tLf+1mkwDnYqupul3ag9OffXg5W/3w5+Oln79Or2p8f7L80KGaqOXJBJzcuwIRG+NrQD0ehuafN09PiHR9yjmFXybIAx88Qlf72ifrepe7+tPt2SPw9K3mypf7ntONszvdg0frzjPTt2vz5afH7gfHm0+Pa+7+Pj4NkD7/Pblvs7CjEdruBBDFI4j1pImkkTsUtU81Axt4ZFquMROm6tWJ9trVgFc2p6ixhfaRQ2W6WdS7qhZcvEom5UK+oQUupZM9UyepOW1+aUDawap9ZNM275sIbRKpyBiKZhKkqLWdi/pJoKmAjLummLuE9Lb7Wy2xXTdfLJGtlUjYXWbGK0mDntC9N1srFaKRbKIzSQsNVUDEhFanYIxqUsYtMAMa5uMq6BWInhGlYD/t3llXXfzv7GvYeH957d2X54S72yUzU4/036xPdA8aUy3aVyWXSDAtCtBXTKM9CKWKjgaik1BiHJGXYWTPsAGOdlKO/Pxfj/zJ3+fTYWzL4DET76t2zcF6WUSsrmoOEJWrgxKN+cUQcEJqd7xXlv2/RqV/XuWPfxvuP9i+DHs51Pv9z+9PPRp1+PP/289+6p72RbGTThTNxWEw/pELeqqHUGFsKnHDBxUCYOyiZA62kNXEwRtil+FB7OHQEKx4u8krYlfouN2bhvHDfSEGoSdF2LCaoG1ORal6j5wDq+Iu/SkKodvCaXqFVHhTnFHYuSLiUZbuW3eeUDTnHXnn32toeiosDYo0Wi6Qo1Fa5jIFZ1YxoagjlYEFSOHlhwO9qJA/2oiVC8MJzA7w4jN9+ktWWM12fmRZ0vB6Z0ddS3dze09zaNzgwOTvT1Y7r7h9q7epub0fCmZkhre2NnT0tbJ7IRVQeBlUNgZbV1BSPDKB4Xq1ZSOtoqururNEaqRDW7um04ebyiMjB0Zt7B7eVHz/fWtxyn706Obq9s7rgOjn1qHdfqkC56lDozb2vfeXDLw+JNtqArYPUF3V11XZ21NMboBLYdi+uaIvRMzHXt3/M/Ojs8eLgm0bApbCxHTNRZJTu3V7Zv+T0bjlnm+AiuD95eTRXgvdsOAncGS8NAWsGoPnhdS0VTD7SpB5pVlpYNSs8HZ5dCgZ1jyPzqjNTCSDAKmAi8GpP9Q2rxlQJoTEbZzQs3v4hMuJKaExaR9H1E0vch8d8k5Yal5MeGxF/JLk1LBIRejfgsIf1zQMEfi8r/r95SodRFmu3XgutRh4fx+3vhDx+knr4qO75VYrYDhiZ+KId9Vgb/oRB+NR18IaXyUgr4OgAeB4AnAOBxld3ZFW1pQFhUNToT0p4LBMemFYbHpF6LT7sZm3IzMuFafFpYbMrNJEB0VGp4XFp4YWVWKTi3rDonH5SSU5wALEvMLopNz49MA0ak5kemFUWnF8ekl8ZmlMWmlUSnl8RnlSfnlKfllicVgZMr4Cm1yJS2fmBbb94otk6mxO3uu54+PpTJeHQmbpY83jfSNojtYYjJ0/QJKLoGiq5BdtdX1v8Pv7FWXGS/k+S3EfwW/IqZGLCQAjZqwEZdsVL8FvKKmRw0E1dNxIAB79NOe1STTilmaWHYKx7yzw/+I17BkJsz6Cb1mae7JBgUpbsWUw/sKYoby4giA+L4xdmTKRED6eFT4IxJaBarv1o8BjdRO13sfievP6jFbphxh0vUQyfpxElxMNps9O651gIsKm9JOrkoxSyqRsSUBq+LJNHiphfwjXwygIwv02oASnmmZiFNtZCt12dpTQCVIVNtyNaY8/S2XJ01R2XKURsL9bYyk73CbK+xL1bbHBC7q23Rxd1f7+FTALCa4iZEaVNjZQuqpK5mZGJYwqFaZHynWmBQ0LUaps0xz6RjstJCqsoz97YXjTq+0yY5Olx+9fKotbn6xvVvK0A5fq/t77+8+fHdk/ev77x+tquYx+EmUDMTbSvLxh9Pn756fLK27Aq4zUe7i49PVtx2sVnNsqqFKzbtqtOw6tJsLCk33FKfiR8wC4MG/pqO45UQNlX0YwNjawGrn4CZJ2GemcYtUvtd5sBjNuYJHfOIirlLHLxHHTqc67hN7b1N7X3CHwuMIQ5J/c/E+J8Mgp/0wsd8/D3uzF3O5Fst452O+UpCejlPfr1AfativVWxXstor2W0UxXrnZ733sD/YBb/5JD+6JS+s4pfGgQvtbyXCsYrOf2NkvlWy/qoY33Q0JztVbzi2IOp1oeUgees0aeciUNS/zahL4Dr9BO6nTjUGrvXT2y3j9RrWivmoQWU4rTR9Mjh9ChsYSqlKl+Jht/jUl6JOXcJs65WlKezYweL3SPiV2Ym9/iM34KeT3d2zjzm3XnmkVr4t13f2Ybr1Yb9nldza0nx6fTOp32/dbCNXZ4/FhOmr6tZ6+7yNrcFOvo8bT272NnHQtFLnXKHT37nM3wI6t8ElT8fm852lY984idB+Ycj28dbrg+3Pb89Wf/0cufnJ+uvb7mfHzhPT7w/P1v/+DTw8q7j6ZHBIOmRsurmmeVsYsHceDKfXsyhFBGmc6aGc7F91UHLwvMdf0BNt/JbBdNAGRFsE7W65d02UatF0Oxa6LAK0QoKVDRdoaHVO8UdHlnv0kKvTdhh5KA19EZ6P1AwDpIToSp6k5KBVLNadNw2IwdtYrTIZmr4Q8WikWLpRJkMW+5gN3n4aMNUrbCvmD4GEtMQWgZKT0W5+CNu/UJjPyGyCnOxeLBskKFf8Xk3XYEN/+7B5v1HR/ee3Tl++Vjp2ynq4H0LwJ3Lm/9rrux8qSSqXp7dp83rVZUNW4Hd+mtllGtVzFyMs4K8AecdA6fdKYPGK43C/1s43aR+2ax+88di4h8LZsoJ/n7V3Qays4u9OKdwq93etY3Fx/vG033Fh1va9yeW14+8r5+vfjjd+vXj3qdPdz99uvvpp8OzJ+4nu4pjL+3IQwzqh52SToug1SZoN7HRAfXYlmnm7hItqBoRT1Tg0ak8TMEEIpLZC5BOlckmQbLJCgMZbmY0aSkNd92kp6vMW4u4xyvU5YX2+YlCt7jNJ+3WUev9quElST9zoMhIb77lJK+qMUHVyIp6hDdROo+r2jCOO8VdoukqG79TSWpgDJXYuZ0yHJQ9WLzIRfH6kqZh388hLrK6EsQjFe2liak3vodWFAwMtPZj2oenegaxfZ2DbX2Y3t7hzo5uJLoD0dnT0j/U2dXbBkfUlYCAVeASCATUAAdhJ7rmhXMWPXewBwqDZHf31pZXZ7R2gh1umcUpMdklm3uL/lXryzd3zt4/eH12Ely3qrQchZphsc+b7KL1HZtwAf/gycb+sVupZojm8URCP5UyjCf2o1rKewfqKcxRKneCIpha2bOLtXQaf5rGnZGoWGIVc/Noef/B6uGjTb6aprTNz3EnFswCvobeMdbcPNJQja6AdFa3DCGqGksqGkrSi5JT8hOyytKT8uJqUBVphfFx2aE5lfEZpWFxueejsv6SVxeaAbp6JfJzQGFETklkZNK5RMDl0Pjv0gvjS6GF2WXZcYCYG/HnC6ui5IY+39rI8PgFAuWc2Xrd4fhmyfX5rcMrT06u39k/v7N2Qa34r76+/wVr/Kc6xGfVTRczQN9E536dVnmloCmxtD0nF5mWAY3JbojPb0woa0mG9ORBu4BpRTdSC8Li0q7Gp4ckAyKSMsOT0kLDYi9mFSWnAuNTc6NzS1MKylNzihOAZckZwOjM/JiUnIjk7PCk3IikvOiEnMjY7PBoQGhyYWR8XmgiMDqjODkXlJFXkVpcnVZVn9rakz+Kq5mcqx2ZAhvMtN8+Pfv06Z3VqsTODAyModE9cCxllCEmoYeQUHRNfQekFlkJRoD+h1t0LtKyneCzEn1mQsBCCVqpgX+0rDbqipkcMBGCRsKqiRg0zvn0Mx7NlE+L8yqmPOIRt3jQMz/klWJ88omgbCbAnfQyxkyUofmZDuIwbLK5aKYik5ifNJMYgYkN6Uu6MVwcP4fIJ7eXLozVq3FIO63bIxpelo361WNrBuzdJdrDRbqZ2izANijZvWxcIwEDxg0Uq9gtzoWenSWySoxh8iZHGfghsXBYrevT6HuUilGrcca/NLnsmvIsYv2e2ZVlnN874/PM+r3MrTXhwa74cFe4v7lwtKO4tau+vWe4u3f0t7eGrQCoBVnUWF+AaihtbcyHgkemRnRiroVPX1bx7TKGfH5OoaIIRNNE8oBSwcAMoWB1+bPTPdipdg4bC8yNjwy/gGwES8T0JYf2cNf/68enr5/tOc38BcE0lzYa8Oge397ZCbjdFu2qx3z/2PfT6aHDwFYKcBoBeVE7v6yXevUir57l1lBMgkk9c8TOndTiOvUznau8iVtKwgZvyDheZx4HW0fKbf2lrq5SX1flZi9kZ6B+vR8W6IN4Oqr8/XXONtBSd5WrB3xE7nslJf9sFP5qk76Q0u5xZ+7xsD9aeO90zOci/HMB4ZWYfCZnnMkZr6TUV1LqawXjpYL+Vsd9bxK9M4veGPmv9NxnWu5zDetMy3kppzyTEd6oyD+ZOT+bmPbOCjowbGsUcY/U84yJecnHHhF7d+a6fZPNLixKOwmxk5sX8Sh5azGrIg2fFTUceXkyIQyflYTPTRXUgGTwGs9A18bEyNrQoA2FdHW2b89i3xvUOzT8Km32vcfyclH/dsX+ft3x0477ZcD8Imj+9HT37a1lPR+7puOcLWmDc6NqJGQqIUpUmL+EbPI2tS63dHpau4JDo0dk6iGDHiBinxolp0vK04DqpyPj2b76UUBysix+uq46O7S9v+P96WHw08v9317svj3xPdq1Pjt0fHwc/OlZ8PTe4tkD57J5hjFbQpnOJk6kY4cSmMR8IjZzbiprGgOc7KlyKliP1pw7Zk5A1WNmVyvmqoy0JjOjSU+ptzGRKwu968qBgLRHg6/RkyAmRoONg7Rymq2cZoeo0yfrc7Cb1HNgyQxIgq9aINZKqXAdr8Um7vSrhhcF7dIpkGS8mNsH4PSly6cKTHOVlokqF6FBSoBQRov4YyVmatMif0Anotagx7JbqaHVU2UDdKHJsLhi29zb2NpZP769dXCye/ziqci1lo1iXsin/lAg/zJr/nypJAahLBg05verYHPLUNxKHEwYVsPNGrLVMnfQqgf1osNq7iYQ7wnpkCJ1z1Hal1+UU/6zAFtrsmpgAAAgAElEQVRLC4zpT1pojmHRknhx07e/deuO9/Vd48c78r890Pzy1Pzuhfftm+C709UPZ8Hfft7+9Nv+rx+3Przynt03PD+Q3F9lrhrHVo0TB0vkZSXGJuy2crt98rFjB3lNPbGpnVxVjtiYSHp3Zlvhud6yi3hkPLMzy0RGaOagRhpq34rb1o/vWyZPXLMuLkqDr/bLepaEHRYWelk+IpmBzbVkicaqXLxuAxVpY7c6+O3k7uzR+phhaCQWlUTpzqP1FrSXXkMCL1K6ipgDpSN1MeKx4kn45Ya0/92a+/s5ZCQZDaxKupoVFQKtKm1rb+rFdAxie7pGO7oxXcOTQ10DbZ396J6hjsHR/p7BrsYWBLimoqy8GF5fC4eDG2CVIwOtc1PdXNrYUDe0rioTmBebmHKjBJTR09+YmRULLEjh8AgWm2L/OPj4+eG8jE6kYQjUEamKdu/x+ta+k0AdxEy2zEtJah17GtfV1FjS0w3r6YaNj6Fxs33jUx0LSnpLd10npsnmV5m9cvY8ns6fpnCnFEae1iaWmThqu9i0LJ9mYng6GlE8U9tZng/LLoBnJZTGwvtqW0cbM8uSE4Gx4ak3QxNvhCbeCEu8kVeenVWSlpwXHQO4VtGYWQSNjc7+uhQRmV15NT7z26yCa6nZF9KAV+AtBXEZ16JSQ4GVBbXNsMzizEsRX4cm/CeOWvj8lBpYqxYKv110XHHbvvbZ/3Rn+7unty4crX4dXPxyyfz9ylIGmxHRO3ijGn4tveCH/OqYurbiMlQusAmQ1wIobs8paE4tQ6fDB/Mr0RmZFaERaeciUs9fi/j6RvR38ckhSWmhqRnh8SnX0gpiciqSckCJ+VWpWcWx6fmRwLLEzPyYREBoIiA8JScmLT8htSAxMTc2NismLjs6KS86KS86rTAptwJQVJ1XUgusqs+FNef1j1X2YEpwZDhb0K1Sz+3tOld8VqmUPTjSguyo7hxsmKZhxokDvZNtiC5oQyektK7gf5wjl+0Erw2/bJnzW4hBKzlopwTtlICNvGKl+E2EFSM+aCSsmvBBM37FOOs34LzqaY9i3CsdW5aN+pTjy6pxr3JiWTG1JsUFJTgHb0JF7+cT29lTCBoaRKzKIBemEICJ2MLEkcKY8Zo0cmsxq6tcPoFQTzetySZdgr4V1diuFX/HRbljJd510RS0NgG51aaZsWomV53ENQdeQW/adpLVvCG5cFqlEe6fHK/fvr1578R3uL33/N7R2ZPdNw93zx4dfXx+/OOLww/PDt4/vfXxxa13zx797c2jn1/dfffk4cenT35+8eSnp09+fP7q01ng7k5xQ11mVQUQAa/sbKtsaZohzSwZ1RYR2ylh6flErZxsNrPVepp7WUqY7U2Nv3rx3B/ion/IAoRdufw5ZrgVUlsUE3U5Mz0KAQNxWTOqBdpwH3x8qGF0AM6ljRpVHI9VY9VIF03qoNu06dcfbZtUkhnGbBdjpk/KnFOxiVL61Dx5hIdrV5B6ZdPoIG/KMtnmJ/YfiadP5HN+cpthoNyGqXIMlxvbcuW1idLSSGVRtKY0QVmerAana+uyVLUZIlCitCZ9eRD+mI99r2L+apn/5FafqdknnOl7POwvNvFbLeONlPJGQj2T0t8pWacy+vN50jMx8fkC5bWK+U7Pe2cUnun5b/S8U5PgtYH3XMU81bBfyCnP5cTncvw7Hf03G3dnDu3srlwbgx8R2g6JnceU3sAEcgXb6p5scRPaD7SzB9qZWwqsZxq1OFRvbq1i5MYzc5P5xbnswhx1fZ24slwNhy739fh7ewyNcGdHW3ACs4Gb3CTOPFVJ3rmMGxySdrznWCN67NTsyDmPF7WPvYZPj3bP9r3LIrIXP7ZFnFzqa2PmZTIyUkzV1e4GhBuBdCPb7E1od3e/qb3dMdK7y8GfKNgv7KL3m6ofj/VvD3QPg5IT//yLbcPb24tnt92/Pt/5dHr487OtpweuJ7u2t/f9Pz5bO73vOXvo3l1mcwhV8ywwbTpnZjieSykQscpYpALSTBG2H2SREB+u24+X5jdMwy4xwspCKWahkqlqPbF+kdvuF3dvKIb2dON2RqMaB5ZOVagJEBO90cJucYg6A8rBVVW/jlgrnCyWzFbOE6okhBojr9mnHlzVYTa0w0YKVEcAs/vSaR3xnL4U8WCmbqzES0caGUjuBGh+vEQzC5FOI6jYgYSChmjw+FUQBkVU632+pYBze3djb39rdd3tXfUEjo9nFuxRlTPn8+mXy3XfF2uugJWpbabyCWfxsKGBFEDRt9JalQkoefawtY61CxPsl1ICZfRVqPiwmLraoLzft/jxh3ru50XTMNY61ngywHey9L71u3dvP95+9dz/4bHll4ea354Zfntp//DK+/408OO71bevfT++W/30991Pnw4//bT27rHp0Y7wTpBpE3fKyPVexYiV223hdOnIrY/9on0zWU9uFo1V7+hnvPP9S8IexSx0GpE0UH4TnXd+Fpk205hiIDWuK0Y0+LqFyfKVhW4TFUZoSRioujoCjcG1ZBDac7GNabUJX/aWhWJqYtsKLvWV38Q2JaOLLhWG/2t+6O/K4/7YXx3RXRFWHvdZXdpfWguuIbLOdxZdn4REjtdcGq/5Do8ImW2MQReFZYZ8DcpOqS4vKa8obGiu6xxp7Z/sGSOM9Y339w12DAx3DY0N9I/2I9EoELgcBCqtq62qBoMgNaVN0PKBrsau5tqRvsah/obGJlBefnJ0/LXSCkBTa2VE7Pn6RpBrSWexKcRSGp0zNTHTwRXNyDX05aAusGHSGDkaA5snmpGpqFQ6Zma6s7WlohFRSqeNMejjHO6Mx6cj0UerYMCxuU6lle/bMv//dN1nUKILvi76W3Wr7j33nL3PmT1r1qzQOdttd9tqm3MOmAMCooAoYABBCSLmhIpIFMScUDGioARzFjHnNnewzW3otNasmd33Q+8zH07tXfV8ot7vv3r+7/MWPSNt41Oqynp+32hneT2vZ7RD2tuoWR2mC9JzitJiUlBxWTFRKRHx9BhAmDOSAgWEOIDQPoS06CCUv42HhbmzqUeQGxjhBw7zdfez8AGbI2IcQ6NM4ThDeOxzUPj9UNSzYNhTJ7ef/IGP85hRQSEOFo6Gjj6OALCHC9DOzPWxX+jzjAIncZNHdZ2+qlt/alh/avDe0sS9tal7S+O3BmQ/yBp+nOi3krXarK5Qm1pRCIwBIsaRmIGIoYWGUUDekc4AtE0wxSuYDAgmuaJTfDApPvgMEDELhiYFuAUYWzrrWjk9s3R85gwwcvE2dQkw90e4eAXbQVBegTAXSLhHMNLLI8DGxcfK3d/WF+LmH+rlDfFw83d1DXAHBHl6gQEAoLM70BUQ5AYAuXhCnAPDXENjAIUlcZmFSFENpVXOEBYnVFfT8+nkIn4GPZ+UkIZBE8CJOXg0GYFOiIATQsPwMAgG7I/w+y92rUNC7UCRpper6eFP9RZN9RZpevgaNW9KLdCoeVoVb1rNn+kRzvQIp9WCaTV/RsGe6WZq5YyJjtyx9pwRae6INHekPX+0lTHezhqVsgZaGEpxVlsJtTY/uiIJXooNFEZ4sRBuDIRrDsI5D+VeQoa25uMURVR1adJYPX22g7Wk4K4quXuDJYdTdarq5PZyyriC3VgWNyDLqy7GKpozO8WZ2sE6ZYugU1J8frDxenNue01z8Hrh7Zv5d+/XX++v7e6vvT7aeHO2/e5899357tsPO6ef9o8vXx+d7Zx+2Du7/I+cftr9/duJdn0URYhExOBgMUQCLQufmMTm81RyaVeLWNUulknKh/ualMoKqZynUBYnU+F25o8S4+Egf1so2NnP12ZgUFpdw6+tE7A56bREjLyjoknMqS3PLsiOzs+Iri2ny1vLx/vkXS0NvbIWzVD3zETHaH+dgEOkxoEioAAUxIsag8QhQNEhPqTwgAIyoiELvyUpnuWkLvEz1suy3jSx1qoyVClwNTVkKhszkRamxPkqMO6KMKduhFN3mLsq0k+O8mmGA5oQXrJY6HQuab+GdSoRfOqo+K2r5pOs8n1D0UGj4FJefdhcfNosvGgt+Sgtv+ooP28rO20WnbWUnEsrTtvLPinqfu+VXCpqTzsrLpV1H9X1Jx3lF901J22lZ9LS0/aSL8rabxrpenGyMgE6nhc1xcJqeXHq7IheBnZClDpdRX/bU/11set0rH6jtfB1M2uSESvFARsR3lIUuAMF78RENMFh4pDQAUrCVGZ6DwHXFYPqIxMVBEJ/InW1iHchk/7erz6Wtb2qq/g61v9xuGdf3vphQPF1cvjz5PBv2rEPfd2bZcJ5Rs54MmUoPrYJHCgB+g3FRKqQYf2RMeoo7AiFOpmRMZhK689IXC5lnyjFf5uV/WNT+Xmz+2SlbW+y7q1W8nGj98Or/i/vZ74eLnzZXzrb0ByvDF/uaj8dL3w4mNrf6D3Y7FK2JDVVomsEEEaadVsdrKkGUl0SUF8Bz6R4dtcX7Gi6Z5VV8vL4dhFG05krFeFFGeCaPPiQOLm/JrG5ENVTQVQWx85Ic3oqiB2C6E5hTFc5YbgpRSrCNvPQbYKo3rqEZj5GmBZQz0YoquO6K/DKcryqInakgTLSQOmpxNbQ/WrofhVp7o1ZPq2MkLHGtO7iuJY8WG0GuI6BLStiukHIuh7Ue+4kHwJb2NTWPzk4vzjz5vWWRtM3PDE0uPAqtbjbNISjB616DJHcD2p8Cq23xrX5piiCshXoooko0UxgTr93hiqEPYEqXYAWTXszhgK5WlTtRhBvIrJhPbnn2D1X8bNvDowzWjZwwGnon3+1enS4dPhu6HS/52pf9fl9z9fj/j/OJ/7+ae4fX5f+8XXpjy/zv3+a/dvnuX//Mve3j5oP++p3a81vF+vn1KzynJA0tE0qwioNZimI95fz4mRcwnwHVylKrM4Kr0hHlKaElqaE5kUByIHG4U4PY7z1qRCLlhxYGx3KwFgXxjq0MBHceCe8181gi38Jtb+G9X0a7/s0xvV+hN0tSqBBWqhFaqhVMtSCFGREAZtko51yo1zTkXbpSDtaiBnWWzfa8zEpQJ8coJ/grZ8eYJjm+4gOesIMM6pOAUb5Gjqb3MWig4FADyoNn5pJgsD9cNRoVhk3k5mVl5eem52Ww8zBU4mgUCgIAoaFhKLDYGgkJALmT8HBakT5ZGxoNCYoIR1HzSGCwwM8gQ6AQEsLZx0HD73kzMgsehyblyZu5LXLyjSzUlV/xahGohqorWlg14jZTS38oSFJTU1+eRm9siJfXMfuVoiLRfS8/IT0LEJKOo4jyKCmYAoFqfyy7JLKPF4RncejZ+XQasUlql7ZpHa4kJ/fqW7nlrMgEUHs8gJmSW4KM4FdmRtGhKATQ4EogGeIfUI+PiYF5QK0c/KztXE3C4S6Q+FuKLQLkQTIoXsxC11rG/xYfOPunpDenkg87g4m/Fcr8/8rM9UbhbS3tHli4WJo4v4UhHOBk50Q8UYFQoC0K6hH7bw677o+Y/h6Ve/0jdHi1J3ZMR15883GyofaUYiQb9TYBFza5GYU+BAzfFEUT1+kRTDeBRLriEjwgJFdQ4lO4YluETR3NM09NtMvLjuImB0cTQsIRNpYezw2cbpv5/XCK9jGK9guKNwdivGJpUUkZOEJyZGoWKizt6WHvx3AzxYY4ukb5BYA8fHwdQf4eFjZW7t7u1o4mJo6GDn52bmBHFwhtr4ol5B4T2wGOFsQlUiHMotiuMJYoTA+OTE4MyM8PQcTjvOHRnqjyNCIhDBUCgZOiQiIBvtEAH2Rgf/FrbWHM6Fmj6tY4yrWhJo92cPRqHkaNW+qhz/Vw9eqvjMp+I8oeXMq9qyqcLqbOdnFGJfljcvyxmSMMRljpIMxJmOOyVjD0oKB5lxFbVqzkFhfEF2TDC+LDyqK8WGhPXORrrkRbsJ4cGNOlJRDVIoSR8U5M+3M+c7CpS7ORq9gb7R8d6yqvzFdUowtZsDUHTlCNqqhMrFGlDDUVdrfXrw41Lo5pVwcat+d7zvb0RxvT+1vafd3Zt/vzR+8Xz44XD06WT053Tg73zj/sPXxYvvLxd7V2cbFyfrF2cbHi+3Lj9uXXzcXXg1jYtEQGBIdTYmnZKIi8ZlZOaJifn1t2WCvTNUlqatmDw83ff59fWlZDgmwJMYEba+OpNHQDrZ6iVT05y+H9Q2i6hru/vtlUXFOXQ1zeqJjpE/cIy8ZUlc11hS0Nxb3yZvb66vlzXWDytbVefX716NDvRVwiK3x82tWho+8nSxdrF66W70McjFNQPi25ye8aypb5WUuFtLWBGnvmtmbNdkjmZjhJOR8Nm4uM3qYDB0iAkcJ/mN4//E40CQZPhIXoowGd+GgPWTUTD71dQXzrEn4qaPiU2fZWXPRXiVjv57/RdVwIas6bCg6aSw6bRaet5VctJeft5V9aC09/d+vJL+o6j921553Vn7/JuS0s+K0veywufhSXv25u+6zoub3njotK76bFlwZ6dRK9WtPDSqNddVUp/y+0nU523mmbb+Y6djrqVhrKZirSOlKgbXFARtQPq1R4Il0yia/cCI1TYII68Li5rIzJpIo7eEwGRotQ6MVWNwwjTpfwNgqFb2pqXojrnnTULtdW7lRVTFXXDRZWDCUT+/PyhjIzFCRiP0U0mQKTZtGa4GBy73c5EiYChPeEx3VjcEoorGDCdTJrMxpZu5aGX9fWvVV0/7vG8rfd9UXGx3vpuvfahs+rqs/bQ1evp68ejv78c382frE4cLQ5Zbm0/HCxcns5aH28t1wf0eWuCS8jB2Qn2rVUhNcXxHYWAMq4/vnpfi0Vabtz/dopCVDksw5ZYFanDjWmdsiwFYzwpp4UY0sVEdxrKqctNbD07RmL3YXqqsTmjiYJh66hgHrribKyonjUvpYW7amM69VECPhoqpyoRJORGdJTG8deUnJmO3OmVfmqmviWvjhldkBxYnOLcxQSW6Egk+cqkvuKopV1uaWCrhmHlH3HePvOMe7ReUxqsTyAYV2dmJ7e+XNu7WljaXR5de0om4TGE8fXqcLa34WJtVDNBmhGl3IbUE5aoxQiyia8MsbgPI0oTwNumwxmK91ze71yB2Fla2A+JO45o3k3gN/du//cKR6p0qL1XsS9fTu3uL5wcjZa8X5m66Lt4qLd+qr9/1fT8b+uJz59nnx2x9r3/628u3r0r9/nv3jSvv5dORkt+v1cuPudPX2eFlXWXwOxj7G/QHK/jbVz5AX4ylOQw6UpbQVEEQUaDbSNdbTAAswCLO+H+32PNTmHtLpWaynfjHOlY+2TocYMqPsmTEOuREWGWBdqt8jUoB+QpBpir8hzesZ0e1xip9RWpBFcoAp2esl3vU5zu05yccoyukJ2v4R2v5BhO09uMVNhNUNtO0djN3dOOdnBHsdrMWveJufqJ4PWVjXcG8DiLdFJBoCQwDJCdg4IjoQDIChIQnZtExmVk46jVOQS0mh+EBBvhBwCCIMDg3BoZCxmFAMwpeRGjsz2F7MoOEwoEgiEpcaA40GeUAcwBi3uLQQLDUQjfelpUVK2oo75JXtsrJmKbexrSCXiWWwiEXFmTx+RksLf2KspaNDVF6eXVtTKJdVrq2PLy4NvdrSpGXio2KDCeSwlExsQjKaQIYx2Ik1NYLych4uFg1HgBsaa2rrK18a68cSsS0dTUXlXKmymVNWkCfIYpbkQKMDSFnYhFwcINguuYDEry3wD/O08zZ1D7AMDnMgkr1J8fYCrn9nO3ygN7i52aKuXnd+HjgyFFAhMmJkPyjIMiRg9Dxd7zrYPzO0fGzprQ8ItwQT7IJjX+KTXhZyLRrEpuMDFrNjOjtLuod7RtNjtwaVD2QtT6pLn7EYTwqZhmSqTnaBawzFKijc1BWs5x1mhKQC4rODsamBYSRXWJwTigpAUQGwOEdwjDUQbYEguCPjvfyRNnZeL6w89NyAlv5wZzjWHxbtH46H4BJR8GiIq7+9o4eVPcAc4GcPRfrDUEAfoCvAyykEDkZGhAUGBbi4Obp4OLn6OHiAXTxCnV2gVh7htrAEn8i0gCRWmKSbMTJd3a1kDw0UKzqY7IJIWlJIShYGFukVhPaMTsGEkuHAWKhnRCAAEQCA+/7nRmp6uf9Hpvp42n7+dJ9A21v03cvvUmpVvGkVZ1bJmlEytV0Fk12MCXn+mDxvXF4wLi8Y7SwYlxdOdLHG5YVjHYVDrfk9dRndZbSOQlxzVkQNDVocD2RFeTIw7oL4oNr0iCYGrluYMFKXPdWSP92WvyBjral4G/3C1xM1o230kY48VUvGiII5NSKqFhEXJht6pHxZHXN3Vr0y2rkz13v4avzt6sjb9dG9lZG3G5rD13NH7xYO3i0cHiyena5fXWx+Ot/6cr718XTj7P3S2fulT+ebXz/vff3y+svfXi+sDgeHgJxcPSPQ8bGxNDAERiAQhALOQG9XT7dU2lLbWC+SyWtGJ1qSkuAudo8FhdQ3m5NkQoiHm6lQkHV0vNXaViXvEp992Jqf62MXUjtaBEM9tT3yEnVnqbSR19NZOzvWO9rTPaTs6O9uHhuQaMclna0skL+xs81TJ6sXADvTYF9XJNgb6e8YBrAYKsk7aqtaZqXN5BBfV+adyUXrlVkzTOJkRuRSLmExBzeehJhIDJ0iQ6ZI4NlE+FwyejIxfJgSPkyLnMiIW2KnvqksPJUIPsvKP0lLjxo4myU5b+u4v/VIPnXVHjUKjhv4xw38sybhZVvppbTsrKXkoFHwob38Q3v5laz6Y3ftpbz6s1L8Vd3wsbv2uLnkRCK6bK/8KK/5oqz9NtryujF/uSJRlQtvTgkQ4e0pfg/6ygjf3vV+Wpe9mRRv9JXOSgu1DZn9gjgxFViB9SiCOVRH+vVnxi8LGGoqqSY0uCUC0R+PGyXh20MhTWBQZxiiF4cbphBHE6nDNOpwUuJwCq0/mapKJI1kpndTyXJiXE8KrS+ZNsNkLHK5qwLB25qKd9WlahJO5OchgUN642L74on9ZGp/QuJEZtYyn78s5C8KOWs1/Muxlr9vKP543ft5V3k43/Ja03C+3P1pa/B8d/zq7eznd4vnW9qT5dGr7amvZ8tfL5Y/H819OpgYUxZUC+BlbCA/z62rNaJZHNxQHVjM9ubSwdKq1LO1wbmuCnUFdaIlfbA57c2CuK8pVVqK76mnDUpStfL8Fj5GURnfW5fwfrZmTlmgrqVMdGYqa4lj0uwGTpS8LHG8Lf/9bNOQJFNZnTDZTp/rZi73cLsrSSNN6dNdBUeLkplupro2cViS1sRENDPCpCz8UGWmWhDXWhDd18DmFjJs/eNf+KS+CEwPIPF5ja2q0d6ZJc3em7W3B6823m1NvNqn8DtN4TxDpPh5WJtJjFoP2WKIarCLa/HN7A7ljkJYIz55g2Gli1GVK1HVaxDBtGOmCpA3iqhYAxdp0HUL8Z2boaUT/82eaIUt58s3FBOrO9vao23F0Ub76Wb7ybb0dLvzbKfr8m3vb8dj/34x8+1q7tvnxW9fl799nv92Mf3b0fDZTtf7Fcnb2eqjhdqp1kw2zhXrci/S9nac8+MED70o63tEgF6s07N4N32sgy7S+Bba7G6o/q9Ii7tQ05uhFg+inZ+yQq1yAvTS/fVZ4XaJ3k8TvR4ne9xP8tAhuj6LtdclWt8nWd3Hm97Bm9wjmD/Emz1AG94Mf3EtwuBWmMHNCKM7aJN7KOO7KOPbUeb3oy3ux5jfi7Z6GG72MMz0dqT5dazNDar34+xwO5DjY2SwKy0JF0+OxuEjQmABkFAfDB6JS8RRUshpNBIhBuMN9nXy9YRFYqLwODgsJDIcHoEARiH922u4+8ujqgZRHApESkBHU5Ch0UGeIQ5QLEAkyRqYa2rtKalu5gor83MLaJMzKk5REibGFx8PKmQnNkpEyu4GlaKmID8+Pj6Yz0+aGO9sbhIUCbJY7BS+MCsaF4wjhGKiQTGEYCgCQKaFi5v4EZHBmGh4eZVQWMLJoqfAkZDHTx/YOlvCIoKxpCiOqICQhAuNhqDiEaFYSJ4wp1xSCsVAvSBeCCzMG+ruHezgH2IBDXuZQwcU5NtUldooZE6jg/bdXY9lslsjI/rjI9aVpbdbG8zeb2e014U7WvzFWP+mkameromuXYBtaHxAKMExDGuYRjevqLDubDWamdCfGr41N/FwauSJsuOBuPx2pVAnO+3X9JQ7+QyLmDhjZIwdiuAbmQiCkVwQFLfY9GAUKSAU5w6NcQ3BuoUTfaISgZEJQbAYr7DYQAjKy8XfxsrJ2Mbd0iPAzRfqBQr3CkZ7R5Hh8BiQravZM6OHlvbGwQh/70AXgK+Di6cNEOoFBPtAYSAPLzcbO0tHZzsPP1fPQGd3oL07xMY+0MgRYgiMtk1ihdV0Zo/M1mrm63f3lDsb8iVtw8KkpLIkuawkPZOOg4S5h8cFB8eA/SMCfVGBThCAO9Trv/hvrH7+zKBgZlAwPVA01cf7p5GzA8XTfYKpHv4/L67Tav60mjutYk2rCqcUzElFwUQ3Y7wr/7uR34H8nkk5Z0LGHm1lDDVk9ZdRlfy4dkakOCNMRAZy8L4CErA8BVaXjZLxSUO16RMS+lRL7oKMtarkrvXwXw2UrA+Xro9XSMrihroY1cWxXc30zXlpfXFynSDp1aR8ZVz2fm10f31sbVq9Nq3eWRh8/2ry6PXs4evZ/b3p/bezJ0fLFx9efTrfPD9cOX49f/x24fJ4/fPF9qfLnYvzzb9/OxqbVABB/q5uXhERsUgkFhQEJeBxRVzmzNRIf49cJpUoFK1NzeVNrcVsbmJ1WU5vd9Xuxjgzl+jiaJiVjn+9uzg0LJ/UqF6tj1+d7yi6qorYiZOjzQOqyl55uaxZMNAtnhvr7e+SDqs6Jwbkk8MtQ72VdZXpQN+XTta6L3SuOZi9IEYhiFHwYIAlysNqqoq9W81fY6UvFSS+r4Q8xAgAACAASURBVCv80FWyXpk1z6ZMpkcv0uOWcglTaWhtaoQ2MURLCZ5PCltIRWuT0WOJEeOpWG0OeZWX8a668LiR+1lW/lVWcdLA3RLlvKtlfVGILzoqTxqLThqLjhv4pxLB96PrZVv5abPoor38rK3so7zmq7L+U1ftVVfNJ0Xdp666zx11H9trPjSVHzcWn7SV/jEkedvCnK+gjhXj1FzEuDiuMR+oKI0ea03tFVPH23OauDG1eeECqm95MrCJDqumBnIjHEuivQcKKOOc9CZceB0ypAMT1h2JHI6N7ISBJYH+ciR8jERcyExdyacv5eVMZ6dPZCRPZKWMZCTNFOTOMvOWeaydypLXVWWHjfUHkqbt6uqtyrJXJUXyeCzb06U40LsrFjuWmr7IZC8y2XNM1hKPP80qnMinzxYXnI80/X1T/Y/9gd/2+z6sy95NN50tyq82+s93xy/3Z347Wv78du58ffxqe/K308Xfr1Yv97VX7yY0vVwRE1yU78fLA3Q0hTdUB8mkyNoyEDsrQMwlvJnq3BtuUhbHDVZRRprStycqFFWUJl7UYEPqbBdzoYtZnR0ipPnX5cKbClFsilcaxrIyFzrSkjbenp0X484jAyUFMb2Vyc2sqCKq37A4ebYjb62H18KOlAnjFOWJa31lXeW06txIdVVqMxOdDDXLxXjzicENWeF9Fek1zMQEIskBSHnulfzMLyWQXMRrbJX1dw+M9cwsjMyujM1tLQ0sbeFZzdYooU1suyG60xAjfx7eZIJtdaRIXWlSP3qPX96AR1ZfEHcqTvIaU70ayJ20T+/250xFSXbhFXPh1bORjQuY+rmboFzzSKFI8Uo9ubS0oN6crXs7Lz5YFB+sNByuNB2utZxudF7tqb/uD315P/zHycS3y5lvn2a/XWj/cTx8uSM/WpYcztdcLIs31ayqRH8yQCfe+RHR5QneXifa8i7a7A7c4BrG9G606YNIo9t4swcogxuIl7dCTG5DzR5EOekyIRbZPs8zfPUzAo1T/QwT3HQTnR4kuz5OcH1JtHtBsniUYKETZ/IIa/iAYPKYYPYkUv8+2uB+lPFjpMH9MP17GJPH4S8fIvTvYUx0MCY6SIM7KFOdcKvnSGvdaDsdlNWNOK+naUiHUC8jGhnJZGVk56bGESPBwT7ICFBCCj6WikNhI9KTyDBokBfIxw8GCgoLDQ0PC0cicCgkAQOLQ4Hqedkz3Y1V2YkYPyd8JBgVCYRHBkQlhJKyEaTs0GQmBksDYUjBweG+3X2tFTUcSmJEVi6hpCynSVK0t7NwerjV3iLKzyUkJ0ewCqkT451NkqKk5Gg0BhgEcSEQEVh8CJESHksMhYV75RVSispzwzCQGw9+fW6sGxjsGwIPfK7/UOfJrQePrus+v6ejezsmLjySEPb45X0LV5MwPAxDRGUVZkbGYzyDPFz8HD3BTh6BpnC0FS3Fictzaahzqq96Ptxj1tP9aGL4ydjQ3dGh+8NDuusrrod7iK5W22TCDXfb/9vK5AcXN0MrJ2PvEC9MYjiGGhRJckihO4rK3TqkDpoJ41erhkfvHb5eAZdmLBqqrik7jUf7vRQy7/a2YGKCBSnJL4keGZMcEhhjG5HkBSMAIFHOsFgAMt47FOeOjPfG0iAxiWBiekQEAewLcbJzN7N1tXD1cfIL8g0M8QuAe7gDrT3BTnYeFrauFh4Bbu4+zm7eTq5e9nYuFu4+9qHhIO9AN3NbY31jPQtbMztHK0d3Wzdfe0CQnTfMHhjlFEZ0j0z0jKZ5JOWCCgXoikqSUl7Y18WZGqg83h0aU1XymfH1NXk4PAQEB0AjAwORfoEooK2fvQvY7b/Y7PSyNP0cbT93qo8z2cOaUBdO9nA0vdz/ULOHO9XD/Y+7a2/RTA9vto8728eZ6eVo1awpVeGEkjmhZE0oWRoFS6NgabrYk3KWtout7WJrOljjLXnj4ozhmqTeMrKUi6vNRhQngooogcU0cEU6rIWF7SmnDddlTElyFjsK17p5q0r+Wl/x25n6leGSeiFudlDUJ2csacRzYzUlBbHSGvraZMeGtntdq9xdHt5aGt5YGNxfGTvZ1J69mT9+M3f4du7k/eL56aur862Lk/Xj/cXjt0tXJ5u/Xb35fPX649Xe1cfX//h23qVqRkaEI8MjMSgCMDAEAYMnJyUU5GVUlfPbmuuVis4uebtC0d430KFQ1c1Mds5PyXdejZUUpTvY6iWQwvd2FoYHZSNDnUeHq8sLg+urQwV0gqxd0KcoV3eWdkj4irbyEZW0q6mup7N5tLdDM9I6PlRXWZYMCjBxtNYxen7T382WFB2GCQ0IBlgSQe6T5cwFTvYmJ2udlbYtynrfxN6tZ8wUkEdSMXN0wjqTvMSIW2PGrdFj1rOiXmVHv6LHLmRiJ5MxYykxmuy4ZU7K66qC40bup86yL52lJw3sbVHWu+rCr911l9KKkwb+mYR/JhGcNhZ9aBJ+lJZ/kVV97qy8aq+4lFb8phD/rUfyUV7zob38Q3vFRVvFF2ndx+bKE7HovLX8Q0fF57663daChbrksUp8Iz1guA6nqEDVMYMq84KaBOFjsuzyfHiPOKmJF1mVC21iIvlETy7OvT4VPlqcOsRJro6EVsKAUjS8Dxc5TyMPxaCbwIFSZIgqGt0fjx2lkaYyk+fyM+cKsqYLMpf4jOWiwr3qknfiiu1q0U5l8ZKAtyISaZgsTQFjKj9XFk/g+Xnx/b0V8XFDSanzDPZsXuF4etZoRtZAcspgarKWk3PYW/vbhvKP/f6/HQx83lWfLHVcrCg+bQ2e7oycv9X+drT8ZX/hfH38w6vRy33tl9OFT4fzl28nZwdFrEz/7ETHdKpFhdBXyHPjsuxz0y0yKU7CbMT2kGSuXSAi+RaTPGvTQ9uYMSWUoOwwewbGtYwKrs+Al5ADqpIgpZRALt5TSPLLCbdJg5uXJwdVpgSXUoIUbEINDcKNca1I8Kf6P82CGVVQvZvoMDknWtOQ1Zwf3caKK6WFZYR7ZEYAKIFmQJNrQab3IRaPeARgM5MU7msfCkX4hecaA7NfAjPDM2vqVYOD2pEx7cD88tj4XO/4qlauXcDkVluji1ypclOs7GlYy3cjHSgdzrQOr0yVZ06fS0ZvIHsqqnYDXKRxz+s1TmhxZwyhxBuouhVc81p08wKuZcWSWGuB5perN3rGZrXjkqVh/q6m5K229P189eGC+GCx4XBRcrzcerbW+WlH9dubvn/sD307GPp2MPz3tz1XrzpO5sUH2rKL+erDcVEbPZTs/ghrfTvW9iHe9nGC0wui3XOchU6MyYOoF3ej9G7FGd6PfHEr5MWNULOHoVZPMI5P6UDTdO/nSZ768U66FDd9gt0Tsu3DFBcDmrtlvJ1xvJluvKkO2f4lztogzt4Yb2+ENHkKN34CN30ebPgYZPAIbq4HNdYFvngQZPgoUP+B/7O7QYaP3HTv+Bk9glk+hJhci/Z4loJyj4a5MXKpuYyMDHpaRnYSIR6DjoRiCcgIbBg0DAQFB/h5u/tA/PxgoCB4SAQahYLDI4KAcF/3KKBnOhIsZWSkgLzxXk5kZCAFH0qkInE0WEJOWFw6KJ0dmcMnFIsZnT1NHz69b2qrYnHT6xt5ss6K9ZXR86PtPkVzUwO/tZnfJa9sqOf090lqawqzc4hJydEkcngiLRIVCUxKjcmix+EI0LJqhqAiz8XP8ZnZszu6t3+49j/1DB/o6d9zcja1snhqZ/MC4GHp7etgaauvZ6LzzFTH1NEYjoX6QlxACA9ULDQsGhiK8XQAPIyIMc1lOJeVODTVW7Q36K5MOwwrHg113Zkbfb69bLE092JW82xY/UjdqTuksO6QOAaD/j9bu//mFWDgAbL1hrp6h9pB0BZI3Mv4RGNhudX8stubfduZ+TuLK/c3X+ltrJh9+hD27W9Jlx+SZ2dxTW3hwgpMQlYoIs7LL9oOQnQKjLb0izAJjrFBUdxRFPfIRE9ski+a7ImK8wqAWTl7GzgADF28zd19bfyArkGhXtAIHy+Iow/Y1dXHzjfIE4GCuXu7GZjoW9ia2blYufs4WjmY6Jvo6hrqmNkZWztZObjaWTuau/nZeQc7eIZaIkmetAIYNQ8kqMLVSMi1YrK8I6erNbemmFQnoPa18kblpVkJ8DJ+cmICEonyDUX7BSC8PYPdXcEuPgjv/9zIESVjVFUwrmJOqAv/d9iTPZzvtfKfRmp7i7S9Rdpe3kwvZ6aXPd3Dnupha9SsSVXhdyOn1dxpNVer4Gq62NPdnBkFd1rOnZIyNa05mubsMUlGX3WilI+tzIaXpIBFSZCKdFgjI7JLSOqvSpmoz5xtzV/qZC11cTaHypb7hdtTNV8PB1YmqqR1SSImemVSPCTnj3QVzw01vF0bWtUq5ie65zWqBU3vu1XNwcbU4db0u23t+73546O18w9bH063371ZerOz+HZ36fDd+snR9unp3uXH91//OPv8j4vaptqIKCwmOi4sLMbTww+NjqDR4rOzqWVl3MmJ4bnZqS65tEfdNTAgGx+TaUal81OdGysDXCYV4GpEJUe82Vt4s7e0ujx2eb63sjg0q1WKqwqK+bSRPnG3VCCXFHVJRCOq9gF520B3e3dbtaJD1K8qzc5A+nnpu9o/dbR6FhoAQEH9/d1s/O0MSSD3+RreKyFjMYc6nRa3yc84kHA3qnNmCsgjqVGL+cRNXvIGn7ZdlLTDoewWxu8w43aZpBU6XpsWPZmOnc4jrwky3os5p038y3bhxxbBcS1zU5jxpiLvq7z6c2flZZPgY0vxVbPopIF/XM/70CT82F521V52Kik+axJ97qz+XVn/sbPqu5HnreUfmyvPaouPqou+yuu+qOo/9tUeq0Sng6Jvu53L8nRNG2WshdhZipaVRyuq8b0NicPtWVe7XZdbHbNdBSP1KZ3sqD4RZb2ds1DLUOXEF4f6lEB8GmGgjrCQiTishhjbBoOoYlADRNwAEdcTF91Lxg3SiCNpCWPZSfNsupaRsVxUsFxUqGFmL/GZmoK8CXrueHbeDLNQy2AoyES2t2e2na0YEdaOiVHFJfQQE/vIicO01OFE2jCNOkZP2mgrulzq+LKn+vxG/XlX/WG182pN9Xl76HRn5PTNxOejha8H8+evRk/WBs5fj388mPntaPn89cTKRA0rIzCdYp8Ub1pS5FtbGdgigfKZLuwsHwbFb11d1ZKLZ6Lty+MB6cCXWUHmWUHmsfYP0OY34px0kjz1CmF29RRwQYhNbrAlE26XEWRE9Xqa5KuXF2opjHSVJIDyQCYZfk/zwPo0j7s4mx/jna8nAO5yUXZVJH+a30uih0G8pzHC8nGA3vUA/RtA4ztB5k+BZo9RLgZoDzNXk2fQYKQHPPO5V+oTj0QItbhKph6YGh6d6p1ZGBxb6JvamOtbeRWdV60HTH8ZVq4fJn4R3mqIaTPENFkRWp0TZd6Zfe7pauf0vpDixRDBjGden3O28kVcnXmS1Ic1HFI6hW99hZeuRjXOeWTJDEJyuc0a9ej4aH/ZdA99a4z3ekKwP1X6frbqYK72/Zz4/Yz43Uzd2XLL+Yr0fEV6tdr+ab3j86vOi+WW0znx8VTp+1HBwbBAzkQl+eqRXHVJLnpEJ32C/Qus9fMoY50oo0cEs6cks+fxho8wz28Dn10LNL4Ld9BHOeulBZik+xsk+RgRPQwpXuZEN+MEVwOqqwnOwTzc7AXa8CHGRCfY8FGg4SPgSx2fFw+cHt2wvXfN5v41i7vXDH/9wfTOL8a3ftL7+U/Pf/pf36P38590/vKv5nd/dnnyM+DZjwiXp0S4Cx4TmEOnpuekkpNJ2bmp9LwkEikyHAUOCvEFQv2CQf7IsJAQNAyEDEGgwhDBwUgfv9QIjISRN1wm0pQJO1ISc3w9kzxdihOwrBRcVgaWlhqenImIIXpC0TYuvs89gFZxVLSgrLC0kpOTlyAozpS2iQ7ezE0MdFaXMqWtJbXV+U0SfmdHWV9vI4+bQkuKyqGTuLz0tPTY5DQsJRGdnBaNI0Cb2kWlNWwgPNDU0dzZx8nOxcLR2dTE6KG5yX2As0GAt0Wgj6Wvj6WN3VN9o/uPDW7pW+oCw7ycfUyh4Z5BcICdu5Ev2M7J4wk83ICe6yiudq4pedZcdbe/45Gq6Vp3/Y9LIwZrmpfD6l+G+36ZHLy1Pmfw2yXo04cw7aQ/m23s6fOTL8jYA2zjEWyNJnsmM4C0HPcclmV9i8GrbdfF9eevdp4eHJgcvLO6OgV++4P820fat38Xnl1UNkgJqQXwVB6OyESFpwZg0nyQFMcQgjUoytQXqQ/EmGIS3Mg5YFSce2iUIxBu7QO2dPM1c/U08fK3CYK5e4McnP2s3XztHQDWlnbm5jYWL82MXhjpW9pZ2DpZu3o5mtgYmDkaW7maO/k6mTiY2Dhbm9qbOPvaegbbuUFMEfFuaWxYFgfKKQ6XdWWqu+nzE2UTaqG0OkNalSMRpQ13iuqFabnJ6IT4EBI1LAjm6hfq7uhvC4C6BUT8F7vWUUX+qCJ/TFkwrmJO9rC+V8nvbfL7nOd7rZzq433PpKpwUlWoUbP++fD3X2Z7+TM9vGkVZ0rBmlFw55X8uS7udCdT25k3LcufluVPtGX31ia2CXH1zIjavPCaXGR9AVrKj+2pTBytz9A00+faGAsy1ryc+UZbszZUsjNdNztQvDRWsTRWpW7J62nNr2QTGkQp86Mt85NdC1PqVyuag73V8/3N8/3No7dr+29XT052P34+/Pz1+Pzq4P3RzvHJ25PTd6dn++dXJxefPxxcHm4d7PZqx3P4/Ag8GREVHxQc7uTqGRmNIlFicvOTRKWFNbWl4vqq7q6OxYXpwUF5b49kfKhV2Vkyq5GlJqLsrHV9vazaWyuODta3NrRzM/3rK6NtzcXjQ63sgvje7gqVTKRqK5E3Fg90Nfd1tgwp2/u6Gof66rSTEiGfBIfauDk8c7J+DvZ2Cg0AhPq6hnpYp4X6rYqF7yr4M6nxE9SYHWH2SatgvSxrkUObyMQtM6k7grQtQfKOIHmbQ9llkd9wyLss8hI9diojZjo3fpmTsluRf9os/NAiOG8t+tDAOarN3ypK3S3N+dhe9klafiEp+tgkvGwsOq5lHVYzj+s53zvlkZh7KOZ+aC65aq+4bCu/lFZctleeNZV8bq64aiw9rOJetJafScs/KCv25fwdeeHpROnpdPn7ScHpfMX2MG9nRLCiZi2q2NPdzOX+oou19p3Bkk0Fb6eraLuNe9BVtlSWq0zGiiPADUiIJBTcFAzsRsIGsZFdKMQoOW4+O20pN3Oenj6XmzGflz2bl7XMyl9i588z6bNM+kxBrraAPs9izLOYyyzuBk+0W1y2yuaOJCdXgIAMB8dmJEoaEdWBilZE4QfjqRO0ZG1ysjaZNpFNnavNP5tv+7KnutzpvtqQf1ju+Liq/Lwz8GFv5PTNxMeDuS/v585fjZ6s9F/sjX85nP20P3+6Pb67KC1lRTDSfdIo1pUlIFkHWtIIKhV6lbODOSnAVWVFESGI5Pk41U83HfA4w+VxnteLNKdHSXb30p11ku3v5wCeFfobpjrez/Z8mu6mk+35tAD4Mh3wmOFvUOCrn+32KNvtfoHvY6afTlHws6KQ53Tv2xket9MA90i2N7Hm19CmN7HWT8KNH0L174ANH/rq3/c1egK1N/IzuR9o/RwCcIbDYwCIHKPAnGfeyX54rqCxc2BqVLs4vPBqdHZteHZrbmr3TaKg+ak35Y5H5n1f/vPQerNoqWl0qyWu1Sa+1TVJ6Zba454+hBCtgtgaz7wB/6IJx1yVS34/gDkQyBtGi2dxLUuoag2Y1fckIIXEbFAPDg4q2Nru1NU++kZ/we4I592U6HCm4nC+5nCmZn+69kBbezzbcDovOZuTnM42ns41HM+Ij6eqDydKttTM173cDgaK6mNAdNfHOemjrHTjAJYxjqZoixeR5i8oTuYUOxPM83sw3Zu+z27Y6/wUYKWLcHmRDLFMBZnEehpEebwEW+kEmT4MennH7/lNJ53b1nd+cbjxZ8fbf7Z5dM3yyU2TB7+8uPXj05s/6lz74d4vf3pw/cc7v/759vUf7lz/681ffrj+8/+6ff2HOzf+cuOvf7r/y096N3558eu/mN37n75W9yOANpQ4WH5Baho9lZxMTk6jpGWQkpMJeHw4FBYQHBoYBPRFhEHhUWEQBAQBBeOCQ8qoaYeqoS2J9ETa/aaqbiAhSY7Dt8TGaMr5g7VFnHQCN5+UmRKamwNnsjD5hdEMFlFYQi8tZyWnEoQl9IOjpRmtvE9Z01TLljYLa6oYlRV55WX0yoq8ejGnsiK/qpJRL+bU1nErKpksdgqJHI6Ph9PzKUOjHYQEDIEWR0pLgGNCnN0tA/wcAn2snK0fg7yMfF2eRsGdiLgAOMzB19/CxOreI72fPIDWMLRfFAHmALC+rXPjmeEjC9snfgF6jHzf2goPcZlhc9V9iehPkuL/PtH1YG/GdlL5QDNwe3bs5qsFnd11natT47fber9/CV5bC8bibkJCdf0hpiCkAzETxK6KLSiJyCx0H9fGvn4XO79sv7Fldnxkc7hv+2bT8fRd8Lffk799K3p/xJapyUIxkVufnlORkl2ZlMzHJLJh2Ew/CM7KGfLYyueue/BzOMEpNiUwNhmMifcFIZ3cA8zc/cz9IA7gMM9gtK870N7a2cTOzdrG0drc2sre0cHBydHE0tjUytje3cbJ29Hey9YKYGkBsDZxMTd1NLd0t7LzsXKF2EJwbnHZIHpxeHENli8Mq6/Fq9vTZwYFzeWJVZy4haGGGn5id2PhmKo6JwWNjQ7AE0M8g2w8IA5OATYOgTY+YR7/uZFjSsaoIn9UwfjO5LiKOapgDHflfV+6fh+7fjfy+6Lnn0BqetlTfZypPo62l6Pt5cz08KbVXK2S/U8j57t50/JCrTx/RslYULNnlMyxtixVHVVWFi8V4RtYkY2FkW382N4q2lhD5mRTzkxL3nxn4UxH/nIff2eyem20rF6I35ypH5IVDHQU7C229rUxBzuLRhSVHRJBV3v18EC3ZnxgVjOiGe0f6Ff1DihHJoeml7SaJe2QdqR3bHB8bmp2eXF2bXlxa1O7tlInkyYw8lC0pIjkdFxaPoacHhCCsnVyjYrFJKXFZdLJQhFDUMwsKS1qbWmY1Y7290o72sqb69my1qLOViEK4UnPIiDh3iCgy/Bgx87WzPrqxMyUStpasr83XSpIqy3PHlBVK9pLVK3l33vkzGjP4nT//LRMM95Az0IG+r70dNH3A1h42Js6mr9AB3vnktAiEnq+jLUrYK7Rk9Zyadv89KNG7msxc5mXPJkVu1KYuCPM3BCk7hSn7vJoezzqOz5tj01ZzImdyoiZzaesFqXvVDEOm4o+tArPmnknjYUn4oIdYfqOMP1MIjhvFBxWFpzUsI6rC9+X5x9UFXxo4F1IhKeNRefNxaeNRSeNwlNJ8amk+KK17Ky59F0156yu6Gtb+Wld0UlT8Xln+R9jze+7hKNC8lZX4eGIaKAsTimMkbJQA+UJg2WJ2qa8vtq0BibmVNu4pxD2FODbKfDqMB8ZHt4YBmwND+6MDGsMATVBQf2x0aPx+H5slCoKNUjAjpDiR0jxo1SyNi15JjNNm54ym5U5lpI0k5Olzc5cYOSt8dia7KyprKzBBNoILXU0KVVFiJNjoytBAUUAdwUWN5qQpMbFKWPw/bFxg3Fx4wnExcyUBVbqdC39ckX6x37/xz3lx1fyi6WOz+vK33aHznaHD1+Pnu9PX72dPl0fPF7uvdgb/+147tP+4un25NFWb31JHCcHRIuzKGL7tDTB62r9xdUgUUEgK8lP08wpIUOJHo9pgAd5Xk+ZHk85Pi/Y3npcX32+vyHT42mu64NCL91890e5bg/z3B9x/V8Igl6y/PWEICO2t16u6wNhkCHD41451KAY/Kw6zLgMZsAOfJzjcZ9kdT3V7RnB6hHOQifi5cMQ/YcBzx94vXjoaaAbZGMEtnkBdjb1drSHwnABURxHlMAihOGH53Jq24emx5c3tRtvtNvvF7RrmolXm/QquVVI5hPvrNtueXe8uJbRHQ5x3XaEDiN0nVVsCyClzytrNJizAGFP+xWORjZuR0g2oltfI2pXoKUTyKppTP0MulqDKpl6FpAalsBW9fUOyvJmlSmzsqSF7vS1nrzdEc7BTNnJfPXJfO3xXN37qZqzBcnlStvFYsvxjPjdROXucMlOf9HeAH9TWfhuqLSZHoGwvhugf83r2XVXnWsWN/5se/dnp/vXPJ7cDjF5HmLwGPjoRpjpU2+D+y+u/XdH/dtBDro0qE1CkHGQ5R0v0zuWj/5qdu9Hizt/tnzwk/njO6aPbpnd/YvRzT+ZPrllpHtH987P9379t4e3frlz/a/Xfv7h5o2fr13/6edff7x249dfb1376fpfb9y9fuv+zR9/+vO1n35+cO2Xp9f+zcHgdoinMRrqnJgQmZGblJCRmExPpaWQYmMjEhNiaLRYdBQCFQmPwaJD4GAwHBwE8g8PCMyPxHcm0iezeJ0YSgskkm/pvp3J2s5lLRcw62MxFeSY4iRCHSslLwFaLyL3dbF7FNzONk5FGT09DUeIg3fIyq+u1kdHxKqu4uH+2mI+rVSUVV3FEBVnlpXm1NWy2lpFss6KxgZeXn5Co0SYkUlITcORqSi5ou73vx8lJGFBsCBaBg0WBg6GeiGgbtgIn4QYPwLSmYx2zSD5Z1CCkCEWAb4v7J0fmFrdCEG60DJjAH72D5/f0zPSv/Pw7kuTp7YOOpEYU3a+bU2JaVvNE5n4tpj7/26Omx0sOs30PF6ZfLIxp7M0efNo79n77Zu7Gzc313U31tynNVFUqhkYqhdJcE3ICsjkhDJLMaK6KLkiTjOJU/c4DI28XJo32tsw31w02VyySwBfSAAAIABJREFU/fcvse/eRK6ukhfXC1vV2TXyQnZjVmxeOCo1EE8H4+lgbGZgWIK7G1TPyOWGsetNX4Q5COMQiLR18jew8XjuHmDmA7HzAtm6A22d/GzNnYxsXCyNLUye6b+wtrGzsrONxscEhQY5eTsHhAVCcfCoVHwoEe2HCXYI8nIL8bMKsLcD2yBpQXF5IeScQAYfVlkZPdyb315DruVjq9i4jHigopnTWJHNzsEqpAJGHj4C4wlBuroGWjgDLZ2CbAAhTlAc8D83crgrd1SRP9KdNySnj3TnfSdzUJYzqmB8h3NCXfhdxO9GTg/wpgd42n7u/5lezkwvZ0bNnVFz59W8eTVvXsmdU3BmVYXTqsL5HvZcL2dWVTjWSe9tSJJXEttFeKkI31kcrypPGK5L0zTT59sLF2SsZSVnUcVZ7S/e0lRvTdVN9wmm+wQljHBhLmJYznmz0lVXkhocYB8cBMBiI9DoiOjo6JBQOBSOgEdioshkLI0WTiSiyGRgBAYajQuPT0CREpEkKpKciE5Kj87KRWXnw5Kz4bSc6NR8XxjGPSCQJSxgcDNy2TRJa1lJOVdYzK6rK5N3NI4Pdqrk1XKpsL2Zi0F6ivhpPUpxc6MQEeqdmUZ4szu/tz07N90zOtR2erCk6CyrKsvsV1bJmgXdTSXDyjZNv3KsV7Y43b+zMbS8JBcIiED/l1CgrYvtC3dbYwfjZyB3mwA7Q2F8xEZ98SaPvkpPnEsjvC/Pf1PNWC1On2aQRlJjprPjN/lpa7ykZQ5lk5OwWUjcZhK3mcS5zJgRWsRkdtyGiL5fzz9tEx02cI4aWMcNzPe1ea+KUl6X53ySlp83Ci4a+B9qCw+r8o+qGWd1nPNG/nkj/0MD76SB/6FJeNlSdtlS9qG55KRReFQvOBYXXTYVf24rOW0sOm8rOW0vuVLXfuipkmWhegqx3YxIYYx7TrAZ3vER3lE3wc0oB+oc522YHeYowvrxQ53z3UwE7lZlbnYcc0O+hUmjl2dXSLACAVegItRR0YNxcZMJ1AkSZYwYP4CN7Y/BDcTi+7C4gVj8ZGLiJDVpKiVtKiVtPCl5MiVVm56hSckYTqAOkMgDJHJvHKE7JlIZGymGAkXeHiNU8nJ+XjMirC8+bohCHKbGz9NTJlIJQ1mxS00Fv28rP253f32t/LDY/Gm183Sm7cv2wNW7iaM3Y6dvNFdvpy+2Ro+Xe8+2hr8ezf5+vHayqzl/PdolyWSmB5GiTbkFXuJqSFMDpLrEj5nhXpobOlCXJ6KEUgMNU32fFQY8Z3o+Ynk/LgrUy/d4wA14lge4X+D1qMDrEdvvMdvvMTdAVwDSKwp6LgDpVcDNuP4vuX7GXP+XXP8XAqBBCdSwNORlCdSQ6fckx+txgt09ioMuzkIHb2uAMtFDGL8A6uu6PXkAMNANtHkJcTQGu1pD/QNQ0Sn+0RyHCJ59ONcrioVLK1SODKztzK5sjKxsjy/tzM7v7HLqugw98Y+cKA9d6dcdch/7CgHkHuvoFtOIeldStwtF5ZM+CmMvBrO0vnnD8PIlfOd7fPs7oux9Qte7KPGCLU1sGCOMF69bIpgAWEJ9o3imnzfTRR2R4LWtlIXu9K3BwsPZ8qu1xg+rjYfzNSdLDR832z9vyY5n6zf6hctKzqqat9FXtNXLG66hTTfntjDxbro/WNz+1xe//ovhnZ90fvpfutd/fHnvmvG964a//mD8y7+56dwKsTLwealjcO1fzXR+Bjk8T4BYJ4DN3Q1+fvrr//Pi9r/p3/urxeMbls/vGes9fvH4jt69H5/d/pPBgxuGOvef3b354PpP96//euf6Lzd++fnXX366fv36tRvXr12/+eu1G7/evPXrzVt//fWXP//lh19+vnH3+vVHv/7Z1vCet70eDOyAxkAiCShKRmJsQnw8OTY+PpJCiiQTMZFRYZjocEQY1C/QKzg0CBkMCnNya6XlfJNNvMut/siSDAcRJJb+8xHUiYg4GQItgoIpzjYxDjYqPkOUGJET7Zka7ZwR58XMCE+MB4eHuoqEaQvzcs2kpL+/ZGND3ttbXFOdIZUWNzcJGht4Lc3CtlaRWiVWdNfwuCklIjqJGEamRBQwaTW1vFcbU7/9fiQozgeC/SDBgb5eTiA/RzwmkBAGyKUEJ0e5pcW4NRTFVrBQGJgxMtQ4Du8WFmYZgrCOjPUH+Fub2Lx8bvLywZNnei9fGBjdd3S8GY97Xkh/ViN4qGzW3V9y0yp1+5tv7syYzY3cG1X+ZbLnx73lJ7tLt/ZW7q3NPnq75TUxCEpP0Q8NuR8S9pSa4ZaYDRDV48VtVHEdTlwVOj0Rvb8XvaR1fLVo8enY/eLQaWvV9OgQursTpx6I7RkvVGrK2U20fHECjR9V2JBK48cQ85FxeTB8NtQzzMw+6IWx613HQH13sKk72NQ71Mor2AoAMvcNdfQOcXYDOpo6GJrbmxiaGjzUfWRoYmxhY+0d6GsHcLBytzUD2JAYKcnFeWASGpOTSGTlemJgtjBvb2wgIjWEyEJlCjDsEoxQGFHCRcrqaI3FxHohOTHWPwrp1tbEKmQSKIkhBEowIsYLGOHqg3SxB1q4hzqgaXBcBvo/N3KwM3u4K3e0O29ITv/O5Eh33nBX7piyYOz/p+s9g9raEy3fV/Nmpm69nnu7zzn2IUjkKJGEyFHknHPOOeecgwgSKCAhJHIOQkhCJKGAEBkkRDTZNtgGgw0Y2yd099w584G+t6ZeTVet2rU/7O+/Wv//WmvPIZ9JuTyLWGU2PZ+7PnvHDTb62UducbGChRYhDyfktgg4WME8VsDEiJhYERO7M4cVMdECJkrAQm2z0CIuVsTGbDKblmi1XHIFoydvqit3ujOf2V20OFixPgbfpjXvTDbvz6L357FHC8SLtZ6TlZ4Dfscb4eAmCzvemdONSTkVkrvxRR7OhsHB7nEJ0ZGxcd4BIa4+QUHRCdGZOeGZuZ5xiQ6hUZ5xye7RSU5hsbaBUfZhcb4pOZEl1XGVjZHldbGN2MAyuH9uRWI5MiQ5K62ooLW3pag6A99ZP8Mhkyf6u3vaWCzG+jKTzx7f4FNXFkeK8oKRdZlzjG4GrZM5Mzg8gM9MC5+dGrx5f7i5NrO7zfr7r1cf3m52t1fNTZKY9I6pceLiLEW4zBGssA73lu4+ir487nR3lwYHGIX4Wfi5mjuZ6cK0VT2sDIJtDUi5sefDxPck1DtM7VFt/nsi/Lyjeg9XvAbPWCxNEtRmH7WUHWJK9przT5rzjxuzX8HTj+szRVVp65Wph9jK94Mtn6kdD/Suu3HCpzHcp1HM7RDyNan6uq/pr9N9TxTSlxHs4wDqthdx091w29N0P4D5Mor/Nt72RCE9UUhfKZ3fqd3faN1PE50P5Pb7kbbf6Z2/UokfB5o+k/GfqaRvzP7PM12T5TGpJrKZVsoJRlLJpvIx2sBYqFyslkKiISgRppIMU8w0VsrTUaiAqLTo6bTrGuDAmlhV9SEzS6ZPwHJs4kZGzkp2Pi8zh5+dt11WuVVcspqXv15QuFNRvVNZs18NP2ls2quG78HrD+qRBw1Nh43Nh43Ne3UIYRV8q7Jis6J0taSQl5+5VJRNi4/o8nVnZaUsFuXNZqRQk2LncpKXKnNnC+JnCqI3cUU3vO7fz6e/nk1+v5j69Xjy6w7l0/rYnWjy8XL54+Xy56u1/2Tk57PFX68FT+93H64ET+9WWRMIfENkY4V7d2vwUHfwaL//+GBoOzoAW+nXWZ1UFe1WGmLWGAVrDjFCeEMaPCEN3lo1bmBsiCHCV7vRB4IK1EMH6Tb5ayP9IOggXUywHjpIFxtijPA1afQ2b/QxbfQyQPjoI331m/z1UIEGqCATuLd+trV6hjUk3kQzzlw/WFfLD6Lhqanupq3maQz1MIe4m2l525nFhEfnlqK9UjDWsS3WsS3uyeikQuT4zKzocO3ofOXozfqr16LDy8uuCY5tYJGBe7mOB1LVEanuSXDMmPYsYutH9YN82vSjh+yyZ72qlkObhMGordie4zTyZcromxz6TfH0TerwISSZoBKKDG9eNghGWHim9vR0rU43LI2mCGkF62M5Qmrx6ULjzRbx027P49Hwr69pv76e/Hwwsj+Pme8tmO3KW6fWnXBazxbaNsfho4j4sabUmkQ3S7UXxiriWvISYDlJeSkJRTmgqpIsWEFKCfAjWOIHExWgp5GWh566jvifDeXFfM3Vi4JhJaEWrnpSGsD/T0PmhbYi0FhdwQyqbqirDdECQ1QBGoovteSBEHk5VSmAgoS4oiRAVhIIFJcASkoBJaUAAClJCWlxCSlxCamfJaVe/iz+w48/i4lLSQGAioAX1gYgTztoWKBtQlJIen5KYExYTGpCbkFmXl5KSUF6QW5KZGSgn79nUKift5+7j697uI9XaUD4fAnipLSVbhNNNQoe0/Qga7q9Cit8n9/IjUqts7aqdLIvc3JJNTOChzp35Ac1JNtiijybCgOSgs1LMvxmqPjVxf4ZBnqcUivcHtjbJ8/O4vv7EYKt2TevN+m0juEh7ASFyF+k9PYgEY0FqOaSsHDXgED7Wnjer7/dvP9wyFtkdJIwPh72tmZQJ3NNR2OlIEet7DAYtsQfmec61JIwRkxtqvDOTjZrqA2IjND19tXwCTK0ddVT01FU09OQVVaUVZLT1Vd1cgaFBsuiG/WJzYr8WZPjLctNFnhtVvFi2+Dpg+3FrsaFCHK6pXpzAjnckNldkRMuaXZgAKmx/6W+WqsZZVmDMK9qsO4dTR2j5pJHMpfYBYfb2Tdv0/72JendqeWRQOn6tfbRPuj1hY1A6NfR44jAB/bSq4a4ze3TcOJkfdcsqqYzLxUelt0QlVodUoZLzYCHR+S4+yXZOocYOwYZekVb+sRau4fBnIPMghI8nfxtDaygOmZQA3N9mI25d4BPeGyke6BnSGJ4ZHZ8TEl6VFmWZ3ZsGhZePtBRRx5Oa0F65qf4liTG1Kfk4NJbxip6xyvHRksbKnwp3QVjpIIOVDqqPjkm2h7ekFbXnJ5ZFBwU75hYFBRfEuoWZ+cR7+SZ4BJVGBpb+E+26HjUykVGzcoUnD9Vy5usXWTAl6brl2caVucQK7ONy9ONfEY9n1G/NNXwbCufbx//cSvJRm9xsUIeTsRvFfHwQm6LgIXemkcJ59HbLMzOPGZnHiN8PollY4TcFhEXK+BiNplNazON7NEy9nDJ/EAxa6CYN1S5RoYLac07U6iDOcz+PPaA3Xq20nPM7zxf738rHLwQ9K7PIqtznMe7S/ray+JjPP0D3XwDAyISkr2CYwJi0xLzK2Lyy7yTMuwjYq1Dol0T0u3DE11j031T80PyKxKqm1MR+KR6bHhlo1tuiUN6XkhRTUVrb2pJZVZpYRk8P6sotgyezlme3D3amqCPzM5S97aX9gXzhyLmQE9ddrrPFJXIYw1PkNvmpgeWFyfb8HBsc9Xt9dHdzau7m4Onz8d3H0R4TMHkOI4+iqWN4Fn0YT6TxpkZX+LR93fnjk+Yra05YcGmIX7mvi4m5hAVGx01HyvDMBuD8brc16PEN/j6N03lr2pzLlsrzzuqD1pL12rTl8qTRPV5J/iKo5ayV9jiU2zRMTL3sCb9oDptoyxxoyrtlAC/I5M+0bpuqe2fJoifKK33FNzdCPp1B/x6oPlvswPfqB1Poy1fBptvexved9S874Df9iKexlp/o3X8MtHxbZz0hdz+ldL5jdbzldr9QG6/G279OkH4Qmm5GWz6TMbfU0m/zPU/zfYuIXJyzJXzLFSzzFXzrTXzzLUKYLo5Jro55rrppiqldtpIJ2OCvXmHqVmHlm4vSGdM02hM07AXBCWpQUcs7JdikvaKKw+qG/fhyO2aWlEtfLumdq++4aQZ+6oZs1eH2KlH7DU27dQjdhua9hCoPQRquwG5BW/YqqvfrK7cqipZK8nn52euFudOp0T3BniORYduwcuXa4oZuUmsymxyTkR7oscyNv81Hf15feBxb+zz/tjjPvmXfcqHxc5rft/VyvDj28Xbq5XPHzaePgifLlY+HXLuT3hfr9af3u9+u9n9fr0lWOgkIeObK33wjV5deK/xgUDKYGhXSzCy1KcmzS/Tzzrb1yTPxzDPwyjHWS/H2SDDXjsBBspy0Utz0E6x04qzACVYg5KtwcnW4Ex7rRwnaIadZqIFONZcK8pUO8YUEmuuEWsKjjRUjDVRSrQAJ1tBokzAPhB5T21lNy2wj76uC1THFQJ1UgM5a6q6mWiEuZnnJvjDy7Lr6hpK6ojuyWirGKxlNMY1ER2Xixwg09dE/KM36+eXW0cXooOL874JtktwkblHGSwAY+iDV3NB6Qd3B5Tz7TMmFV1RSp5Y3fB++6wZp1ymb+1KfOdJ2tCbyI6DiLbdjOGLspnbQAzfsWwykbDnmtlv4Zne39+7MlW/OJIgoOYfz9dcLqEuVzHv11vv9/u+no59O6O8XmvfY6FmunN7GiLGsCnCadSHraGP26NHTPx8ZzGzq7Iy2dtCSwqqLAlSlJaTlxIHAiRkpIDy0jJyQGnpn5VlXhpryruZQr30tAzFfjQC/uxjACoJMK8Ms3LTkdYU/5Mm4KWegpyFBshGD2puaGigA9FVl4Eqi+soyWsrKKgCgQoSkgoSksCfxSVeiEuKS0kBZKWAckCArIS4lLgYUFxCSlxc8sVLCXEJaWmgjBLwpa2pho+LQUSwfUJSSGp+irOfh2eQb0x8RFZWQnF+WkpCuJ+vR2hYoF+gV2hYQFCQV4irU6lXYJd/fLeJP1HOhqrpO63pT1FypWq4L7rEbSXm9QeH1Dk71Th7BikqVntZ9+YGdOS54/OcGlLtGrM9x4ilW5w+1iSmt7Ogv7dAuD3w5pK5t09fX6etr03PzQ52djROUIiU8TbGZFd3V2NnRz2iMa8OnlNRnlpSlPzp9vTrl3eU0c7K4vT4UM+q3NjCJH+YxstoN+2cUJOiGDNEnvNgSywBHlCTZ1+eY4dpDMlMh0VG6du7Kdm6qxtagUxtdXXNdXRNtQzNVGwdFXG4gO5Op/4O6CwFujoPXWOBZkd/XGfJfHlv9fHc+O7cfJevciGCvN3TfngLO97SaGv6fyaGZP7X30r+9tda/lJwPQKCxTmurFbQxsJ4zLBDUejJnuvtG8e718a3byDne/LCNbHNdVUOFwZHqiPxfoSBvJF5bNtEHZFajx0tbxmtiivxjcz3iMhzj8hzz6qPzKgJD892802080mw9Y6z84i2dguH2fsbu4Xa+UR7BMX7BcX6J2bG5ZbkRCZEWLvaRKbFdEz0IfrxeMYwemokuLqobLyPsMrD8njoRW5aNzGRiEhsLc9sKx5a7FrapfCXO/FNCZiaqGFSUXNtQnlZRGScg2eIeXJBUGSGp1+ic2JlZHxFhFuig3eae2CWT3CWb2iO//+dkQsTFTxq5SKtapFWtUir4U3W8qfqlqbrV2Ybl2calqYanhnJZ9Tzpxv40w0rM4iVGcTqLHKd2bzOQm1yMM8+cnsBJ+S2CNkYAQu9zcL8p0QcvICD22K3bLLQW2zMFge9yUatzzctM+r41BouuZI7Ur44Wr1GqRdMovZmMAdzmIM5zO4s9pjXcbLYeSUY3pxqmh8uXZ9FcKk1TEodcxJfmBft7ecaEBbmFx7nG54Yl1OeWYUMySh0ik5yTUh3TUh3S8xyjEn1zSiMK6tPa8CmNuDiaprDyuuDy2qCq2u984rCCitK0a3VTc2lNaVpWdFp2aFwRH5bd9MMe3J2nsFk0leWZo93Fw5FzKaGjC5SOWu2izHRNjXZyZzpn5seWl+ZwaFr2Myx+7uzm/e715fbN1fbJHz56CByhtbGYw5t8qfXeDN8LmNjfUYoZCwtD6BQqQG++v6eRt72BhZaKrZQtQAbkxgHUx6x/nygZbeu6Lg2/7gu77K18nVHzR6ueKMuc6UyZach/6K16ryt8ryt8g2h/KQp77gua68ybbkwbqUs5YRQ92mi436y55bW8XGi7ROVcE9tux1Fn7RVve1G/Drd/5Xa8Z1C+DaC+dSP+NBZ+6Gz7q4P+ZVM+J3e+Su18zul/Wm84z8Z+Tje8Xm09Xaw+fMo6tMo5mG89dNY65fJzm8z/UeddbXOekVWavkWankwtRxTjQKYbgHMsMTauNQOWuug12ih02Ks32Ng0qOm2ysHGVPWndQ0GQbpEuTBWCU1kp7ZiLP3QkLmYQ3iHaH9kkg6a8EdIJteIZsOEchXCNQ5Bn+KatlrbBLVNe40IrfrEOs1tevVcGFd3U5t1SG8aq+6bLu8aKs4ZyY+guRqj7aFMVLiVuElAnTtfhdyoiy+Pz9IMFjzmoX/tN73uD34dDD27dX40/bQezbxbmngdpPy7f3Kw83ml1vh1+vtr69XP79auD9a+PJ69ev1zteb3V9uBJd79M6mxNocx6oscxLKvZfgTsI6oWrcqnJckwKs3I1BVuovoBL/r4ncCxNZMRuQLEwRABH/N22Jf9US+5MO4M9QyX/TB/xFH/AXPYl/NQT+xVJB3FpB3BD4A0TsR82ff9QW/0kf8EJH7H9o/vjfdX/+k5nMC0sFCVMZMV3AC12guL6crCkYbAHRsdXRcYFoOENU7PUVI/0ssHXZlOH2nt7BQjjBNQlpHo0yDWlyiGyMz0WPUJlrouX9s+XL653zd/v7J0edg5M27qmG9lk2gWiLQKK2G1rJAWmXTA2sWDKNHZayq5e2bzCKHLJOpDlnz4WjRCk9537IdaN0slUeNbJVkNh1ENy8lkI6joWz7X0Lert7OOOV813h29SCo7mqc3bDxQLier316XDw2/Hop/3BG1H/h+2BEz5xi9G0M4e9EZH/dsX943rpj5uVOyHl4zajrznPUltOSwUIUlUEysv+JCX9QlZWXF4OKC8tIw8AKUuZ6oI8YXoeOlpGYi8NAWKeOqql/haVIVbOmkDwj/+iIfmznpy8pZqGrY4OTN/IWA9qoCGnoyKhB1bWVlJSlZaRl5CUlwA+MxIoKfPMSCmgnIQkUFwMKCn5D4mJS0kDZZSkf7Y1VfNzM4oJd45JCIxKiXQN8PII9AmLDEpOiMxIiY4K8/X2co2Lj/L2cQsN8Y+OCIzycCt08W6w8MRpODFhMRt2GUvGcSMyjmPKrgv20fzQ1OGQiCZ3j3Qdkxh1rXIXE3SkdWeOQ2OcfmMyrA8eOddbtTDezKVjBjoK+rsL19Z7FhY71jdGZ6Z7eAuUmen+zY3ZHRGLwx6hTpCW+BMry7RnN0lsgzPofb//evPHH99maH3p0d758f49qGLWKCbR1zjBRycrxCA/0ri9NmQYl4gq8yrPskVU+8LLPasrvCPC9HwDdb2DjDyDYA6epjauph6BNvZuWgFhUGSzOw4LG+4zfncW/vAhiDr4l9mJH/hz4he7Wt9u7HeWVObIP5wJdD6eml4d6Nyc673eV9/fUn365Ppw67+/49pOUkYh1aYnfRfZAXN02IHAVriqtcSUeLWh8O0adrAh9+m96c07Z96iVU29SgPKvYdc2UVBMzcmUP1ljd153VOIytZU/xTboHQHpzAjlwgT53BTC28dOz8jl3Br+yBzW38zpxArx2BL5yBrxwDryLSQhNyYwBg/azcLAytdpwDHuIKE0JwYiDvMKi7AOTfZuSirljldx+G0bIoIu/vl8zMF9JFCWmflBGFCNLV/vb4mGMehMtOibRFVsbWVMTGJzh6hMEsvqEekpXuERUimV0CGh2+Ge2COt2uCo3eKm3+aZ2juP9mi401UcMfL2GMl3PEyPq1qabKGT6/m06uXJuHLjLqVqfrV6YblmYal6Xr+VB1/qm6ZUb863fjMyI151CYL/Xzu+tywFHCwAg5WxG0RPfNyHivkEgSc1g0W7jkfu8FGb3LQWxz0+nzT2kzjMr1uiVKzRIGv0xqF06i9uZa9GdSr+Za9uZYDdtsxr+udcIQ3Vt2FiJwfLd1iY8b7S3iszrzcSEcXW3f/QEfvEP/I5Mi0/PjcMq/YFIfwWM+kdNe4ZPuIeI/EDL/0vNiSmiwENrMRE11WG1RYFlRS5leYG1VZklpZlVlaiiPi8XhEeWlaeVlSTV1O3yiRMUcfp1OmpmmLi8y3p4LVRcroIJJOw1HIWAadtDA/tLwwzpsfX1mgD3Rhcc0Vl2fCq4vN12frZyfLiIas3g44nYKboXeypodZs+OLHPrG+szGBpW32NvTU+brpePtrBvkauZloW8Gkvcw0k73tl/uQrzqRmzX5h3X5p425J1jik7bygTNuRt1mYulCVs1Gact5RfEqtek6svW8hNE7llDzn5V+kph4lp5xkU74oHR/5U58jQ3+JHafs9of5ruvCXjDglVJ+3wp8meJ1rH7/T2b+SWzwPIm+66jz2Nnwean8Zav1OIXyfav1E7vk10fad2/zLZ96zv9K7PI5j7MfT9KPaejL8bxn0mEx8oxDe9yLZgu0p77SonnVJHnSJbnXxrvUwLaL61XiFMrcFOBwXTxepCu7T1B9T1x1T0pjXNpjRMaJqGA2pQkoomSlG9Vg7UANJtMbLqdvWcTUwUVVaeNTW9QaFPGxEHNXUHNXVniObD2vqDmrqjesQhHCGsrBZW1h7CG06qa97C4a9rqo/LSjfT02h+vi0mRsWqio0mBvySnCNi8y6xfq4xaw6Txe8pPp1vuV5qf9oeeNwZ+L4/crdEejeHf89qf7808Lfbre/3O9/vd79+FD2dr90f8R6OFx/Ol+8vtx4/CL6+X/t0Nt+PTm/Mdy9PM25HuI+0+w6QfNtRwY2lQQmBdj42eg4GCmqAP6lLA5QkpLSVQBBFZZCMrBIAqAQAqssrQJVVtRQUNGVlQRKSqi/FdGTlTVXB+gpK6tLSICkpTVkZqIIsRBqoJvESKgMwBykaKcoZKMrqysuqS0uBpKTU5RX01DVgulBXXS1fE03656tCAAAgAElEQVRnU6UAT73C7GB0czm2lZBd3eKW0mwRizHwr7cMrE0ubGUw1zZ21jf2OKdXWxfvDw7PjnpHp2zcEqGwREvfRnM/rKFfq7J9o5pXS0DlYkDlooIL8ifTEkXnZpPQYdPIEa/SxeT2syjcvkUWFRrTbZY+ZpI6YpI86lW6mNS44hVR20HqZvTl01r8X01XLPek8TpS9umVH9eJ99vd97t9Xw5HHo/IX09oT6f0xyP6w6vJb2fMv13x/viw/MfXnV9PmH99szw/iDaDyOppKkIgmgA5OQkFRQklJaCykrSirIK8lIYy0ExbydUI4qQONpQQM5KS8NQDlQVZVYXZOGkAVP/y3zXExXRl5S1UwJYaWmbaesYQLSM1aV1lCYiKPFhRUUFKSlpSQhYoJQUAAgBSMrLyEpJASYCUJEDqpYS4mLikBEASIAUESAHFxIEyUtLKUi8cTNVDfGCpCV7xyUFBsf4u/u6h8eFJqXHREYFRYb4x4YEB/t4BgT6hQb4hgT4Rwb5RHi55Lh6Ndt54PY9J80iORdJlOGLFInXeKGrNI6PP1LMcapilqxeqqOYOBJS6GmHjrHEpJpgUQ2K+Y2ueOwWdQSeWzgzWDbUVj/RVbawOT0+1USj4udnBLw9vPt4cvjpc2tyYXl2hTzG6Z2f6FrhjrPkhPK5qbJRwcrT+9Hi1tDjV39nU2VxYkx1Ym+nXjUxL8NZN8NHOCjPClAeOEtJRFf5Vuc4V+W6N1YFFua7F+Z5J8Tb5uSEJSb5BoU6BoS727sZmdmpGlkBnL2lvvx9wWJPHTxVf79PfX7gfCHX5HACP+dOJCHK4rs4c/8sc5SchT/lsG3J5ADkTKXy51joSvnjzSu7qVEu4rMaeBonWHPYEHqtsi4UZDeEyaHtFVrAAWJkWO17TfrdvcX/p/scfBe/eJvf02qRlGUzOtXYOtnI3mLSFLkRHFpyQOjbfUo5Jdg4x9Iu3tfTUtfY2NLDTMrbXgbmZmDoZmTmb2nhZ23pbWftYukU4hab4uwU72nlbugY5WLqZGjkZ6Dsb6rqb6vjaGMf4QWMCrYtyc+l07N4BeuekZk2UN8/KZ043rLFbt1iDm3Ocw4XZhZG8nOAAT4P4SPt6RFpcpreBi5p7vK1HhLVzsLlbpLVdsKlbvGNEYbB3iptLrL13srNf2j/Z2eFNVLBGi+eGCthjJYvUyiV6NZ9WxaNWLtJqnjH5fzJykQFfZtSvTDWszSBWZ5Frc03rzObnNOxzrmeLjRFyW3YWcM+M3JjHbLHxWyzCJpuwycZvcXGCBbyQhxPyWrY46A1W8/oscpXRsEZv3JxqEs1iDlgtezOoMw7hhNN2yGp7xe242hwSMbHk1uRFauXcWCl9pHxPSCkrTfQO8PSLiIpNL0jNK49MzglOyPCITHCNinePT3aJSfBISIkvqYwrrkgsq06uqI0uLg/OKYgoKU9DNOSg6rGj3YwF1uIq/+rN8TJ3sg1T3lCTgcFWTDPJnKWFrd3dy3dXHC5ze5N7frpCm8APDzXSJvDzc72cuYEpascSh8qaHh4baKsuTd9amf3wVnh+snpyxK+uTCISKhY5A7QJ4ugQgUEf5HHpy0v01Y1x4e4EldqUEGsX5GXi62DoZaFvpiztCAElu1qt9Ta/6kbs1hce1eTsV6XvwtOP8MU7Lfmb9Rncotj18pQTbNkFsep1e+UVoeICVfgGWXRaly+qzNmpL7rqwT4w+h9nBh9m+z9P9zwx+77P932mtR22VR+3w78wer5Mdn6dIHwZQd/1NV53wW+6G+76kJ8G0PdD2E/DuE/DuPuRtscx0tNE1zdazy+Tfb9M9n6jtn0eRT1XRL6Q279Sux7HideDqL4Y12JLULGtWr6teq69Voa1eoqlZr6DbrE5COOkT3IwxetDcSrq7Qoawyq6k5omDC3jCXXdflWNLrBGp6YeRhlS/rNizl+AOS8BSIhOv40D2cWD7uXHDApbjk4SpmTvpOdtp+bsZuS/yi89yC8XZRcIMgt2c4vWY1I2oxKXQiK4voFUO6deYzOinkGNonINGEwNCz5ohu/gayerkjf6qtdHqrbIVZdc3ONm1+16+4Og+45LeENvOqWiTuaIf78T/PZl/9fH/a8fRV8v1h9Plh9P+J/O+Hdv1+7fbT68Xfp4PDuKy22rCq7JMG+psCV3+A+1B+Ib/KsL/VIi3XMSQvKSA4O8bMHKSlJAeVUldWUlMBikCQZpqqtBtDR15GWVZKRkleWUVOWVlSRl1eVUdJQ1wDJKitKyirJyKnJyIFk5JYCkori4hoyMoaqqgYqKAUjVSA2sLi8LlpdVkZfR09a0Ntaz0VDyt4D4OmnGRVoW5wfV1GY3oFDpFWiPNLR1Ak7PF27mW51cQGLMb64KV5cEzBXhnOBweefVHnWG5xWSqw2LM/eoMvFpgrghwa5Nsg5w55ypROyeXTpVya1ZwqJayqxezbnVMWM6qlkU2iR0Kpo3ShzWDOtQ9GtR8SeaxVPj4asRqQQsqpXSnk1u9tqlFO6MFR5MlF8wG6542Hd8/M16x2fR4Pdj2vczxt/esv64Xfnj08a/v1/5dsq635t6y++54PX8dsFfmiCaaclrg+XVwKoSMjLi8oqSikpAJUUZOWlFGQltRYAVRNHDUNNSVVFHQlxXRtLVAFQe6Vgb5+QEkQH99C9qYuI60grmSiBzsLqRhraxpqaJmrS+shhERV5DRUVZVlZaUkIKAHxmpJSUjCRAShIIkABIikmIi0uKAaUBMjJSMjIyQCk5ORlZVZmf3ay1E8McinLDs3JjopPDvEN9/SMD4+Ijw0N8g/xcw4N8ggJ9gwL94yJDY8MCooK9w10dM52cmz2CexwihszCZqxT3iXh30ZheHbpVNPQZjWLHBUtP3FAtKaun7IiMtyBlOGASzHsyLcg5dl0FHs0JDtSsPnk1mJ8bQqiMmF+quv0aHlHxBkawF+/Pzw5Xu3pbhoaxHA5o6srdNb80Mhwy/AQdoLSjsdVrS7PioS8sZH2iWF8BzILWeDfkOtTEGPpby2bFqKfF2Pei03uRCWVZDiF+UDC/KAVRX7wqvCq8jCRgDLS31RSGOftZZ6aGRAeZw+zl3f2VgyLBjU02tDpwedHmb8+Fl288tpc0mVOAibJP+6saBxsaIuWwUtM4NKc7PYS6O4Ctrcic7wleSp4cbzx4mxb5vpE5/Gd9f0H25018BpbeYunLOQDthclt9iAZQZgcxb8Rmj7etf+6WPs55us8nIZG7v/hiNmjE+29ZLRrPWOsblqBDGmsS2WwmnOrvL3jTEztFMwd9YwdtCEOevBXAyN7fUNbPXNnUytPa2svC28Y90T8qPiciNCk338YlzdQu2cw+2MPI28s0OySXUo7sTQ68PByzeV/OXazd3Stb1M7nrqPC9tjlm2xMVsLuIXGAMLtAnmSF5+rJujXnioHbatJDrHB+oKdoi28I118Iu2t/UxcAg2c4uyc42xD87y9U/zdIuzc4y0/CeMJJewhwvmBws4I8WL4+ULlHLeRMUzLJcn/4HJZy1Nwpcm4auMhpWpf2h5unF19h/7A891yQ02apODFnAxwgWsgIvZYmM251s32YQtTpuAS3gevRPycNuL+OcPBCz0xlzTxgxyc7ZJxMTus1sOmdhzbtvZAumY23600Hm+3PNmvXuuv2CkNYE9Ubm+0LowTyopS4xPiY3PyE3Nr4hJzvYNi/UIjnQLjfKKiQtISQ3OyEwsLUurqEqvrE6vrM6qgZegUdiRofEVPv9kX/TuiCvgUBijE+SBaXLfCAmFr8+HlyXX1+VO0IeYC5z5haWr69v9w4PDvY3jQz6d2trfB2fQ2xh00jStY3QAM0Pr486N0ca6slPDJ0ZIVxebF6drn24PaBOEttZyLrt/dBjb1Y4kj3aymOPzrFHu4sCWaJxGay4rDgn3t3A217TXAdtoKDlpqaa4WAoHsIddDTt1eYdVGTvlSds1yafE0gNC8VZDJqcwar085QxXcUGsuiCUvW+r/Eioeocuu2wuO2ooOUJVvuttuaP2fmIM3E33P8wPfmUPfJ3vvaO1HbbXHnfVP0z13NPaH8m4LyOozwPIjz31H7rh190Nd/2o+yHs3VDLxwHMdT/2dgj/QG5/muh6muj6Qul4JLfe9iHv+lEPw/hv5I7v1O4nCumRQiCn+mQYSCbqiyWYALMc1fI8dUuDYdhEV3K6b2+gdYsFtElTFQdWH4Qa0fVg41oGvfKgYbDmkJpmD0itAwRpU4a0KGi3KkDrfpLuVNUe1zUn65hRdMwndGE0HUuajiUVakHRsaDqWdGNbKlG9hQDa4qRHc3UccrClWZsN6oDG9c171fT61fTIxtYkNR0EQpgvJHpSk7GZSd2sTHvjNJyRG+aJ6S/otd+4LV8XG172Oj8vtZzOgY/pSDfL/b/+mHt+/3OLw8HT9c7Xy82n85Wv5wu3Z0ufr7auHu39ni5/PmcRScVt1UEVaWYoIospwYjhokBaLh3fXlYRrxfbmpUZXFyaWEqBKqhDoUYmZmqaWupaWupQzU1dSFgiDpQTkoCIK6kpKClCdYEKWurg3TUQEoyMvKycgoKCkqK8koyMgqSABUAACIvbwgG6Soq6iorGIJV1OSl1BSBqooAI30NOzNdB6iSH0zD10k9P9uDgMsltTdgCISkYoRbKtI6AafvV2fmWxufQxil8Xmr/PVd3pJglr81v7GzweRvhCaUgQ1Dde3yDD0b1J3gIFeEjH0tJIQYWMuPQQvts2lqXngp43oVKwwsctQ1d94ilaYfPaAV0injjlL2Jyp4teqEDkeU81JLhuvrUCOtGaONnhxC3GsG/HGZ8IHdfMyAn883veMTrvjEz6Lh+92xx0Pa99PZX1+zHw5nzvgDm1QMr69CRMM87M9NdTVYQBRUZcTlpIBS0rIvJaXFpWSBUjLSkhIqki8MFCTdoCrBMF1TFXk1oBhYVsxaX6ko1qk6xdVWR0b+x/+mIiYGkVUwVQWbgTWNNKEm2hAzDVlDVQldkJK+prqGopK8hKSMhIQcACAlIQkQE5cCAKWAkgBJcUkJMWlJMXlpgIIMUFZGSk5OQRYIUAb+6O2gnx7jVpwflpMfk5YXH5MW6xXiEx4RFBcdEuLvGeTrGRoSFBcbHRXkHx8WGB7gEenlnOnu1ugVPB6evRhVwfEtYrvmv05sFQZUjZmEoDRsijT0opRVEwxMynw9EXEu6GQYLtOIkGvYlmNBbYogFvgPwFMIZQmo0sReXPXNxe5fv35cX2YtLkwu8xmDA9j+PvS2kLm/x52d6evtQU5P9XA5o3sibk8n8u35zvryXAuqBlmTiSoPq8t0wpb7NxV5FcSZp4XoFyRZD5FykFVhtSXBseGw6DALeFVsHTyBRCz9+nQ4NYHLzfCOjrasrg3LL/VMzbEsrnbqG46fZKSSiI7TE37TZKepUdga24GIetHX9nJvxeR/fgk5FuqwJsVWWMpLsyrLUyAhW1M4L/tOBHm7CdpjS1yJwF+v9K6OAMeiv7w7Vr3YVTlYldpbkmWP/LQ5rbo1p7EypcqbkhetG3+6SUQ2K4RF/VtaLhTfHZ1VZjE6k3b4rnVmtTi1VH/9CHdwNVCK9Lb2lDa2lzBxkjNzVDJ2UDFz0rRw07X3NnEPtYvMCIwvjAxM8LT3g3mG2yXkhcbkBFr7m5j5G3vnhpQMoYdONgcvT0ZvP7ZdXJWsitI4m9kr+xl8YRKTmzw9Vbkw376+2MebobFpVTV5Xu7mMdFuhdUJfslORoG6UA91n2i7wEhHtwCYR5iNQzDMzFPPI8YhMNXTPcbWOeKfMJI7WsQaymcNFXJGihfGSrmj/zh0XZ6sWZqsWZqE8+m1fHotnw5/1up048pUw9Jk3dJkHZ9Rvzzd+J/jA+ss1Np80zqreYuDFnAxAi5GwMFusFq3OCThAmmb177NIwoW8IIF/BYXu72A217AbXOwAhZ6c7Zpc7ZJxETvsrDHC4QjbusRp+1ssetsqfeQQ3y70TPVnTPSEjc9UDBIzBzuLZ9idHX3ERrR6JKauuKKmuLqWjga20xsJw6PkJnMSf4ie3OTv7Ozure3frC3fXp8dndz/cvX07ubtVeisdnBUVpXZzcOh67LSggrSouoyo9MjnVNTQosr8zrG+jv6hucmWVOTzOEwqWPN4d7O7OjI8jhQeTYIIpGJnBmBibJxFlazyy1Ly89nDs7fP/xcHNl8tXBwvGrxQ5SNYWMG+hr6iI1j410sNgT/CX66uq4UDAxRUfXlocHeBq4Wmrb6KjZaYId1BTKglw2uht22ip3anJO4DlnjblHyNzzjkohOmejLp2bH71ennKBq7xorTjBllwRKu666q5wFW8xFSdN5UfY6qt+3B2953F25Bt3/Gl+6Atz4GGm+3oc94pYc9aFuJ/suSMTv04Qvk/gv4633A+hb/uQd/1NjyO47xTiN2rHI7nt01Dr59G2r9TuXyb7vtF6vpDbb/vQN11N972Yx/6WL4PY+wHM50HUV1rbYm1ynoVivKFkrCkww1Uj11+vLBLWlu45FOPS6WJCMNNt04O0a0AGIYYTUNNhMLRHAdSvDO5WVGmXV+kBaXWBoHgZDbSYcqeMGlXDaApqztAyZUItuQZ2bB3reYgFG2rFhFjMappPaZjS1c0YWmYzOtYsQ4cZfdspXetpPRs+zHXewHZGx5JpYt+jrI2VBbdq6Qy7uopqSzZR5Zd00imjdWu4ltmSIhgufcPGvuW0PCx3LRPz9kfq7zfHv71e+H699f1O9PRB+OX1+tPFyuMZ//Zo4fGd8PbN6rcPm7/drM72V6CLPEvj9VqrHcY7gzqa3ZsqPREVEf5uZsbaqk6WhnFRgcZm+rZOdgGhgWZWplq6mmoQsLqOuqKaIkhLDSgnJacgDVZTVlGW1wQp6aipKstJy0gD5eRkFOTkZYFScuISKgApHQUFE5CKKVjZCKxkpAlWU5QGK8koKwB1dcFWxlrB9qYhVtruptI5sTYdmMy+zoYWIiGhsMExHmEVgzP0bYL5NUal4boG51iLC3snG6dXwq093sbOOm9NGJVULqvhoWKUqOdca+yHBzkjANaVP5kWGcX2JbXuhyM2HTMYht49qtZoqDfJMoFsHDtqGDtiHD+iFdKp4IaVdmyG+PdFVq2UtfAa0R1j3ZXkluhxRBSvM3d3vEo4ViEYLT+cqnvDxbzjEz6ud98KBj4KBm+EY/d7U0/H8x+3p08WBgSTmJ0Z/ClvEF0cB9OQUQX8JCspqaio/FICKA6UAQCkZMReqv78o6mcuK8OKMrS0BSkoAIUVwL+ZAaVzY+xqUhxtoQAJf/1vyqI/6wpr2gK0jDTgBhrQ031tCwgCsaqknqqskaa6toqygqSAAVJgLKsvLy0DEBCEigJAEiKA8R+lvz5J2mJl3JAcTmguLSkmKy0jPiLH6Re/MnNVjcx2jU9NSA1Izw9PyG9MC08MSItMyE9PT4i1C8mMiQ2NjoiPDQiwC860N/bzSHUyyXOzSXOzLLRI4yWUMJOaVhLRd/WUSZc09BQ12YjlwwwNE4LmgCzbi/Krgy3aU616ii07CgwnUQFTrfEdRSHMAiVbzeYZxucvWXWH798fvjwdoU7w2WNz80OkkcIH97vffvyRrTNHhnGryzTFrhjW5szeyL2Ant0bZkxNz3URWpG1mb147Nw1f7wXMfmcp+WmuD8ZGtMfWQbOrmiKABZF0/A5fZ1VTY3ZcZGO7W1liJqU2uLIwLcoS2olO6evLIqj9Iat/hU7faeiDFyYm6WRkWhdnaSTHmOYm2xcmWRPHXY5vNl6v6G3Xj/z5t87dGuv0wOAdlklbkh6cVxmVWa9OWGzqsFxfWpny6EMq93f3h3Ivb1GvJ6V2GbI/ZaoLk1q3i8pC9iawk56qJlzZs3LnfXEUtLzgWFPwWG/ZfcMoUKhMYcP3J9L53KChxheD/83v37H+Mz/IzyRtOsEr2YdA1HbzFzh5+c/dR8I008w809wq3SquLTquLDswNi8oOTSkPjCgPDsr2sw8wsIyzzOqtKx1p7Xm2MXl+2n79GHV6UrR9m83cr9y9zlkWpc9xU+iRyiTfz5oi6waOxJzNz48PC3QND7J0DzAPTXI38tXXd1b0j7d38YD5hdk5+5tbeRjZ+pqZuuvaBMO9458DUf/LfD+5IIXekkD1c8CzOSCFrtJA9VvQfWZ6aBXoNjw5fnGzg0eu5VDiPXr842fCs5/elqYZ/RHiYzRus5g1W8yYbtclGCbgYIbdFyCUIOcRtLmmbSxJwiQIuYYvTuslpEfHbhDycgIPdZKEFLPRz0kfExgrn0Qdcwite+yte+8li5ym/65BDEM42T7Sl96Li+3DpMxTk7hbj25eL8/Md4c7a8cXR+7vrNx8/XN7dPv7+269//K+///HH3//445e///X688fzd+f7p/srW2vLm6tbuyLB7ub7m73bT4eXlyc7os0VPnNtdaq0NDI+wTE6yjU5MWRibHiVv9jXTZqkDi0tTr15LdgVzVHI2P5u+HB/I4NCmKO100Za2FPdnOm+4uwI2gj+ty+vuwi1iTGe15fbO1uzNVWpxNbqGdrAwc7K4f7y2urU4d7C9dv1d8fzTRURHvZgHxcjcx0tMzVQoIn2WGX68QhmC5UvrEjbKU0VlCUdoQrPSDU72GJhQ85aWfJGSdJZc8k5vvyopeRdB/y6p+7zAPKqo/qEUHnaUfdupPWO0X033X/H6L6f6vk+P/Tb/OADrf2MVP+mC/mN3vt5jPSN3v4LnfREaX0Ywz+M4T8NYx+G8b9SO/8+1fcbrevrWPvDKPE53fqd2v2d2nPf3/bY3/qlF/u9H/3rIPqhp+GmG3472ryGysm1U0+zU89w1Y61A+UFGlUl2LaluI8EufbAjHDqakRVcJ+a9qAqZEBJc1hJa0xNdwik3aes2a2s0aWs1amkSZRTa5VW7VfRpkHN6FAzipoBQ8uUo2fN0bGa1zDj6VgvQK04EAumlvmspvmMpumUhilD3WQWAmNCLVm61iwdS5aOJRNqMQsxp0JMupW1WhTBKC0IIyZchIG/pfeezvScz/du9sMXSYWzrdmz7Tm8vhIBuf58ru16afBexHg6WXi4WPpytfbbreDL5fLtq5lPR+y7k43fbo6+Xm18fcdfZtS3wr2bSq3wtfZdaPchQkhTpWdNvm+Ur5UZRFVXWQmmp+tka5WYEFNbUxHg76WlCdLV0dTUAmtoqQNlZaTl5eTkFeXk5OTlZFQVZDWU5LVUFJXlpBVkpKWBUpLiACkxCWVJST15aTOQPExN0UJLVV8drK2hDlZXU1ZT0dQGW5jq+NuZB5lDY8xBFQHmmCzvdkRWWychq7olIKPLyBdn4k2E+WKcg6obcEP81ZVNAffgcOn8zfbry1cbIlFBOQak4yevFQ0yKVa3btDxaJW2qJC0KJNzhDtkUgsHPsY17dlGk/W9iVAfnGFYp3UG3bGQaZU+aZk0rmjfoOXVqhfcF1DGKWhbw41y2zqae9uKx4il5NbCCUI+oz1/mpgpmoSfc5rvNom3G6S3C9jr1c7r9YEzXt/bVcr2dPfFGvXbW96/328JWN250a4WmrI6SkAVGSmAhCRQSk5aRkFWVl5OQgz0819g8pIBUKUQA007TXWZP/9ZUezPllCpohizqiQbU5C49A9/AsvLaiop64HUjDS0jPS1zYw0LaBKpmCgMUjGQFVOU0FGESgpLQkAAqX/0YkEAsTEXoqLvRQX+0ni5x+kJF/KAMQBYi9kAOJiL/4MEP+zg51RRmZ0SlpEYkZEZmFScl5CSl5yTklmZn5qTHxEZHRYZHREYKB/qH9gqL+/p6uTu5NdsJdrlIdbnKNzhrNXY1BcR3QOKTitxTsG6xVFCI4lxSY3hEdm+vqkB7oVhlnXxVu0pBl3F8AmmwL53bkjjWl8MnGbNfXucG9vbWmdw9xeZq1wJ+YY3SNDqInR1iUedWKkY2ZyaJFLFWzMibaZ6+s0Pn+MzR5Y4lNOjlefHt8u8ymdbVmd+Hh4mUdzXTCyJrS8yIcyWtPWlpOR6Z6c4lLXmNyCy62uiqsoiUTUJuMbc8rTQjwt1LH1qWND1WnptoWlzpVwt/Iqx7R0vZwso8oS26wUQzdncUf7nxOSjIjE0IkRn14SlMOwGOmSpw8rrLOhXKo8n66wPCm/x1F/vWG4xpDd54OPN0GvNmVPdxSuj6BLUz8drYFONtRuDoz/eAy4PbbYmFfY4ii/2Yd9/xRx/SZ4YkwL2fACh5edoBp++pS5vOp4dZ38+ippbdN3dcNPtBe5thG8JYwYGrVCoKFBUX928P7BOUDBO8rIM9YqINPTJ9PLK9UpJM89JN8FFqTlmGBuGmlon+4ahc6LItSlDnWTjo6JJ1f4ow91gvNqwUXp6mEBey13cha/tso4PVx9e0TjTZP6WgpLkv2D7N28Tb1CLD0iLe3CDa2C9F1CrBz9rNxDHJwDbJwDbEyc9CzcjW28zb1i3OyDrf7vjGQP5bOH8ln/h+aG8uaG8jjjZVxKOYdaxaVV/4ORk4gFeuP/j5E8+n80Q6YbV2YQq3OI1TnEGhO5Pt+0yUYJONhnRj5j8pmRAi5BsIB/3kzfYmM2WeitedTWPEo4/1yjbNldIBzw2l/xO8+Wui9Wes+Xu44WSW82+hi9xZMD5ZevZsb662hk/OxU//TMCIvLWFhhMblzU8zpmbnZqZlp2iR9fIJMJOGbMY0obMPAcNfiMufs4vjq/eXF61dCwSxnfhiLQXZ0kFbXFl6/ExE6SqLj7WxttGoqci6O9z69ezvcTyIPt9Mmuqen+manu0YHkSMDiNF+BHUYzSDjqAPNM2Q8i9aRk+LfTaj5/ek1vDw1IdojPsqdMkYY7G8OCXSYpQ1dnu4c7C3dXB/sbrHen6/98fiVkVAAACAASURBVHQw2V8V7KXj4axnDzM1BoO9dVR5+KqLUYwQlSeqSN8rTxdVpB+hSy66Gw8JVRu1WWvFyZvFSRfosjdtVc+zAO+66y+7ai7aK89INa97kR/GiZ+nex/mB5/mhx5n+n5nDf2dM/KV3nlBanjbifxO730gt9+PER4phM9juLsR7PME3V0/5mms7SuZ+MtEx2/Unu/jnZ+HCZ+GWh/HSL9Re58GOp76iQ/d2Mfepm/9yPse+G0f/PM4WtBaUhdomeGkk+wMDbNQTHDWqIyAdaf69DpZd+roEZTBncrqw2DoqIr2qBJkTFl7Qt1wTE1/GKTbB4L2qmp3KmmS5NXaZFT7VbTJGoY0bVOGthlDy5ShZjSrYbqkb8fRgnEhFhyIBVsLxtQyZ2qZM7VhTG0YS8eSrWvFhlrOQ2DzELN5iBlT22wKYjIE0m5TAqPVNTud7LjF2Vf0/lf03nPm0M3i2DvewDGrXTTbsstqPVvsuloauOIN3G9N/nrM+3K+dHvGfXi7dP+W9/lk7uF04fZ4/fvVwbd3gl+uVzbmUZgaj8pck+p8kzakV39rVFOFX1mmZ6ibCUxbVVdRSR+s6WJtkxIfU16Ub2dpBhT7CawiD1JVVFJSkFdQUlBUlldQkZdTVpKTV5GTU5WVVpECqspKKctJy8sqyEjJywFk1GRkTFXkHbRUrdQUbKHqhpoaKkrKsopKcipKxmb6luZ6XjYmIeY6aTCNEiedAk/dimS/OmR9ShnWI55o5IU38mw3ckNZ+pSVILpYiwtrG6zdPd7mFnNji7u+LYA3dULNQhUgsWDTMrB5nbJFo7ItHOyGhPjhTKJ7w+sEtZRvvkU8XX8ixA+vE9JhmEi2L2JbpDNg8eMO8WP6vq0gN6xTFq188FXT2Dq2s7evBzc51ErphLdWJTI6Sua7CoUTVXu0ivM5+Jt5+DUPdTRZe87CXrDbl4ca18j4bxcrf/z1/Nvd1un2VG6cp5mGtKrEj0oACQ0QWBIgAwDKysjIKUsDNQEvLZUkAyCKoQaa5opKcn/+swbwpZOhfFmsaXW8hYmSmOSf/kVVWkpNXgmqDNZX19DX0TTSA5tqyhmpSJiqyRmC5LUUZRWkAUBJgCRASgwg/VJCUgIgKS7+MxAgJi0l8fyUlpKQEH8hLyOpKCepoghwcrLIzU8pr8ovKMtIzY3LLEzJKE7NLc1KyU4OjQoJCg8MjwwLDg729fAJ8PH1cHd1cbbz9nL193IJ8nSJ9/VOdPEoCQyHh8Rh4jI6Mot68kuJWbkVUVGZ4aEZUYHliV5NmS4t6bCWNKPBCpf5tmQKOqu/qWB2qKMDg4AX58+QB3lTIxx67yydONhbP9CNnJro2VphTlH6KaOd/AXa779d8XhDNFrr8HATkVi5f8i7vNo7PFhYWmznstB9ndnNiKihvtI90fjZGbMKHhud4ODiqR0WbYvB5TfUpeGa89KiXSsyQ/IjvRO9bYuSfdCNSXk5rinpFjX1vvAGLyQyoKTIvrrSszDPNTLSzMVDC2oI1DX+2dbmfyTFSaUl/IhBKt+9S9vftOdOqs6RpdkU6f1lvfMt2DJDaYsFPlyDivjKeysqh6tqu4vK7/b1H15bnG6qfzo3ebOjdb6tdX1idnUE+/7R739+j/3j33NO9p2PD9wvL/wvz113tkyODx3Wlo0oowprS2abqxaLHINFjsHslA6JJN8/aFyL0G4mugbHg1zDNcwDIa7Jts7xMN9Mh+B8t9iaoIjqwKj6SByvm7RJ63213H0sgvN5aOFey+55y+G75t3LQtZaAYM1dHS2+/svovsPgreHA7S+3JKUiGgvJ1djexd9Z19Tp0BTS1+oiRvExtvcxtvCKcDextvC3sfKwtXExhNm4wlzDXH0jfP+J4z8DwfJHi5gj+SxhnOZw/lzQ3nzY4WssRIWpeI/GFm3NIVYmkIsTjbwGY3PWpys49Hhz1qcrOMz6p9LI8+Y3GSjttiYfzCSSxByCQIuQbjQts0jbi8ShLxWwUKLgPM80IMWstEiNkbExuwttu4s4PZ5bUfLHa9X+96s9V9u9F8JBm/3x3cXiFsswquN0aHu6oQY55hIt5go77j4wLAI75jY0LT0xPSM5KSkhMTE+OSU+IT4qLr6ioHBTvL4QO9AJxrbVAOvrqouzcmNzcyKIRLauFxeC655YLiV1Flh6wAKD3MktTYO9pCIuGYcFj5Gbu8bxA0MtgwPNo8NIKmjGPJgE7kfOTnWwiDjmHTSNKUtPtypj1THnu6Dl6dOUkg56SEBvlbhIY42lpA2TN3WMvvsRPD57ky4yTwUzp0JqAOEfC8XdQdrDQcLM5iWlr+B+gqp7j2tbQ9XvF+b+ao6c7syfR9ZcEyq3cWVb8KzN8vShBVpl7iqq/ba07aKy074ZSf8TUfVm87qq17Eh5GWawrpI637bqb3cW7g2/zQb/OD32d6b0ewh9jyc2L9d3rvF0rHA7ntkUL4PNLy7CBv+9DX3U13/ZhPA9insbbfaF3fKe2fhwm3A7jPo23fx7u+9BO/9LV96mv51Ie6H2y662u47a2/H0O/H8P9b8ru8rntPVsX/Ly4t6bOPXduw+4kRtliZmbJkpmZmeOYHTPGjDJbZsmWLIPMLNkysx1TmJnsJE6yd3cfqLvnhfvs7po5p6amar3RX/CpZ33X75EqLSjOhhRmgQkVoW5Y4Yq8+O1+Ni0ceisGL4WiZEj8IIY+jKaPoOhjGOYwmj6EoQ9iGEo0rQdB7oTi20CYVhOUDIIbIbDHiJxhNH0Cx9aShXM47iSMpsVyF/H8/4eRWrJQRxPraOIFitk8kT+P52iJvAWKQEPhjxKY3ShCE4ZQTSUPhvq/Guh6OCx7Nq/6tDn2/WT++0Ptp3vTZ/dnvj3SnN+eeLLQ+2F78sf9le/PNj8+Xjl7uvrlxdqXp0vnj5e+PN+9eLl/8Wr7+9uNk/XupjK/0izb4gzrtuqg3pb46vyAtBhnb3uuJZfMwmOpaAwOgbC3tooODbUSCRAQIA6FhMMgIFMgBAKDgBFgEAICRqCgaCwcjQZB4cYAGMAIDgRCwQiQKRRkZIoCmHIRUBsihgc3ERPRNAzKBGAEMDWBoiAeno5uTmJ7LsGXh0syJ2TYksOF6Bhv28TUTJeofHGAhObSQHdpIdpUsJyzkorapnSLGzva28e6nf35vcOVw7vHkhYFhe8PxIWgONlE8yoQtwgqLgZZFMHtK8G25VQ/efHYL7EdL9g3RvFBPSg/OT58WJSxxoyZwvt029xQCwK7SV6t3PDe5PbDkt692s6RNmn7hLx1qLGoMsF3q7/qeLh6X5l7IE95NVX4fDT364rkgTrn2WTZw8mqybq4B7PSXz8cvLyrPd6bfPdsLzbYmQQxJMNMKRiUiaGRgT7gmp6BkZER3MSIYKInhBp4EiFBLKIZBIb86SoZYGhHBecEMgtDuWZwI/Dvfo80MMaYQihgNAOJYxBwbBJWgIXxUEAuDk7HwAgIKAxkYmJiYgwwNTQC6BsY6RnoX7t2xdDg6qWRRkYGxsaG+vrXTI31TI2vouCmnp6OmdmJ2XkpKZlxSZmxKdmJaXkp6TmpMQnR3r4ebh6uXl5eHh4eni4evp5eHu6uzi52zi52Li42ni52IZ6ucT6+6YGhad7BaV4BKZ6+SV7eaYH+8f6+McEhUYE+qeGupQlONfHCmliGLMdypimkLdejvy5pV9N7tDapbKlamex/dntlStVcX3Fza2Xo5EDz1+9v7h6uLc+PjqllKkXD40cbS0vKOa1Mt9I3qG48vbs8ONTa1FKgmW2em5IMDxSNqcs3lmUz082tbVkZ2YHJaX4uHmwLG3xUlENvV1mLJLM8M3Kss0qSfj3Rxy4x0Dol2rYwz7uyKig71762IUChSEpI4MXF8nOyXDKzPT39ODi6AYkN4HKBTPofcNj/IzOT8OhR5vAQa2QQI2//aXeV2d/9p+kBk+N11tIEbGEYsDhivDplohu/drAEfHZEfLSP3l3Uf3QAP900PVozvrMNOd6CP7/L+P7R6dd/jTzeZW8ukRdn4PtrqLV5o51l+MosaGkWdnuTurOEWZ0DL04CdDPg4T69yTHs/p77wyfJLZ3coFiAUzhW4I23DGK6xtq4xTulNabndRaktWXPPNWNPV6cerstvT2bpO6s3F6u2dsv2djNXVwvWdnqvnv/9Ndfj3/+ot7Srd3d0WzOBUd6e/raWdvzzKzpYnuGyJnBd6QybEg8e5bQgSt2MuPaMM3suWJHvpW72MLVzDHA1srb4v/DSG1fmlZ1U6u6qelP1/Snzw+kawYzNOqcfzRyY6Z6dbLiEsu1qcrVybJLJpfGilcmStemytdnyi+N/C1HXpbJ/W10LQfLzbdXWg5Xm2+vNN1eaTpcbrq93HC01HC83Hiy1Hiy1Hiy0nyoazhZanmw0fl0q+fZZs/Lnd63h/2PN7peHqr2tC0DHZm62bbezmJFd+VAX9PEmFy3MLq3s7iim9bMTiwvacdGh2olFZkZKekZieERAR7eTmGRQek5aVV11R3y9sXl2bv3T77/+Ou//tuvR8f761szst4SH1+OmwtXIa9fnB+bnRpaWBxVj3Z1ymu75DWqnip1X83YYP2wSjLUW6VWVA8ra8b662TSwshg22ZJdn5WZJ+8ZmZSNjIkra/Lyc6KbGku6miqHh/s2dqYW14ZX9GN7q6OHiwpVG2ZoX58Zzsam0aiIxEuJLg8NfT1aMtpQ+ZpceL9oqTbBfFH5TdPmvIParOOqjJuF6eclqS8lha/7Cx53FrwsrPkeXvRy86Sl92l75R1H9WtH0Y73o10vp/s+jLb+21O8W2q+3yk5XVP1WltzmNp8ffRrs+DrV/Vrb8ZeTHQcq5s+NhTe65sOFPUf1E1XQy0fBuUfh1s+zLQej4g/apq/dzddNEj/aRs+thffz5Y+0FZ8b675FNv9Y+Jro267BsWRB8WOISPjBPjSuxZDZasRhKxFYFpg6J7UUQ1ljGKZkygmdM4zgCUNICiXhrZDSe2gTCtQHSbKVqFpo6TeWNEzhCSOonnLDMsVugWSySzyxypIwoX8PxZLGcazZrGsmdwnMsVq4YkmMVz53DsSyO1VMEMhdeHpbRhSbUkUru99XFd2Qu1/OVM3/OFgU9Hs9+frX17sfr91covr1Yv7mrebI6835y8OF358Wznx+v9H2/3vr/Z+fps9eyR7uLV9vmLzYtXWz+/33q8PyStiCzNcMtLcuyuT+ioSy7OCE6KdPVxNnOy5PEZJAoeY2UmNheaOdnYmfP5BAwWCYVBwRAcBg+HouBQFByChkPQODiOhCAQoGgMEAoHmCDBYAQMDQEigAZAuKExEwK0wCI4UGMhDk5BIYDGBiAwAI2BxcQERgY5OQsIPjxkggUu3YEWJqLEBviG38jmuqXwfSuZng1Mr1aSU5XQrzSprHtqdXXrcPnwZOXO/fV7j/aPHt6pa1cyLIKB+CAwNZlkUQ0TloHNCn+ipuhxMvX5uQBRuVveet7UX33r79JiRoEeHXC/fk7CAj9uhhGo4Pq32UT3mEf3MkPa/Iu0ler7stH9+rru3oZGZUVhVVyorr3s3kjTUW+RtjxsvsR3ozbsjjzpjiL1wVDBnjxjqib6ha791fbw/cOFzfXprbVZXxdrGhqOAZnCASY4JNbEBKivb2hsaIQEAkhAAwHUwJMMDeFSRDAE/qoBxcTIgQ7ND2IVhQqssSDEH68g9AzRRkCiKYoCxZBRaDoWLcDChTgEB4+kYRE4JAwBAYNAIFNTEABgamhoCDA21Nf7k4H+FSPDa3p6Vw0MDIxNAMbGxiZG1wyv/h5qauDj6ZSenpCRlZCSFpeanZSRdzOnKDvnVlZccqxfgK+bh6unp6e3p5eXh7ePl7enp7uru5Ozm72Tq427u72/l1u4r09cYMgNv8A438AID89AZ6dwH4+IAN+Y6BtRYaEJET758e6VSdaSeF5jMq8z16q/ym95IO/X78d//XBb3Vm2Ntm7pxlsLEoZVdVffLrz4fXRx9d3D7a0M2OKowOdQl7b2VE6PtneP1Q7Mt6sHmkeGpW2dVaoR1rHh+t7u/LH1ZKDHfXWWv/wUH2PoqqmPiM5PTg+xT841D49NbipOrOmIOH84a66qbQ+NaYg3DvAmpYd51qc4118y1tSE1TfGKoeykq9aR4WzkxIsrmeYGfuiBXY4z1CbOxcxEwuhsy8xhf9PjDcOCbham0DpqxMr7MNWlX6u4bK3y1M0GYG4LND0CmV4aYGpZsALE8bPzogb8wZ3NlGPDvBPdiDnm6bfnxGP1wzOVgDv3rIuXdAeXpP8PGl08KEydKE3t4C8NkhY2UScLpBPFhCrc+YTCr+aXH0D0dr0MdHtDUt4sUjl/U1sUyOSs/T8wy/auVnYuWHtPSn+SR7eCX6RhfHF8jL06QZt1TFtfMtyT23EhTV2dN9BbrZ9Kmp8pXVkrn5uqUFxf56SV97VH5yjqQgszTVzc/e1dvW0dXc3JZrZsMWOnB49iyWNY1rzWZbslkWLJY5nW/DMbPnWrmKrD3MXQIdzN3+i5sdbV+aRpk6p0ia7U2c7k2cVSbPq25q+lM1g2mawYyFoZzl0YKl8aKl8aKVidKNmcrLterlZvXy5yWTl+08G7MVv+XIHW3NrrZ2b6Hh76Nr/FvhwCWQq01Hq01Hq02nq80nKw2nKw2ny02/5ciHm11Pt3qebMqfb8lf7Stf7fc+3evd07ZM9hUtTDY+f7j0/tX+2bvTP397dv7u3tn7x08f3j7a21jRzVdVlvh4u6WmJbZ3NM8vTG8fbD58dv/Vx1cfvpxf/Mtfv/3bv767+L6xc3diWre9u/Ps+XFfX1V0lF1yol9NZfbUmHJpcXx7T7O0PrZ3sjygbpV3lMhbb8lbbw32VI701akVErVCMqysVXZVujuwQ/xtaqszN9fGFhf6l3SDw6Ntre0l7W1lYwPy3c3F3V3dvGZQOzewtTysG2vqabrp58m0taZwGRQ+kRBuztLW5tzrLdutiD8siL1XmHh4K+G0Kv1+e+FxS95pbc5xWdqd0puvWoqetxc9kua/6Cp53ln8qqv0ZXf5O2Xd+WjHl+mez9OKr5r+vyyrP0/JzkZaPww2vFVWPWjOf95R/m2k/YOy/ry/4by/4aOy9qOy9mt/8xdV02dFw/cB6RdV09f+5ouBlu9DrRdD7V8H284HpJ+VLV+6mr71tnxQNb0ZrH8/VPdWWfGuq+RMVv1J2XQqLYkRYO0RV9wxBpEkUBmP2sCgNqGxrTBsBwSrhJOGkNRhGGUUQR9HMQeg5AEkbQDL6EVSOiCEFhN0iwm61QQ1QeGP4FmXZztTBO4kmrnBtnntHaUjCi9nkSC4NHIKxZxCMafQ7GkMZwbHmcFx5nBcLVGwQOJrSLw5inAQQ5fCcG1UpoTJmoyOeKPs+jir/rQ58/F04fzJ2qfna++f6D4+Wrx4sPzj/ur5gfbstu7i4dZf3p38y6e7P94cfH26cfZo+fzZ2qfnK9/fbP3l4/7DvZHKnJDYQHN/B7qLCGfDxQgZcCsB2VJItbcWmPFpPDbNzcmZy+AwyHQOg0klUNAwFAqKpBIoaBgGA8eiYRgUGIUBofAQDA6MxoIQaBAYC0eiEXg4BA0GQBDGQCYMZI5DCFEgIQ5OQULhIAACDkKhTGPCPaP8bQOsKUFmqBghItGKEmjGSwyPD4kp43vkcf0q+UHN3MAOlk+Dc0JXev2QZnd3//7W8d31oztru8cre3cPWnvVIucYMDEIQLwBZeaizMrg4hJDVqYBJ8tUVAg2r4I5NCYq3mWMfXMv2SGH9OP8VLSQIeuEafsbapF/rVVovXl4Ize0URDVntK8Vty6EHWjuCD5VktuUXN6eltaorah9FRRu9OcpSuP1hYHL5aHrDfErDXHr7TeXOnMeL0qf7o12tUh2dzbGFKrbC3FfCaThsUZXrmGgaNRKAwYDEZAwCQ0lIUEmqEAbhRoAI/MBgPR1/RIQAM3PqYkyqw4UmSNA4N/9wfoVX2ovjHKAIIyhsBAYBQURINDuGgkA4smoBFoKBQOhoCBIKCJqbGhkbG+HhhgCNC/YmJw1dRI30D/mr6hgQEAaAwwBRobgIz1oaZGjnaWkRHBWdkpOfkZGblpmXnp+cW52bkZ129Ee3t7uri4uLm4e3l4uzq7uTg5O7k4Orja27vZOXs5efi6+fh7BAb4BfsHBHr7RoeG3ogKDw8LjIgMDAoPDI64Hhl1IykmNDvWpzTBqTbZsiVN3JopmmoNUdX6bU2Xfrg3NttXpumvPV0ZnlbUPz7SfT97oJtV9nXVaacHNpenVpfGFPKaYXXL+GS7XFFeU582Otk2OCodnuianJYta1WrC33NdVnVZSmS6vSS4sS6xrwOeXVW/o3k9LCqmoxxdWtOYnBZatS8vKm3NHuupUaSGBHjLGgvT5QUhHVKk0bVBT3y5PbOuIrKwNR0p8g4c58wocAB6xYq9oiws3S1tPGw4tlQCGx9LPOf6IL/MzaFuLqZWV7BSoi71lxHvnMQ3teBHpRB1ubJO4vk1Rnc/DD4eJ0+pzZYnTXZXQbOD//zxvyVhwfIr6/59/fQG1qj22vI2+u4rUXU2ixcM2C4Nga9s0LbmkGdrJCXRgFrE0a3dcCd2WuHy8b7OuODNdj6ArJPdrWz7drEDFe37ZVZgfCI1PeMIbhGmzlE2KVKMuLLE2zCLfyzPKOrwoJLQ0JqkuPktZLNZcnaSrqyxzM3wyMjKSj/pkdiiHdCkE+Mt6OfrdCaZeEgtHIQC615HAs215LDtmTTRXSGmEXmUig8qsCKa2bD51mzedZskRPf0k3kGGD7/9vI+YFU7VDm0kj+4ugt7XC+brRofbpibar876+Ps1UbM5V/66ubKr1k8nL+nia1tf/xJ5R/r3jd09UdLDccLDccrjQerTadrDScrDScLNcfL9WdrDSdrrbcW2t/uNn1ZFN+aeSL3d43x6q7a+2vTtUHy52zI9VqZXlPR1GX9FZdRVpJQVxJflJibEhsVEhZcX5nh3RqeuzOveMnLx+/+vjq1dm7V2fv7jx/vLi1rZ6db1YOptyqzC5uvJlVmpR6c3JStaCRp6d4J8R4ZadGtbdUybvrJ6Z7tMuDD1/uLyypVxb6Jocae9oK+2XlaoVE1V0xrKwdHWhoa8iPi3avl2RvbU7oFgfmtX0TU93tnWUDQ82DQ+2He6t//v7x3btHa+szuoXh7ZXRfZ1iqq88wJvtaM+wtTBjYdA+HOJBj+SgLW+r9Mbt/Bt3CuJvF8Tfqc16JCu703brRJJ9VJ52XJL8tLHgaeutx60Fb3oqXsnK3vfWvO2RfOxvvpiUf5tTXcypvi0M/svqyLc5xfmY9E2f5Hl3yUlt5iPprYvhtvOB5ksjPygk73qqP/XWvZfVvO+qPu+t/9zX+G1Q+stIxy8jHd/UHZc58ktfyw9583eF9H1f43Nl9QtV1StF5QdZxdee2rOehrvNpaEkoLXhP/vA9JIJcAmV0oIjtSHx7TBcD4ygQpDVCOowjDIKo40i6MNIuhrDHMAyehDkNhCuGYBqBqBaTVDDeNYwjjmCYUzg2FNY9jiSriUKDs3dfgNykSDQEPhzOO4Mhj2NZo0jGFNo9iyeO0/kL5CEOopoiWq2SBYsUEXjJK7UFNVFZlZhie2Wlg8lVd/nJ34crpzfXz97vnX2Zvvd89XXDxbOHyz/+fHmz3c2Ph0snt1Z//n18c9vj76+2PnyZPP88cr5s5XzlytfX65/e729o5Vnx3r42TJt2Wg7Dp5DgLCJcCs+TcSnmZuxSSQUDovAodBQUxgCDKfgyUwKg06iETBYBAiCBEMxYBgKCEECQGgAFAdEEMAoPASFg0AxMAQKgYWBUVBTGAYI5SChFni4EAXiYUBEmCkaAsAgQTgUwM/VLMiZFWyNDxUjrpshYq1o/mKr+PBcz9BKgVcZz69GFNYiCG3nh0gDcoczGsfndvdvP9o/ur9x+2Rl+3Dp+PGJfGTK3C0aRA6As1JA9EyMuAJjWYGyKgMK8oGCAoxNvaGghHt9OLXv3a3BD1EVu1bRaoprI8NFwnQopFrGUyyuC3zyHBNbmEGVNrEtLterbN0SQ3wSJdmSGdmwsqKuPS2tJiKgKdJrICNUFufZneDWm+YzVBSpkWZPtGTOdBSuzyru3DtVjIyFX49zdHKzsbLlMjgYOJqIJ5EIZAwKTcahOWQcn4iwIIBd6DAvDoGNgMD1ryKN/uTIQxVeNysIF1gSIeCffoLo6YENDKEGphBDgLGxoQnAAAsypSGgdDyWgEag4TAUDIqEQuBgENTUGAYwhBnrgfT/BDW6BjU1MjE00NPTu6JvdPWavonBNbChHhps6mJv7WRv5eHuFBkVkpOfUViSV1RemJmdERYR6uXl5ezs7OLk6uXh7e7q4eDg4OBk7+Bq7+Bu7+Ln6h3k5RngGRoZERwe5h8YEBwaEhgW5B3k7Rfh7x8Z6BcWERkTFxsVdt3P8YYHLy9EIE2z6StxnWgMmOuOnOyMeXPcpx0obi6OPlkefLw79/hINzPaMTfefee2bm9jdmN1UlKVNTbarlvuLyyObZTmqIbrju8vzukUY9Pdg8NShbxW0VXTWJPb3HAr7WZEYlJIRU1OdmHizOLQ89cnpWXpDdU5+QmhQ01lj5em+oqzewvSyyL8ZIU3D2Z7VC05I72FDTVRyYlWxSV+RSUBmQVekYl2ATes7f3YfvHOzqHWdv42kenhlt5CMxe6U7DQyoOMY/2JxP59UATN3QuYEI8bHvRtqSM3VgHlUpNBGaS/Czo5QJgbJqo6DXqa/+fBKmlU+bsx5T+vzRvtLJh+eWn+/Ji1NQ+ZGdTbX8QtqIEjHVen5IBJmfH6FHp/kfDsiPPimHb+lPX5Ce3lMWxH+8edtvF18QAAIABJREFURf3x/n+Wt//34UHD7R3+2/OQ2RVx9M0/BCVAPWNYLpFW7lEuVr6Wlr58t2gr91jrgGyvgPzIOs2g4uQwvr3NNu46yd6C42FrGejMczUTe4rZNnS2FV1oxxPbCYVWAqaASeHRaAIGS8xhm3OJbDKehiezyOZ2YpGNGVvEoHCIDBGVZU4V2HP+i13r394gb871pcypkmf7ki5nfiB1VpUyP5C+OJy9MJSjGcjSDuevTJZctu2sTpVedrr+rdZ1pvzSyH9k8m/HO/M1OxrJ5WxrJdvamm1tzZamek9Xt79ce7hSf7hSf7xcf7RUd6SrPVyUHC833lmT3l/vuLfW/nCt48lm9/Odnhe7vU93ZQ82u97dHzte61rXtNSVxRRmhxTmhOekhuZlROdnxiXcCG1sqNnf393Y2hyeHO8bHWnt7alpkxY11GaVl8fn5QXGJdsGhHvGpvsk5Mbn1yblViSkpgwMdmxtjFSV3MhJDassTG1rLJN11oyNtmsW+rb35lbXxp8/XDtYVY8qaoZkFX1d5V3NBYrOCmVX5YCiTj3QvDDfp9X0aRZU/UPNHd0V41PdkzPypeWxydG+nc2lkztbmoWR3W3ty0fbd3dGNaN10WEWQQHWHs72HBzWX0A6VEoO2vJ2yuOObt04yo3eyY46laQ/kpUdt+Yf12Yeld88KU152ljwvL3oaWfRh76ad4qqDwrJe0Xd+VDrxaT881Tv+1HZ27GuL7O9f14cuCzZed5dclCZfKc+84u6+etwy+eBxi+DTefKuo89NR9l1a/bSl9KS991Vp331n9RNn4blP55tPMvEz2/jMm+qtu/9LVcyJq+9ba8VzQ876l+qax+01t9Jqu+6G34eajjfkNJNB4YANNPo6ArWfQWAqUVimuH4btgBCWcrEbSx1HMcQRjDE4fRdCHEcwhNEuFYshgZKkpphmAkppiOkDYQTRtisSZwDEHYcRxFGOOwJtCMdUg4gKer8XxtDjeAp6vJQq1ROEcjjeNZk8gmdMYzt/eJimiFbrFKtV8iSrW0cSLTIsOU3Q7ktiIIddS6NqI6K8jgz/vr57d2/j8cufrp4Pz9zvvn618vL90cX/lx73N88Olz/c2v724/fnZzvnTzS/Pts4eLZ89031/u/Hl+ernp2uLw41ZMW7+NkwXIdGRT+ITYUIKxpxDZZCxLDoJiQBDYUAoGAKDwKFgGAwCR8DgRCyOhMHATYyxYBAWZIo1AeAAACIQRIMhaXAUBYogQqE4KAwBRkKACBgQjofCOEioOQ7GR5jyMCAK3AQLA5AxIBYJ6mpB9rHGh1qho62QMSJknJ0g2MbnRkSVlWs5zbGU41MlCm/ghTTzQ1uCbk3EV6lHVjZ27+0eP9i++2jz6P7GvRd3VdMzdr5xcGYwmpcKZWXhLKrwNtUEu2q4ebEpNw9pUQUTV0Asy70yZ+tULzIrl8RuZWjmdQDa0xhuC0GJCQxHS+9Ez6Rq27gai+hyh+gir+u34pIksVElabElzaVtk+39w7VNrTdvFgV6ZrrZZnvZ3ApxbUiPrE6PTApxCXW3SoyLjEnJcg9NcPYNd3APxGAoOCyJzzVj0Jh4LA6DgBORMDoGxkEDRQSQCwPpxiNwCQgo4E9g49/ZCODZ0by0YJY5BQI30gMZXAMC9CEAAAhoYgA0MDDRh0NMyBgYBY/BIWFoGPg/PkJFkFFQKgpCghpjTK7igPo4sDHIWF/v2pUrV/WuXNUzvPqT8ZU/YqEgH3dnAYeJRsGYLGpgsF9SSnx6Zlpc3I3AwEA/H19vTy9vNy8/H38PN08HBwdHZwdHNwd7Nzs3X1efMD/PIF9Pf9/A8PCQqKjI2JjQ6HCvEB/fcD/vUJ+QqIjI6KiIAF8PK749DebFAiU6YopCGcpS9+n2qLG2qKHWmPHujI2p5vWJto2Z3lWNSjer+Mv353cOF9YWh++eLI2NtDY15XTLy7vkJYMjDc0d+fXS7C5V1ehcZ31T/vhI5+x4b2dLZVF+yo3YwPTMG2m5cVGJQZWNhUOjXV3dkkl1R21uUm9ZzuGIcqAoe6gkd6FFom2vXelrqssJz01wba6+UZDnnZXlnpblUVwdFZZg5xVpYePPdQwztw8RhWd5xhcH+ibae8U6uEXZcxwYRD4Oz0KxRCS2AOnhSU27Kb4RCe7pstTOuNzK+qmpGj2sFMmlRLWc2t+JfHzsvr/KW5hEPD4Src3CXxyb7S8SlkYhsyqAdgCsav6jsvmKbhw/MwCbG4VoJ0H/9t3zX785PDwE3dnRv7d37c1D+L1Dk7Wlq9OTf3j0WPj8heXREWV5lTA8zesecAqKI1t7U219RCwrOkNMEDsx7H0EntGOIRmR9WN9Wd3dOCcXio0llkejWbAtPW0s3ETOQfaOfjaOfrY27pZWLpYie3OuhZAt5LLN2BwRhyvmEulkMoNCZdHMbcR8MZdlRicycWQegcTFMi2o/7mRmr4UTV/KpZGzfUnTioTJnrgJeeysKmVamTSrStUOZWoGsmb70ueHci9Lz3+rPt+Yrdiar7pk8v+dIy+vW/9egK6RbGmqN+erNuerNuYq95Ykl0YerTb8ZuTthZrbi3Wnq813V6Wny9J7y61PNrtf7Pa+2JU/2up8faJ6sNn1+KBvdbphSJbf1ZhRX5Hc2phfVZ4ubS7v6WkbnxiWKXpvJKYEREV7BIfa+fk5Bge7RkY5h0V53kgMSy8IzSr1TS8Jv1UfklYWlZqXkZelHu48PpiqLUvMTAzJSY5uqy+dGZP1yCrHRlpXV0a3N6bmxtonVHXy5nxVR8mAvErZWTHc1zCorB8faddq+nSLAyNj7XKFRNZbMzgsnZrt2dmfndcMDqq6NtcWXr99cHp3a3N99u7thXu7Y+N9ZTERVqHBdmI+mwIDh5jTNbWZBy05u2Vxt/Ov72eGr6eFntSkXRp5Wp99WpV+WpH2oqXoRVfJC1npp/7aD301r7oqX3XXfFS1fB6VvR/ufqpsftzX+Hak7duc4uc52S+zXV9Gmu435dxtyDobaPjUX/9BITlT1X/uqz9X1p331r7vqnzbUflJXnvWU/ehu+aDXPJD3farZvDXBfUvE/Kz3sZPHZKv8sZPvXXvems/9NV+UEjOuiVf5HV/Hux40liSx8XnsQkSAbuZwZTCCDIYudUE1QHC9kKJl0ZOIJmjMNowjDoIpangtF4YpQOEbzFBNwNQbSBcN5QwSeFraMIZEnccTZtEM6ex7FksR0sUaHG8eQxnDs3WYLmXRs5iuZNI5hicfpkj5wi8yxy5TBbpiEItUbDOtZWZYpsBiA4cvRZN7BCYv21v+9+HO98f7Hx9sff53e7Zu+0PL9c/PVo+v7d0cXf1y+nytyc7318efHq8ef508+LF1of7i+8faH95t/X95cYvb3ZXhhsL4z2D7ejuZkRPC5olHWXOwPOoODTYFI9GgEGmIBAICoagEEgUAo1GopBwBBGL4VCINDScjYEyEaY0sBENZMiGAXloOAsBo4KBDCSMBIciwVAYEIoEw0kwGBcFEWOhZhigBQnJxECICBMaDixioR0FaA8hLN6JGG+HizRDXLcWBztGX4+Q8uzKSTZlLK8Ks9BadqCEE1TvnzMWkd+rnNNtHG+cPtp9+Gz39t212w/31BpNUEIeURRpSok0JiViRKUUewnZsZbsWIu2KIfxSpDiSrJTPcejLrVo2t2vRB8gNjDhXzNiAmEcBt3SzsHXye+G0CPGMabQPrbIKSbXKTzTIzgvMLTEyjLC2S7U3ykkLzZDVd2srKyRFRVWJcfnRoflxUY7iPhsGsne2srTJ9AnMs0jMsvRL1Zs78fgWGKxVBAQhoAhUTAo1NQYbmyIBlwlml7lYwAubLSnmMzAgcAmP0GA/8vJGnMrwSwtmCEimcIN/mii93sTo58gJvpgkLEhyMAAqA+DAcg4BAEBRYNNUSATPBxCx6JZeDSPiBaRUGISgo00ZiEANIQJwsQAoH/V0NAQYGRsqncVrH8ND4d4ujjwWHQkAmIKNEJj4AIzvq29ja2trZWVlZODo6uzi4u9s7urh729o4WVpa29nb2Lg62TjauPa2B4cEBYUGB4eGB4uHdgYEBYSHBEiF+wr3egu6O7rZOrnZuzjZuthSOPbokBi8B/skP+5EW9kuFNGm2MnO5OWJso2Zqrm1AWTiorjzfH3j/ffXhn+XB3Zntz/GBv5u3bA7W6vqwyoaYutbYxIz03pHeguktVUd2cMTTVMjrVOdDf3CGtUvW2KHqasrMTcm8lZxUkZxenxKaGp6RHFuQldDQVS4vTJlsqZ5sqtU1VS9I6TVP1uKS4OMonL9rtVpJ3Ybpf5k33hETH3KKg3uGKsCRHxyCBR4yde7S9+3XrqBy3tKrghJJAu2CBS4Stc5gz216IZhMRZDSOhmRwkdY2KBtr/eJCC1mXW2TYtS6pXV+3c0Mla1LtolaYDfUyJgdoo0rMeB9isNNwdYo43w8Z6dRfHsZMykzHugCjPabqHsDkAHhrmbSuQz29z/76wezDC+rH5/gHhwbP7wFfPEQc75nsbJqcndm+fCn8/MHi9DZtc9OmuY3tHwGnmxkwhBiGgMzgkZgcooUNm84nWLhaW/l7MNxdSXa2NDOe2FbMFLE4lkwSFyuwZdl4mlu6iczshGIHc2tXW3sPZ3tXR7GtmCVkUVkUOpvF4nHpHIbAXMjg0tkCJoVDZAjIOCbaO8ztv8iRg5ma/vT5/4iSM4qkaUXCtCJhWpk0rUya6Uu+TJPaocyFoZxFde78UO7i6K3VqdJ//MZjb7H2Mk1ettZdhshtTfWOtuayTOCyx/yyYWBLW7kxX74xX76zWH2ZI28vSva11YeLkpPl+uPl+tPV5ntrrQ822p9sdj/dkj3d6nq61fV0V/ZkT/biUPHkULmz0DrQnV1fGlOSF16Qdz09IzoxOSLyeqhPgL+rr7+thw/Xztkl9Lrn9YTAlIzg9NzA9LywvLIbpfUxpU0hhY0hhfV+qYXXs/PTclOHR9v6eypKsyMKbkb2Nleru5sHZHXDqrqxwUbtlGJFMzirlg52lfVKi1QdZYM9krH+pqnh9gl1h3ZOpZlXjY91yeSS9q7KweG2xVX19sHs8trI4FD7UH/3+vrCy9f3Xr6+t7o68/Lx3qt7uiHZLXcnkpkAKeTQeARspA1rq61wS5KyW3pjNzN0Jy1kPS30oDzpsbz8XlfxaVPuvfqcu1UZ96ozHzXnPesoetVV+lFZ865H8ran7myg9cuY/Gy89/N031dN/8W88l+W1RdTHRcTrd8nWp513NosuvG2t/rrcMuZqv6LquFbf9OFqvE3I992VJ731n/rb/k+1Hox0HIx1P7zaPf30a4vA61fehovehu+9NR/ktd+6qo565Z8ltddKBp/Hur4qpSq/F3KGEQJhSzFU5oBqC5TXLsJSgbBK6GkfghpGEadRLEmkEw1lNIPpqjgtD4kvRtKusyRbSBcD4w4jmdP4Zh/GwxjBsfSEPgLJOEcmj2LYs2i2Focf4kkWiKJFkhmGoJgBsOZw/Hm8PxZHG8ez1sgCS/venQU0TyRP4SgSY3gbTBiG57eTuNNhYT97631f3t48O/v73x9vfPp7dbZ2413D7RfHi2d31n4em/5/P7qx4fL58/Wv73e/vJs/cP9xc9PVs8fr/z8YuuXl5vvT2aVtclBtoQwB1qkC9eGCbfnk0RMAtzYEA4EIuEogJGJsaERAg4Fg8EQCAgMAuDQMHsx19Wc5WlOt6PDLDCGAtgVPvSqJR5sQYBSTK/xMCAOFkaAQfEwOA4KI0DBZniENRlhiYeKCVAhGUVGmrKJcCs22poODBAjk50IYQLTaHN8gotLjG+er1+juVsr10PqGNPpkthpdV1qGdXuGN8Tka9sHZxY2Vs9PN2482Dr0auD7dO1vUd3S1rkGH4gkBZuTI5HCYtwluU4y3K0uAgtLsGZV8J4JabcArJdMV0UC0aY6xngjUxwcDSdTBW6Onm7OHo5ugQ7+N6wDbppEZgs9okUu4fTLYNRdE8E3o5MdWDRbRgEPpfAsmYIguxd3UTW5kwum0SnkVlMjkhs5WztGugSkuEdU2jnm2DjEUFhWcCQJDAEaQoAEtFosKEe3EgPbXQFY/B7mukfvc0InmZ4LhEIMfmfSMjvnczhOZGMVH+KOc4IfvV/gfX/L4jRHxCAK0iQHgwJQOPABAwYjzAlIsA4qCkOakpGgBhoKAcLExNRtnSMMxvnxMLaUJBcNJAENcaAAVBTY1NDPbChvsmVn7BQsIWQRyFg0SgYFAqGw6FAMMgEaAoEAqFQKAIGR8DgGDgah8Gj0VgkGoXGYrB4DI6AxlNwbAHH0s7KzsnZzcvbPyDIw8PD3c3F2kLoaCeysWDbiGliLtaSSXDlM2zxaD7gmjXc0A6tZ43+Q3th8O5MnWaoaFRZUFEQNKAouXs4fXIwe7A9sb89+ubVzvbW0PbOYLesoLwqtrImvrwmobw2saO3qLk7v6wuaVzTvrDa3y2ryc+Nr6nKGR+VSVsrq+vy03LjCqsyyiQ5MmXdQH+ztC5PVp0701al66jdU7Zt9bRpmiSNSdE3Pe2Krvve8LGID7XNvOnl4clo6sjqHqzwCLfwirF1CBXbBJi5R1nF5/uFJtslFwV5RVvaBwm8Y52dwmxJYpzITSh04ND4KJ4FTmAOZ7H1RSJjc/FVbw/gjSh0chyutlzYVMMrygFXFpoWZf+hVQJoqvjTVB9GN0qalEPnlajBZsO1McLWPGVdS7h/W6ibga4vIPc3MHtr4DePGQ8OoI9ug56fwu/sGt8/hL17xbxzjPn3P3v85ZPTthanaId1Sjl1dc4BoWwS1ZTOInK5bC6HRWeQ6UyKpYMlTcQhWZoRhTy2kCsQcgQiDlfEZPBIJBYax0TimGgKj0wT0MlcKo5BILPIPBFHaMnlCVkcHpcvFIgtRGwui8ljsAVMLBXFNWdYOYmyi27+F++RAxmXh6ya/tR51c0ZRdKMImm2L+k/NXJhKOfya5BLIy8VvGwM+Me96z+e7fzWubO78Lemup3F6k1NxaamYldXc5kjj5bqDnW1x0t1pysNtxclh7ra0+Xmu6vSh2sdjze6nmx2Pt3qenHQ8+Kg59Vx34vj/qPVzun+YllDcmNFfElRfHZeXHpmbHJ6YvzN5JibaSHxN11CrwenZIVk5EXnl0XfKg/Pr4wsrIkpboworAstavDPqYjMK0/Iz88vSZ8cb+tszo4LsasrTH92uP3m/u2JPmlHY85Qb9XqTP/e0vjckFTVUSJrKuhtLxnqrZ1Ut2mnlZrZvrlZ5fBIR09vXVd3df+QdE7bv7wxurwxOj3X29Fd1d/Xtru7vLI2s745r9GMnB4sPj6cHe4p8nShCPkIMZ9pySDnBtofyMtWK2O3iqL3M8N2bwYtJfqu5UWdSPOPpHmHdZl3arMujXzYlPuwJe9xS/7z9qI3surXMsnZQOuP6b4f80M/Lwz/sjzyl2X1Lwv9f9H2/nmu+/tEy/POwt2yhPdKybdh6Q+19Ofh1h+DLV+U9R9l1W87yt+0V7xuK7+83PmhbrsYaDnraz5XtZwPSD/3Sz/KJF/kdd8Ujd96Gr5115131nzqrP7QUfVZ0fClp3EkwFXCIDYSCG1okhSAloEIXSCsEk4eRNGH4NQROG0CyZxEsUYRdDWcMYhi/uOutQ2Ek0MJ41jWJJYxiWVMYOiTaPokmj6NZk2jWXNo9hyaPY/hLuAFSySRjmg2j+fPYrlTKNY0mj2D4VwaqSHwFwkCHVG4SDZbZljMUcxkIFwHhNCOoTZjaDJzuyfS1l/v3f75zsZf3h6cvdo4f7f++cXyxweas3var/eXzu4vvb+/+OnJyteX6xfP1z49XDq7t/L10cbPz7Z+ebFxfndmsiM73ovhZw5L8jdzESAEBFMeCUZCwOBAMAyIAJpAoGAIDAqGQEBwBBgCBqDhAFdrbvYNv9wo5zRfUaoXJ96J4kYzMoP93gpr4ExHWJMgAgyQCDIkwkAkOJQCNRXhYbZkuA0JZklG2DCJYjrOik2yYaEtScZ+QliGO/m6CBZtTo118wn2vmXjVGPu1RmWs+yZqHCJbxeHNYjDmqwipMEZndK+0eWtpdsn63uHurtPt48e7568erBwcMfSN9UA7wekJ8K4+QhhIYidA+fnkayr2C5SrHk1WFAC4tw0gNnpGZPxZJ6VvbOnX1BI+PXwkGh7S2c2y8bcJsApMMXa5wZV5AAmcqA0GwDGAka0ZApceXxnMp6LhRLIcCIRhiMjCDQ8ncMUCwR2TL49hW2LY9uxbEItvZKsPONcgxJ5Fq5ILA0CRcGhCKiJCQJgRIaCKGBDssmfWJCrPgK8pwBHg10FXv1vKJN/chNBb4Uzs3yItjgjitEfqeArLJQhDwdkYoEEjCkeC2TgoFwCgkNC0rEQKgrCQEOZKDAbBTLDQe2paA82wZNL8GATHJk4CyqWR0RSMXA8HIKHghEAIxIKYWnGp5PwGDQcDoPA4VAIDAqCgMFgMAQCgYDApgAToJGpKQBoagoyNALoGegbGOgZGOjpG1wxMjIAgUBIJBqFwmAwOBQMTiPiOGScNZ9mwyOZ0cGWLLg5GWpJQLjQSE5kvBUSIgTr2+AB7nz4QFuWZqx6bLBsUFU0N9+6uqYYH2tcXVEe3h6b17TNzbec3p9Q9BdX1MQ0tKbdzPSpakhKy/Uvqo6TtKYNTNYphyTStmK5rEbaUtzYVNjWXt7b15BbnHwzJ6qgPKWrt7pWktXWkH+8PHI0ozyZ6N1Ttes6GhbbGgfKCooj/UtjgxID7PMT/YrzIv39RdUNaQk5wd7Rdp7X7Sx9eLYBZoHxbqmF4TEZXjcyvZ2D+G7hwsBkB584W9sAHsUSae3Ns/MRsi3xeAaYIUBb2TPNxBgM9r9biH8K8kckJVBzs2gFucTyYlyTBN9YDW2uMl6eNpvuw/dLTeaUmGk5bHuacrhM3tIi7+0ytOOAgzXCo9usbQ1MN6q3vwD8cI9x9pB5uGx8vA54fgf74iHxw3PO0QpiYxI50YcbVZnXVokSEnhBQWI6A8ViUlkMpkAgMBOLGFwmlU9nW/EYYpaZiCfic/g8FodLZXKINA6BzicxzOgYGpbIJlP5dCqHSmYQKSwCm0cWiFgsDpPN5ZCpJBKFyOIzEVgYkggjMjFCa5alo+C/2LX2Z14aqR3ImFelzSiSLs92ZlUpM33J08qUWVXqfH+mdjBbO5itGchaGMnTjRWsTBZtzJZtayp3F6p3F6p3tFXbmurLvetv8/cmAV3dwVL9wVL95Z3Onq5uS1O9MVe5ra3Z10kOlmovjTzS1R7pag8Wam4vSo51jafLzffW2h9sdD7a6nyy0/3ioOf5vvzFYe/zI+XpRtfyRPVId65cmtVYn1VelVFcmllYVpBfXpJbUZGUXxiclBGVdSs8+9alkRG5FREFVdH5tSHZlb4ZRaG5pYlFZcm56dWSzOmxhuaKhPRot76m6jd3j56f7A4rmroacnqltyaV0pXJvmFZda/0lrKtZKy/QTMpW9b2Ly0MaeYG1IPt8p76js5qZX/LnLZ/Y3t6bXtiYWVoclbWKaseGui8fXv96GTj6GR9b2dhe2X05em8Ri0J8xfYWRJdbEWOAmZDStBtWcliUeRmQdjtjLC9lKCFOK+ljKD9hvS9hvS96tSTmoy7FWn3KtPvN2Q/bMl7Ii143VHyqLnwYXPxe2XTL7P9v2iHv80Pns0oPk12X8z2/tuS6q8a+dfR5hddJXvlia/llV8Gm74Ptfyibv0x2PJZUfe3hjlF45ee+i/Kxh+Drb+MdHwblH5SNn3obfikar5Qt571SL4q6n5WNv9Z0fyzrOlrZ92n9qr37ZWfFXUXynpNlE89Ay9BwhsgqAZDaBcQ3wMjDqBpwzjmCIo+DKOMIWhjSMYIijGMYgxiGCo0rRtKkJpiWkzQnWCCAkEew9AnUJQJFO0SyEk0fRLJmEQy5nDcORxXi+Mv4AU6opmOaKbFCefQvBkkZwLOmkQy53C8eYJgDs/XEPg6imgWy12mWy4zbZRQihSA7ULR27GMJiJ7NCDs16WlX+/t/fvL/c/PVr6/3/r2Zv3D/fnz+wtfHuo+PVz6+HDp/NnaxauNby/Wzx+vfLyz8u3JzrfHmz+erX25P7c1Wl2X4R7phIv3ZflZYYUEIxbGhIVH42FouAkKDkKikSgkAoLGwFFoGAJhioEZ2PLxhYneHQVhLamubSmOTfE2eb70G9bIaBtcvDMzwpLkzcOK8BAzIpJPQHLQYAsC1IYMdaAjrahwCypWRMNaMgkiMsQcbxBkhsj2YsRZ42IdzVNCEqKjGs1da3GWFYKALq8kpVNMm2V4i1VUqzi03i+lub1/bH1n9eBw9fTexsbu1OaJTru3rJiZC0qpMqEEgplJJvQ0lLAIxs3HiIsIlhUshwa4WfkVei7cMp9pF+vkfT0+PSejsCg2KzchI9/O0YtC4mNRXJHY29kzXmTjj8SzDUEYIygFThYyhQ5Cc2cWS4zHkIkoIotIo+PIVDSZjKHQyDw225LFtWPyHel8FyLXk8DzQrMceda+VL4tksAAQVFwKAINhTKwaFsO3VXAdOdTHKmwEEtKqBVVgNQnGP4POuh3/mbQ8hB6kRfRjwRyRIHscGAnGtyNhXVgoIVUOIcEM8MjRHiEgIRkYsAMNJiDhTFRYDrEmAUzNseCnagoZyrSlY52YeHsGHgxGc0lIJg4BA2LwMOANBxazGfTSXgsBoGAQ2EwCAQGhcCgMBgMDofDIFCQKRAEMAGagMBgqJGxib6+vrGRAcDY0NBAT/+anv41PVMA0NgQYGJoZKKvT0bAhCSsLYtkRUOYkQyd+XAnLsaCAHagEhyoRCECYoFHkgA/MZH64b5mtVXx4xP1yqGplmoTAAAgAElEQVTS0dn60ZnG45PJ5RX56FhNV0/O0nr7nK6+uT2pvSe9szenXBJzqzyyuOp6l7KoTZ63vKvqUhZNz8vUI639g01jE539g01yhaRBWlTXnN/SUdLaWVJ4K7amLGlzvm9F3XowId8caF9or9e2NahrSkqig8vjQosSQzurc+oq0vJyozf3ppz8RQwLTGC8m1eUA9ee7BZinZARFhLjERbn7hpkZufHcAnjBCRYBKVamXliHEJZ4aluXlG2TEsCgYtmimnmDmyBGCy2NLCy0b9xgyaTh09Nx/fIXCvKiM31xLICfVUnTtYEVHdB+luNxrpMP953fnnEWZsw2NNAphR/2JyG78xhltVQjcL4/YH5r1/Dfv0a9PWu4PNDzqcHtF/eCZ8dY9em9BdHjNdnqSMKclUpJjkJ7+YBt7bDc3gEnoBt7WDD5LNxVByejqGbEVkCkquLvaOtlVjEZ3NoNCaBwiKQ2QQKm4yj4tBELIaEI9GJZAaRSEHjiRACCU4k4iEQCIVG5gm4SByCzCDauVlzxHSGgGjnZv6fGzmvyphXZWj6M//DyJRZ5U1Nf+qlkTN9N2dVqZqBrEsg51QZCyN5l0yuTZdsayr3Fmv2Fmt2F6p3FySXRXSXWP42l0Ze3q8erjYdrjb9ZuTmfNWOtmpfJznU1f52s3O0VHe0VHey9DcjH252Pd7uerore7Yne7rb/XRf9nRfdnezc1vTMD9UNtxzSykvkbbcqm8olNSXlteWF1VXpBcWR6VmRKRnByWnBSSnByRl+CdmBqXkhaYWBaXkBSZnJxaVRack3Ey73tGcPauukeSHFiYFpEcG1eTmVhdmSsrS2+qzuhtzBzsk06q2vvbyzqbc3vaS8cGW2Ynu6Qn58FBHT29Dt6xeJm8YGOqcXxja3JnZPdBs7E6tbo2PTLQPqlvUg12jo8p57cjoeK9uYXR3bfzZ0cxkX0mQD8vZnuLhaO7ApXbmRO225y0VRWzmhe6lBu/fDF5N9FvNDj1ozNitTzutz77fkPugOvNuRdrduszHLfmv2os/9lQ9by950lryvq/x51nlj/mhz9N9HyblH8Y7L2Z7/1XX9/NM9+fhxjc9FfsVSc87S89U9WeK2gtV44Wq8bOi7puy6c+DbX8Zav+5X3reW3+hav4+1Pp9qPWsr/mjovGsv+X7SPu5su5CWftD0fBD3vCts/5LR+1ZR/VZV9WFsvbngfqNtNBGDq4cAawCgeoA0E4ovgdJ6sfQ1FjGEJKqhpLVUPIwjDoIowzCqSoktRdO6gBhW0zQrUCsDEYeQNMn/sPICRTtctc6i+XMYjmXRmqwvHkMV4PlaXH8eQx/FsWdRXEnYcwpOOPSyBksdx7P01FEMxjOAlm0SLPsg1EbDZAdMEoPiddG4LQyzZ9U1/96//Tf72/8eLrx7c361xcrHx9ozu4vfH6o+/xk9cuz9YtXWz/ebF0a+enB+rdnB58frH1/sv7l/tyD5a4FRX59tme4M8HXEuPERzPRABIcTMMS0GAcEoxFwhFYDIJMJuJxKBIeQcKYMlHXQm3xLamuXWkO8ptWHQnCtnhxW4JVdaQow52a48VNcWb7CQnObJw1FSUmQG0pMFsiyJGKsKUiLKhYCybRnk+zYaDsqOBQc2yaGy3GmhDj4hDpG+8ZWO0QJuMHdNG8muyi2qxC660i2uxudJqH1Qemt/SOze0d7Tx+evLs+eHxveWdk8WlA51ELo+91cJ2ToewE69gYxH8WxhRCcmmAiMqoVhVY8QVSMtqs8AWj9Biv9DkiNhkv4hIsauXwN4dQ2CDgHg4mMJlOYrE3lSGLRbDwuOZeDKHK7YTWTnQ6BwkAktA49lUOo/BouOIFByJSqAzqDwm05zOtKAxbagsB7aFH0XghaJak3gOeKaIQOdj8BQCgcSn0c1ZDA+xIMzeMtJO6MZABYmIUXZ0fyHZkQpzIIMizTE1wYwaP3ocjxDOIgdzicFCUogZNVBE9xDTnAU0BzrRkoDioEwpMGMqzISNgTJRUDLIkGJiwIUBrLAQMRIgRgIs0KYiLIiDMmWiQWwcjIGFk1FQBgErYNOZVBKRgEGjkQgEDIaAw5EIFAqFRqNRCCQCBkfB4Eg4AgqFA0zAACMTMBCEgIChQFMQwAQEMIFB4GAgCA4GIYEmDCzShkm0Z+JsaVAHFsiRB3EVYu3YaDsWzp5DseGQPawFllyiuxPXQoz19uPXNKUU18U29GQNztSOTNVOztbLlDnLm20v38/KVWlFVb71bTEtXSk1jXG10uS8krDMgsAJTdPd55pWWe70fNfsvHxsoq1LVlFZndbZXdE30NjaUSpX1lRK0tta/2+63isorjxL9523e2PuvedMz3R3lSR8eu+9N3gPQljhEUh47z3C27SQJD4hIUm8TQOZJB6EEUbI2yp5kFRV3dMzPXPqPtBT596Inojv4R9774j9+Itv/df6VtVAd+34QMuosmZKWTevbFpQinVK2YysuTYxpiopuvh2eGNJelJcQFVl+va+PiY1WOBLdQvi3Ih1949wDohyD4ryConxuZMTnpAd7B5KEfgjA++wwlJ5ERlCzxhSTJ73nZJQvzhXhicFzUHRnQmOXhgPPySR9k9+QdC+obSd/bap2dSUVPvAgH+orQJoBmgqBWxChR6UW2k6r/5w4v4f7/2PzcCTFYhB8/udRei+AfvQQjsz0Y7mcZ/2nP/yxPfbqePrHfzRsu2PJ5gPjyk/PmTrJ623lqlvHscMD3CiIv8pNAIYn+LoHsD0CfMKjA0lcGkMZxbdkeLsxfbyE7i7OToKuWwWlUYn0llEOpdMZZEJdAKBRsKR8TgSkUqnsLg0FptMpWMIJDiLTaPRKHAkDACyozBJCSmxN8J9WY5UvxD3qNshf5+Ri+rChaG8RXW+brhgUZ1/CUXdSN5l2s7iUI5OnWsYKTRqivTqokV1vl5brNcWGseLzdPl6wu124bGS0zeW27ZXWq+XKH8Gyk3FhsuryQvGXm4KvuNkZcNrjvGlj2T6L5ZcrQiPTJJ7pva/jYHsiI9WpGdWhRna8rHm11Ptrqf7fQ8v9f97F73092ex1u99y2dG/MSw3ijRlXV01nSLiuViMsbmytr6itLqioyigpvZ2eG3blzPTrGJzzCI+Smd1h0QESCf3is/82I0KiI69fd6ipSp/ordxflA83pValh1Vlpstra/g6Rdqh9UiNamOrYNIytLowYJru1qqbh3oZRVZtmUDQ0IOrraVV0NvX1STXabuPy5O7+0uGxeXffsL41Y9mY0C8PqkfEfT0io25yZWVu2TS1YZm/v7XweGdKJc257g73dsX4u/Hc6XhVVequsmy9NnGzOHI7M+xeVuRGVsRWWcJ9aeF2W86j9oqXHXdfSMofNhU8aMl/KCl+Li//oavmVVft047qV73NH7SKDxN9H6b6Py8MftMP/WJQ/1nffzHZ8WVC9nFYdNCU+0JZdz4ie9/TeN7f8kXV9kXV9m1Q+stw+09DsvO+to99recq8YVaeqGWflbLL2utFxr5h76G8/6m8/6W897Wz12tHzubPysaz5V1n3vrfh5pvV+T0u5GbCBAWjEwKRTRjcCrkKRhJHEETtBA8aMQ4iiEOALCDwGxQxC8CozrBWIUdgi5NVRhhxiA4EdR1Fk0bQ5JnoETZ+DEWThlHklbRLP0WM4lKecQjGkodRZCX4CzFhHsBTjLgOTOQxhzUJoOw7lk5AKavUQUGvB8HZ63gBeMIugyK4TMDj2A5fTieF1o3px/5Png8K/7q7++3r94tvLl5crFM9PFY9OXJ+bzp5bzZ6sXL9e/vV7/9nLty/O1z082L17sfHqy9tOrzYtHxte7o0/WVJbRhtxoxyBnVLALmQq3BVt/T8bioQAYBIiAQeBoFIJEIuFxKBIegYNZoaz+T0/87+tjWT1pfFUaWxGP77xN7U7ltd1illxHVwQSSwLpt5wwfhSwI9rGEW3nSwZ5EwEuaFtvGtKHQwlyF8Td8I704ofxCZE8ZIoHNs6VmBERFXEzm+qWx4/p8MkdFyT2cCPb2CH1rDARL1oqiG2Jr+gaXTTvHm6/enV2dLjy5t3h0dO1Z58em44O06vlPrcaIOyMf0HctiHn2FMLUfxKnFMdwakB71hP8WgR+tZyOFF4FI+AY+KIDBsE8XsgFoQk29nB7azgcDARg2Zj0GwsmkEiMt3dfARCFxKRBoXCYRAoHo3CoxFIKAgJBmMQSDKOQqew6VQBjerEoLsxOT4s/g2+axjHJZjp5IemcHFUNoZAplBoHDLFg80OduKHCdihHKIP1j6Ki7rjSr7jxY1xZYZycAmOmNZIpiSCk8EjJDDIYWRECA0eQoMH0BCeDJQbDeOKRwqQYAbMFg+8hgVcI8MAJAgQY2+Ds7Wmguw5EADD4Rrd/ioTeJUBtCIBrpBB1lQEgIaGUjFQFhnLoZNZNDKJiMVi0QgUHIlGoTBoNBaDQCFhMAgUCobDIHAoDASC2NmD7G0dgA4AKBAAtrMD2tkDHQBgMBgEAsFgEBjYnoQEeXKIvmzsDR7WmwUTEKycqQBnJtSVj7kV5VWUn1BQeLtDWVdRk55Xfisy0TOlKLhekdkxWj5hljRJk3qGiiobwuQ9STpLw7ShqnckQ9yZ0NJ+e9Esl3ZmN4lTx+fbWtsz7zbdapSkKgcqxqZkso6SwuK4u3eTRzXSkVHpoLqtX9XS0lYolZSOjkjG1ZL5Ufn0QKtuSD7XI1lSdc12SvIjg1MCvCI9BLm3w6NDPJPuhFbX54fF+XkE8d0Deb4hjv6hwhvhzl5hgvy6lOKmjJSSqNAkD+9Itn8M2y+WGZ3l5hdLD0l1upnhHpbhFZzizQ6g4oRQtjsqMIrjGUik86/5BaNyil2TMyluHv8Yn2ClaOcN9nGH+ygDHeAe6VW10mp5CvLxkeDhBvTJFtIy/d2xBf72lPP5ifOTTaJl5IpF/f2TFey3M+GH+7Qnm/Adw9Xn9wk/f76xbsa9eHj97cuEf/2l6f79wqAIK98IZE59fHpdemRhEi/Yg+zG4XkJ+W4sOgtPoxOpNAKFiifTsAw2ic4lE6g4BBaOwKDJVAqTxWEwGHQ6lcOm8Xg0DoeCw6OIJCyOgIajwHwXdnxyVHJ2Ap1PyK/KKmso/G985HDRorpwUV2oGy64xOTicK5uJO+Sjpc1WMNIoWGk0DBcfFl01Y0W6EYLjOPFKzNVG4t1O8amy5Lpnqn1byuxllq3Dc3/X0bum8UHK5IDi/RwVbZnFm8bWy71N5e5LPotZ+fYIjmytB2tSI9WpMfm9lOL4sFqx9lax+NN5dMd5dPdrsfbXY+2us7Wu/aWOlbnROOqsgFFfqckV9qSW1edXV6eXVySk1OYfSf9TkhkmKe/t8DVmc7lUtlsOptHZ7CYTDqXQboT7jPVV7s0VHWwIJ5qLyhNuFGanCiqru3tlA6ppCPq5oUZxc7qzJZp0qJXz2ql2kHR6JBIrRIPqkSDQ+0DKtnoWO/cgsayNr93sHJwtLJ9T2eyjC0YVLOLPYPqNvPy1M/ffpybH56Y7J+fHrq3Ov356er0QFVkIDnYn3bdgxfuwV+QlBz3V23XJ24WRWymBm+nh66mh64Xx+2L8rZbs++3FjyTVbyQlD9qLnzQkv+wrfCxqOiZtPS0ueBEVPSyp+mDVvFxqvfz7OCFTv1VN/iTbvB8svPtcNtnrfiDuu2gKfd1T+MlIz90N3zqbboYaP02KP02KL3oF33qabkYlHxVy74My86HJJ/V8q+jnRejis/D0ve99ef9DZ8H2z4Pij/2iT52NX3urD9X1F701v1Z2/JIlt8Vwmnho8VMvByHUSIwA2jiIJIwjCCMwAlaOFkLJf3GyAEIrguAbreByawgHbbwPhB2BE6aw9AvGTkFxU+CCdNQ0hyCvohmXd41XvayzkEZOiTHgOYZkNwlBFcPZS3CGHoUexHNvmSkAc/X43jzGPYshjtD4HcDCWJrRC+KOYgXaPHuKrzreFDUX5YWfn374JfnG395t/vndzvfXq5dPFv9+Hjl/UPThycr589Wv73c+Pn11vunGx+ebZ4/3/zTj7vfnlneHc292Z96vD6skRUnhQhvOJEpCFuo7VUCCgV0AMGhKDQSg0IgMRgcBo1EwUEQ698Rbf8xhGElimf1JNJ647HKWETvbVxvMlWeQG+LpdeH4GvDaKke2CAa0Bl5RQi/4kOw9yU6uKJsfRloLxY5yN0xPsg/ytsxXEgK5cATPbDRLpT0W0k3o0thwnSY/11KnAwRWC28JRNEianBLeTAen5cU1br8JR5fWN3/cHxzsnR6tED0/1HlsfvHpx9fFvfpQ3LlKId823IWVbErO8xGQBqPtaxGkgpgpDznT0afVxL3SkhdAcqxgYNd8BZAwh/tEXbgtEOACgIAIaCEVAoFgrFw2E4BBwv4DkR8SQkHIXH4sgkAhaDgkIAELADBo3EYDA4LAmPo+BwDDJJwOP6uLnf5DvecHINEbgG0vjuCCKNwGAjsQQcDge3B/IIhBs8tj+F4IUF+2Dsbgtx0Tx0EBvnz8J6UWDhHHh9OKMphBFDgFyHAVxBV9zg19wRVjzI9yTQHwmgqwywPQcOYiIAeJAVyu57hJ0V0t4WYWuLtrMjAQBEO1ui7VWy7RWq/TWywxWC/Xd4+ytYwFUKEkzFwVhUPI2MYVJJeAIai0XDkTA0FoPF47B4HBKNgsOhMBgEiYAhEAgwGGrvAAbYAyEgKAIEgQOBCAgUhUCCoRAQHIzFozBYKJUI83WhebJQ3mykOxPGwlpzqYCom8Ka+tQZXdf4gvJObmiLsqy4MTW7Kj4m63pEmkd69c0yeWKxODa3IjCv3K+iPrClPUreF7douSvviyut9a1oDPnpr4dGi3JIW/vt307EnVnJ2R4FFaF3GxOLq+IqqhMl8qKurrubmxOm5RHLiravt7Grpz45KaixIWdmvHNFr16a6jPPDCxre7fntEtD3YWxYTkRweFugtzbkTkpMVkZt2ITgsPirvuGON/JjMwoiEtKDUnOvpmQFzqo78hrSvFPcI3ODoxI8/GP5YfccQpLcYnKdI/J8w5NdwtNdw/N9Pa54+wVI6Q4IghcsFsgg+EExtK/YztZs4W/D42Ellfy6hs4tdWYtiZ4ef7/3dduv7fqfLwh0Cj+53D7/7Ew8ge99ruVeat1g82eGXi0Ct3R2euHfre/CHm2RXm8TjzbJC4Mf3eyy379Imxnx+/Vk8Q3z/OenBbrdKmpuQy3UHRJR067vq95sienvR4moGK4VJaQKXDioIlwAg1DZeOpbDyFRSDSsUgcAgAFYnEEMoVBpTCJRDKZSGIyaAw6mUhAU2lEOAJEY5KwBDgcCyQwkLLulszCJI4bvbK55L/pax0tu8SkfqTYOFps0BRdwnJhMFs/nLc0Wrw0WmwcKTEMFxuGiy9vJXWjBYua/P/CZMWmrv6Skfvmtn2z+BKTO8aW3xi5u9S6ZxLtm8UHFun9NfmBRbZnluwste0ste0YWncMrXvGtoNl8ZFJemyW/sbI+2bJkUl+bG4/WZGfWuQnK7JHmx2PthQP1jserCsebnQfr3Rt66Q6Tbm2O7dfmtnRnNFQmVJemFiUl5SblZiYGBUS6u/p5SQQMqkUPB6HwqNRGDhEQCX68+mqlpIVdaOxO0+vzJEVhudGeqmlYsPU9OTYUP+gRDshmZ1V6OYH9bOqCbVkqLtG1VWv7m8e7G9TDbQNqTuG1B0zc8PG5an1Td3WjnFn17C1vWC2jC3qVdOzyp6+hjXLzI9vzubmh9c35o8PVp+frr19YFwYrkmM5oUHsvxdOXm3wrbVzQfdJZbK2NW80PXkwM2kQMNtf2NW2F5Lzr60YLc+65Go5Hlb6aPGggfNeWetBY/aCp9JSx+05D/rvHuuVfw8r/q2qP6mG77QqT/O9HyYVP6gFr1WNb1Xt73qqTtszvswJL7QyD/1t7xT1v2oqPnU2/RlQPxlQHzRL/oyIP6qlv1J2/nTaMcnlejjoPTn8e6fJ3u+jLZ/G2r5Sd36WSN5NyJ5OyB639N80dnwtbPmz0NNf5loedxdJA9j1rqg2oREORnbjkD3InAqBH4ESRxFkrRwogaKHwZjhyDYIShhAILrAqLabaEya3CHHawPhBmGESfhpEsTOQnBjQNx40DcNJQyj2TosZwlAt+I5y+gWIsIthHDX8YIDEiuAcbWQ1mLMNYCnDWPZM6jWAtYziKOu4DlzOE40xjOHMVRBae1XYN1wWlqrHAa46VGOEuI/IOG+l/Pdv/jzd5/vD/489t7P7/e+vp84/PT1Y9P1j49XT9/tvbtxeZPr7ffPl1989Ry/mbr6w87X19ufHxkerE7/Xxn+mhJI67ICHCmE+F2aIgtAgoAAOyhUCgcikDAkCAgDAwEQRxsCWDrQB4yL5CsSBb036F0R0F7oyGaZOJwOq0vlT2QKVDE02W32BWhzExf6k0ewgNn5U2w8SHa+lHA3jQkGwUWUnDeXIYrGeNLgQcxYLfcseHu9KjQONfALKh7NjykFhXdCA6scElSBuWNuiQOUEKbePGNWeLhieVVy+bK3s7Ki6d7ewe6k6frO2fra2f3x1cO02pGcC5FIFahNTnHnl7kQC9A8ipscDmOHq1VOTPVt9rLA/LuMG8IbUjwf4HYW2FtHXC2DhAgGIBAAJAoEBgBsQeB7YAQEBgBh6ARYBQShiXgyHg8EYlGwRBwGAoJgEBBcBQcQ0DhqSgMA4Vh4okCKt3V1yfSxS2Q5+hD4zphaAwKhwfDYFAoFJNAZqHQTmi0IxToDLLygl67xUUFUYAs+DUy9BoFcvUGC1Yfy60MonpDrnGs/sgDXRHCrzkirtIhf0RD/oCGXqUiAGwMnI4EEMDWCLurUBsruIMdCghCOYDRtg5oG1u8nQ3JwYZkd43kcI0MsCIBrbCAq3iYAxUHY1JweAyUQsBisAgsFo1EI+BoFBqPwxMJaCwGgYAhEDAUEopEwu3tQFbW9rbWdkAHEBwIhoHAMAgUiUSCERAgHIwiInEUBIuNDQsUevLRrkyYGxubnxalaK+c1/fMr/TMrfeOWToz66KTK2/mNCaEZ/nE5AfcLg0Ky3GNK/WJLfLIrvRLynPqHkkfnMzKLue1KkMa5IEldZ6p+Y7F1cFSZWZtc8LoVENNU3xGvk9+eVB8ikdCqldFze3ahrS7d5M/fzx+/nRzTCuXyyqGBsUFhbdbWwoXFwZNxpHp0U7tgGR1TvNif+3R+rLybmlHeXG8n2d6dGhpTnJFaY6HDz+z4E7UncDroa6pWZENTXlZ+dElkjTFfHNguocwjB6a5huQ4OYbzQ9P9YzO8EopC7lVeD0yxzsi29s/0Tkg1SOm4GZQvB/DhUxzwvO9qExXDN0RInAHewfAYuOxYonfiDqktNDudtQ/dEnBpnnO5CBmQAbsk9jPatDHu8KDHbpx0c5ssH33SvDv325sLUH0ozYLIw57y5z9VWe1EmyYc37/rn53J+/8Xdev/8vw66+bh/vd6bm+kZkBCbVpdyc6IxqKbtYU+qbd8YmL5Lm5EqhEOB5C5eL4bgyuC43GIZAYODKVQKKQOWwBk8GjkpgUIoNN43CZLBqJiEJCkSgok0UROHGYHHLsnfCAm15FVdnS3hYkBXwzIei/2Y01VqEfKV5UFxo0RUvakiVtiUFTpNfkLwxmG0byl7VFy9oSo6ZIP1xg1BQtaUsMowW60QK9Jn9hJM8wWrA8Wbq5UL271Hhoats3tx2a2vbN4oNl0Y6xZUfX9L+DW5fb9s3iQ4v0aL39eK3jcFV+uT9yb1l8b0m0vyQ6NElOVuQPVtuPLbJji+Sy1npslh2bZScr8pMV2f1l8cON9t8Y+Wiz58Fa975RZpmqnh4oGG7P6hGliWoSa8pulRfEF+bEpCSGREX4BAa4+HjxHfk0No1AJ+FoWIQTBR/lydf1NA81pBk782bFaWVxLhWJwep28fHu1vy8tlVyd0DdOj/fPaHtHFfLR/pb+jrv9nbWDPQ29fU2q/rFwyOdo6M9C7rx1fXF3T3z9u7S5tbi9s7i1vbC6vqk3ji0ZNK8e3O2t700N6PSLwxZjFr9TO+cprmjOSU0gODljHBhIusy447GZRviHENB2EpW0FpKoCUxcDbWcz7lxkFLzkNF5dF/+ciz+rzT+uyzxtynLYXPpKUvumreDLV9nlB+nOj6YbT9x3HFu4nu1yOydxr5m8HWt4Nt7wdFzxQ1x63F38a7fhrr+jYsf6esey2vettZ+7G7+b2y8UNX02WAwC9jnT+NdvzY1/y2r+3beNefZ/q/jSn+PN7+i1b2SSN5M9j6qrvhh876z531X7pq/1Xd/NNo00lHbuMNYpkQ2uSKl/KJHWScEoYchOH+xkgoYRiIU4NwaihBBcX3QrBKB5TcFiq3gSjs4f1g7AicNArCTkJw0zDCFBT/GyMXUEw9inUZtaNDMhcRTAOSbUCyF6B0HYSuhzL0UMY8hDYPo1/OgSxiOEaCYJnkuIDlLRKEaiit9TtwO4g4gOZqoPxhpLCL6ay8HnBumv71h4M/vdq+eL7+9eXm15fb317tfHu9++317tdXO19fbn59ufn+6doPj1cuXm99erH+5dXm+bO1x1vTj7dmH23MzfSJg9w4aJAVEmJvZ3vNAWhvD3CwtraFQGD2tnYO1lcxQBt/HqHqjq8oxaP9NmsohaVKwHfHIPoSCF23Ke0J1O5UQV+KoDNRIE5waUnyKQgRhLChviQ7H5JdABvpToURQFdpSCAHDyc4XOXBbH0p0BAhMiHUPfF2lnd4ISe6npPWSbzdBo+o4ScpYxqWQyt0rDgZ+1ZdUmPfwKJBv2ZcW9PvbOhfvLr39NXOzgOL6WB9duOwoEWDc821Y2RcIWegnKph7GIst4TKLRfXbU00bAxJRf0AACAASURBVA2lD6putYhv5MVhvDnfkwj2NCyMRiJQ4QgQCHQFDLkCgtrageztQVAgBAmwg0FBSDAAbmPtYO8AhKMxcDTGFgCEIjFQBBaGJCDQJASagsIwsEQOiebo7BrEF/oKnH24ju4YCg1DpNjaAeEgREVu6Q2+OweI4NoBnADWHuAr8Tx0OBtGA/wBZf1PWJt/CuQhm5O9ykLZbuDv2da/ZwO/Y4L+wAT9gQr6PQl2hYSwpcDsKEBrBsyWBrEmAa3xABsKFESHw8lgCMbamgJwYIABLJA9HWDNAFpx4bZcpD0DbkeC2DAxEC4ZRYADyAQ0BosgkIhYIgGBguMIWDwRh8KgYTAYBAKBgS47lsE2tgAbGzsAAAQHwWBAKAQEhUBgOAIegoIh8HAcDenoSk1ODYkMd4wIEU5qFLvbeqNJY9oaW1hXaQzyyfXuZlVxmSw1rToisSw4vijgVqFfVJ5HaIZTTmN4YUNYToVPx3B6a39CaDKupS9uWF92J0/gHgi7leKYmu0dm+BYVBbaJk6qa4jJLvBLzPApKI/OyA32C6DHx3v/x1/fPjyztLUW9vU2asc7pmd7NFrZ3GyvXjeoHZFpVJKVuZH3jw9+PNrtqq+UlBeEuPLzEmNG+ztmpgZz85Pq28oz8uOTs6Kz8uPyCuLikgNKpekp9dGsQPyNFI+QVC9+AMkllBFwSxib7Z9aFhaYIPSPF8bkBUZkBYSk+AUl+cdmR8dlRpOFBKYrhedF9wt3Krp7x9UHLXSzSs9itLS43or9XU2lw9y4cEAJbW++1t0G6xUjRnsw+xtuO6vsuUm74YH/a2sVcrpPenrC+4+vCU/v+08NktJi/yHE9x9EDfSXL5RPn/S/fzX27YPh5w/rFx+2Fwz9wYkBESVJHZbJRHltSFVe2/RIYkWRV1Cgm7cr24nmHeQcFOXjESCkc/F4KpJMw9OZNBKZSiLSKGQmncKmUZhEPAmPxRHwWDgCxOFS3b0cmXzy7fToiqaiopqch2+O4tIi+J6sv8/IhaGC31py9COFek2+biRvfih7VpW5OJxtGM27fKLX5BtG8/Sa3OXxYsNogVGTtzRWsKwtWBorsEyWbMxX7hsbD0zNR2bRsUV2bJYemiT7hrZdfcv2YuOOrumeoeVgWXS0Ir2/Kju2yO6vyh6sK05W2w9NkoNl8aFJct8sPTRJLg/HFvnpWseDdcXlN8cW+WUl9tgsfbDafnk9+Xiz6+F614lFsb3QYhyrmuov1Chz+yTpotq4qsKQwuyAnIzA1OQbSYmBcTHX/bydeFwGh00XchjuPGpmzI3xjtoxUfFEW25fZXxzVmhFWlhNYXK7pLarp03WXt/V3agdkU0MSYd7mns7qrs77g50NwwPSoaHOtSDHRpN7+ys1mRe3Nwy7x2s7e6Zt7YNm1vzl1rbWNTpxlaWpvfW9YbpgYkhqWGuZ366Y3iwukOWnRAnvB3t6M5wqIj3OxiRGGszdJnBlozAnbxIc1rw/B1/Q+bNR9KyM3HZmbjsZUfNG3nN46bCs/qcl6KSd7Ly1/KKF0Oil2PtbyY730woXo5In6laX/S3vupvfdXb/GN/2xeN4ptW+bqr6aSl7Ium82Ko/a2i8Z2i/m1H3TtF/aeelm+D0otByYfelnfdTZ9UovNB2fsB8bt+8Ue1/ItW+XWs68Og6JNacj4iu1BLP/e2vlPUv2uved9Z80NHxUd145misMQRkkG7ViaA1DmjGqhQBRw2AEQNAjAjILwWiB8FEjRg4giMPIqh90LxUltE6zWgxArc7YBSgfEjEMIYBD8BIVzqsta6iKQZsSwTjrNC4K0QeMtY9jKWbcJxljAsHYI2D6PNw2iLEOoCmLIIoS7C6QY0exnHsxAcd2keW0Q3M9Z5Hi3stME2WSP6CNxRPG+YzO3iCSsYpLHi1L8+3frru4NPT9d//mHvpzf3fnq9++3Vzs8/7P3p7cG3H3cvXm9dPN/8+nL768vNi5cb5y/W3z82P9ubPzSNPt017C9PXXdmo4C2GATUzsH+qp3dVVsHKzt7GxsrgM1VHMTai4FMu8GpjXMW3xa0RpDbwrDiCKwkitgQTqwMxlSEkepi2E0RjLogSuUNWmOsW0W4U7QA7Ut1cCPZuTMhPo44JPB3cMC/kOE2aLvvhFhYAI8c4UPLTArJyy/xC89CuSWx45oJsU3wqHpMjChKuu5TMcdJUTLj66KqOyTTs9MbS+ZVvXl56vBo6fGLrbMXW6ev70+bzcllLQSfNJRXoTU3B+FWiWDkcLlF8rsrW/3P5koWxhN7h8JalNcrKgQp4UhfZ7BAgBXQsVQIwA4Js0PArG1trlhbW1vZAu3BSBAQCQLCQUAYGAIDQ2AgGBQGRyLgGHs7MAKKI2BpODQFicDBERgEBo8m0DBEZ65jsIdfOJPnjCfTiESy7VV7IdVpSKyuTq6kXUV6IilecHgABhzDggeTHYTQq3S7f6Hb/S7KiVAR7V4UJnCHX+Ha/Y4L+APb/l+4Dt85wW2cEHY8mLUQZueOAToCr7lCbd3hAEeIrRBs4wJ38MJCfQkIV4S9JwbkgQa4wG1d4LbeeGAADXGDifGlYcKcGIEckjMJQSegsFg0DINBkUlQOAiFhqLQMAQCAYYgkAgsGYtHgsH29vYOQIADGGIHBNnbgaBgBAqKAdtDyTgKHo+HoaFQLOBGhEe9qLCj5+6QtnXGMDA6oxyZUs4YhuZM6gldn3KoqU6Sc7ctuag2uqQ+OrXQP6nQLy7L807e9ZyqSFl/QVHdzbgc17TaoMSaG4GZguupfN947vVYrl8o09uPFBxEz87wTk10LC3yl4gSK6rjbqf4OLqiPXwoUTFehqXh2fk+ZXetaWVkfrF3dkG5tqlZXhkyrw53dJQPD7Wt6sbeP77/rx9eqjtaS9ITKvNTG6vy5eKa6qrsjOxYmaKupDo9JvFGbmlCZUNWaJxHXkPyzQxftj+eH0iOzPT3juF6x3DDM7xzGxI8bjJ8ong+kQK/aJfgBN/gBH/XIEHgLd+AeN+ozJs8HxbLg+YR7NiqrKpqSmPwrnn723l5/Y/SYqxCTu/vImkHCZNDBI0SpxLDhmQQTQdoZgCm7vijWvE/dk2o403C4TrlxyeBPzyKMc37lmY5BHv/Y0k2c9XU8urp9MP76mfHE8+P5354YZmZ60ktSsgXlWp29U0zqjxlc+/ytGJSlVKY3iCuDQz3ioq7XtNQUFSW6uXH87nuSOPgcBQUmoBCYdAEIplGZZHJVCwWTyaTaTQKjU5k88hcJ7rHdUeeF/N2TmxzZ93uw43+sa7ciqy/z8g5VY5u+G/5AEtjRUtjRXpN/mXbjmE0z6jNv9TyeOHyeOHSWIFprNioKTBq8pZG8y+1MlG8MVuxZ6g7WGo6MotOV6WnlvaTFfn9ZdmBUbSrb97VN98ztOwvtd03S44tspNV+cmq/Gyj83St42hFdt8svdTRiuxoRXZkbj9e6ThZbT9d6zhd6zi2yO6bJYcm8f1l8ZFJcmppP1tTPNpQPtpQnq0pTy2KfaNkdbZBP1oxPVio6cpUtCU03w27WxZSXhySnxOYnRmSkX4zOibAz8/FxVXgyGe48ah5SeH9LWWN2TEV8X5tuZGiorjytLBuWeXEuHJsoq+nT9zf2zY+3D6mEquV9UppRXdH9UBvi0bdrtV0jWn6pqc1Bv3c6try+sby5pZ5e3d5997yzq5ubX3GZB5f0I2vrur0M6PTmh7dWM+CVqGf7jIb+xYWOwZUVblZ/rcjOWk3OeOtOSZZma4i2ZQbvpYVvJEXZUwLWkwOWsmPeaWofdp+97ih6FFbxRNR+YP6grP6vFfi0g/td9903n060PJ8vP3tdNcbrfz1sOTtsPj9oOhtf8v7vpZHorLn0qrzQdm7ntbDhsIPKum3kc6PypZPyqYPiob3HbUflI3nvc2f+5o/dDd87Gn8PCD6PCh+39v2tq/tg0r6abj9o1r+Y3/be1Xb+aDs26D0vLf1g6LunaL2Q3fdubr53VD9w84SSTCj2h1V5giqcIY0O6Hb8ag+OHoAglFDcVooSQslj0LJGjhtEErugRDaHdBia5j4GkhuDe0HYrUwihZK0kIJYxD8OBg/ASHMwMiLSJoBw1zGcyxE/ipJYMJxDCjGpXQo+gKGtYBi6hAMPYyuh9F1CIYBzTbguEYUZxUntKAEa3jXdabPGIEvhhBFKJKayW9DYVpZtIGY4FN1+78/3/7Tm70/fzz65f3Rnz+e/NvH479+Ovnr59N/Oz/95ePBlzfbX19u//Ry58uLjc/P185frH96tvrqyPBgc/rZ3tLDnaXkyEA0yA6DgMLhcAcI3AYAtnEA2NvZIEG2fCIsyo1aGCqsjuDXhFJrAgk1AdjaIHxNKLksiJQfQMoPopWHc6uCaZXXyaW+lKoQXn4AJ5KHDGRD/XkITx6CTwfgEH/AI75HO/yegwN70onhno7VZXe6uxrE8vbUwgbnsHznhDpmfB3weh4gsEhY0CvM7vUuGggs6YqpbW8YG5/eNq3tLG+uz+/u67b3F1a2p3aOzSv3Njq1s7ElUueEhqucRCvqHSovryRz9HDsx3vyg5WyxdnE/sGg1m7fGpFHSR7nzg2MFwtMx4PQ9teu2Vv90frKP1lf/QMUCgbCkNYOYAgUCYXCQRCwnYO9DcDWAQKAwWAwGAIJQWHgOAwUCwMiAPZgBwAIAAEDYUhbEIkl8Hdy9+XyeTgsAgm0R9oBb7oGiHKaRutU3XltoXiho5VdBAUTx4QH4a09kdeEwD8IgP8c64gtj3IrDBX64q66I/7oibzigbjqhbLxwzlcJwADiIAgCjiCgQinQMOJ4GA8IIQADKeAY5iIOC46jouO5aDiuKgYLjKSBQtnQCJZsGgOIoqLiuDgowTUGCeyHwPFJqGJRDwcT0SRSWgcHIeDYdAwOBwOAiNgUDQJicFDIUA7awgUgEQj4AgUEASDQdF4FBEHx6NhGCwaB4EBOY6MNkXdpHGoub10ytDbpWmeMPYvmEeHJpSDWqV2pq9VWl7TmF1eG19SHXW3KTa3IuhOtuedHJ+YFI/rEazM4qCbt3ke4cSoPK/kusiossCgTB/XKJ5ftLPnDUZgICchxikv1SculBIfSkiMYdZVx+UXRYikBY3NeQODrQajRjOmMCyP7B8ZDo4XHz+zbGxrl8wDyp4KsaxwSNUyNdxxuLb48nhnpEdcV55VmB3fLq3u6WrOzbvVIiqtrstJy46KTPDPKYmvaspLzo+SDTVej3d3DmFS3ODu4WzHYLJvHD+zJjo6xz80xYvhjma44/g+NI4H1TPERejL4fvSHQNZbmFCx0Ce8w0B050afMsvpyz+xk0mW/h9UKhDc4trb7er2Ri6Zg6YHGZM9NM76gHKeuCwHKVph6tlDhO9gE0d2TABmxkBbywJXz1MXTXcigu7Eh0EyrzDa6mPHeotOt0bOX9tOdrWvnu1ub07J+mqL5VUDixPVKmktcMdyoVh3b6pWdnUNShLz77l5cttai1W9DTUNuUnpIXiqFAEDiBw4VFZFAKFTGezsHgcncmg0mkBgX4CIVPgxEhIiwqLD+T7sm9lR9fKq1TTfQXVeY3yur/PyJn+rIWhPONosWm8zDxRbp4oX9KW/JdxLLg0kYbRgqWxgqWxAqM2f1lbZNQUGEZyjZq8S5nHi1anSrfmq3d1dfdNbaer0rM1xYPVjmNz+/1lyZ6xdc/YfKlLK3myKn+w3nG2oTjb+N9O8WhFdmyRX54vDyer7ccW2dGK9NAk/m168sgkOVmRPVjtuPzFg9WOY4t8z9i2Nle/NFk1qy4c6k7rFMWLm2Mba6NLi4Lz80Ly8iJT08KjYwICAtzdXTjuzuzCzISSlKicGL+6zHBRUXxdVkRvW8nSvGr3nn5wRFHXVDKqVS7OqQa7Gwe76geU9cMDrdqR9glt18RY78ykWq+fXjEb1jfMq2vGtfWlrZ2l3XvLW9sLq2vT5pWJuQXtkml2cXZUNzW0MjdyuDa7Y5kYU7fodZ3t8rzocEZ0AKGr+tYTXdeKtEhfcduQGbKU7LecFqxLDlhMDjLnxzzrqD6TlO/V5h01FR81Fx7W5R7V5TwTFf8gr3ytqHrV2/hxrP3LdNcnjezDkPibRvZtWHre3/JDR/VLacWb9rsfupped9SeNBV+Ubd/G5a/a6/7KK/5IKt+L6380F7zubP2XFn3UVl73tNw0ddy3t/ysbv5Q2/L5wHJx37xj33NP/Q2ve1v+qQSfVG1XfS1fOqq+9hV97mv/kNf3dcx0cW4aDLzek+0QBnJbg+mSryIUg62nYLtwKF7sZhBNF4Nx6uhhGEoqR+Mu5z6kNjApdYwmQ28G4gbQVA0CPIojKQBEzRgwjiENA2nXsbR6TBsE56/QhQu43h6FEuHZOpRLB2GM4/hLqC5ehTXgOTqkJxFNHsRx9UT+MskRzPZaRnDW8I7GhhuagK7HoSqAMPENNrkzeDj5ppznfbPR5avTzY+v9z55fPpn84f/PuXR79+ffLrT89+/fb4r1/Ofv5weP5q++L55pcXWxfP1z8/X7t4ufHx+drL+/rjtYln+4a3j7ZbKnMxQBs0DITFIKBQKAAIBgFhQBsHpJ2dEI+OcWHlBDgV+XMKvEjlftQyX1K5H7ncn1boS83yomT50PMDWHnehEJvfJYbLsuDkCDABpIBgUxYIB/lz0cLqQ4svA0TZ4sF/l5AgrvTCRXZSdMTyq1dvXljTbe6pxhdalDpS3tnYmo7QyrlUQ0DvnlS76yWqKr2DEl338ry2tODzUPTzt7i1t68eXt8aX1s48C4dbRt2L43vLQvHt8WRlVCWLdCbzZ11Rk3FAcLRbPz2WPTiQPDN2W9Ac2KgIZG/7JU59t+dB8cEG393XcO1lcANt9bXfn9NavvvrO2vmJrCwQDIFAAEGxvY3/1mt0VO5ANGOIABgPhYAgSgkCAkTAgHAQAOwBAVna2V6xtbG0hJCIdi4F7urKKMqP7RRUDjVUdhcXdBbWLzaqjQWPzzbQAIDQCDYkjA6OI1jdwNp7IK97IP8Y7Iktv8gqC6cHUK0GU7yOYdlEswKViOaDbQliyCyLVDZXmhEriw25zwIk8aIoQkSJEJAvgSQJIhjs6zRWZ6oJIdUGkOMPvCIAJPIc4LijBERfFxSS6UUJ5WA4JQaESEEQCkkTE4VE4NASJAMNgEDAEAYOiyCg0m4inYOEYOBCLguJxGCQcAQXDMHAcEUPGY0kEAolKp5AZxNvp0dOG4bGFnkXLiOVgzrI/b1ibUI0p+obbBzSKuqai3sHmspqE3JKwqpb44trIqESnoFhuxB232FTv+HSvm7cF/tGM8DSXhOIbt4pu3MoPjkj18w3l+weyoyJcbkcIM2KccmL4WeGUMDdgeACxU15wtD+jHmyeGu+ymKfW1ueOjleNJu3Dp+svf9jTTsonpxVDw60qVaOotXB3bfZgY+Hp0cbS3HBkkHugr0A7ojDoNM0tpXdrc8urMksrM+JTwnqHxaLO2qyyOzlViQJ/akCci1MgxTOcLbiOD0l0zayKDk1yY3mhOd54theR4UZAs6AkIY7hRqI5ozneJI4Xhe/LZLpTyY54PAfhHSooq0ty8YJyhf8cGmZXX89fmIte1kd0yqgVRTZNVRBVB2tK7TI34jykIA4pkOouuKYPqZQC5CL47MT1omyMt8vvfV1Bgb64tDtObY23dizdH1+Y3j1d3l3TnJ6YJF31mVVZimlVVa+ob2lCpR8zH66qJvp6BuUlZRnFZanKviZZ512RvPx2etjNWD/vIOeo2+GuPi4YEo7CohFpJCQOgSNjA0L8PbydnD15XHeGox/PP9o7KiNicF41OKMamRtRDnX+fUZO92X+xsiVyQrLVKV5onx5rFQ3XHDJyMXh3MXhXL0m36gtNIwWGDWXyvvNSi5rC0xjhZbJso3Zqnv6xiOz6NQiP7W0n6x0HJmkB8ui/aWWPWPzPUPTnrH10CQ+tsguGflws/PhpvLBuuKSkUcrsv8/I+WXjLxvFt03iy6nJw+MbfeXxZcpPJc6tsgPTeLLMDzjRMXUUJ66J71PkSIXJdRU3iwuCM7PC8nKCktMDoqM8r0e4OzpxosI9XFkYMK9ODVZMa0ld4qTQlQdNeumidW12dnFEWVvm0LZPDXZbVxQTWnkU9qOmcme2an+cW3P6EjX+LhqYWFieWlxdW15bX1pc3t5a2dpY1O3YplcXZve2l74+PnF48eHJsOkbmpoeXro8b750d7S1IikpCAiO80vLd5JJcs8MSpeGJUmUeZETvBssu/8be+l1KDF5Bu6lGBTXuwTedWpqPS4tfRUVH7SVnLUXHjcWPCwrfi5tOK5vPKH3obPGslXrfx8qPVjX/N5f9NFX9PH7pqnLYXvFNUXfU0fe+oftRZvV6S872v6aUT2Tnb3g7jiXVvZe1H5e2nlx/bK97Lyt5LSi67ai97Gi97G897mi4HWL0PST/1tb5T1b/ub3vY3fRxouRhovehr+tzTcN5X/0XV9Gmg/k/T8p+mxFMZ/p1hDFWcUBUjUAYzxR5kiTNFxiF1MAidBGwnCt0Nw/TDCb0IotwBIbKCSuwQcgBaAcT2wUgaNG0MTdPCyRooUQMmTEDJU3DqLJI+i6Rf5sxdtu3osdxFNHsBxZpHsGcRnDkkV4fgGRB8A5qnx/D1BL6OJNAT+EtEoRHP1xP402TeIJmlEjpNhoXslhV+Gu37t/XF/3y48ZfXe1/e7P70+eT8w+Gfvpz95euj//z25H99efwf5w//9dPxlx/vfXixcf5888vL7a+vt7682f76w87nlxsvDnUH5tFHOwsfHm2rOxpxwGsIh2tYGABsbwO0s4UDoVBre4ytnQCNCGZTbgnpiUJSigCfLsSk8RGpfFQqH3Wbi4xhwaOY8FgOMo4LShRCYjmgSCY4iOTgjbb2JwP96WAfNtyXi3SiAPkkByEFwsI4BDizLYvjh/dN+6frm3vbh4+frt1/ZDl+svHkpeXJi4ndg77ljcqe0YQq0Z3qtrTm1gGzYffN8d6j9YOTpY2D2bW96d1jw+HD1d3jrbX9PfP9R4v7T0ul2qQCeU25ur14eKZ00lQyu16uNxfOLiSpR8I7Oq431HgWJ/Fv+dP86EiawxUbh6vf21t9f/W7f75y9Q9X7WwAMIit3TUHeysA0AoAtrYDW9mCrtkDrYEgO3s7G7ADAAaEQsEwKBgBAsPtHYBW1rZQMAzsYOvnwZ4flX58svynl+uf9o2vl+bOtDMrbX0rTQO7suFyj+sRSGgSDRpFsIqkAEJIDmFk2yRnZEU4uyiIHM2+GsezTnEGZ3ogMj0QqS6QNBdQjjc03w+W7w3LdAJlOkGyXWB57shcN0SGIzCF55DKt892gaQ5AjIcgblusDx3eKYzMIVvm8x3SHZBRTAA6Z6kKCccjwClUvAYEglFJuEJaAwSgkJC4XAoDI6Gw5FkNNKVTfUR0OkoIBZsTUJCCAgYHAhEgOFYNIFCZtjZAzBELIlOcPbmF9/N0c71m7an7j1Y3jhcnDGqhyaUC0sTG3tLPQOiqrrMvJLoqETX+HSv6BSX2DQPn3CGVyjLL5ITEicIjRdcj2R6BpPcgkieofSASH5IjIv3dZavLy0yRBjmRQwWwtICKOWRrIwbuNx4xx5JjrqrYmZUtm2ZfPF078HJ5tS0qqm1dGZ+YGN7fm5xYG6h32wZm5/rs5i0exuzuun+KY1id33ubmm6qKVsYqy7r180OCSTddSGR/veuhOamBHdPSjNLEpMzYsLTwrwvCnwi3TyCOP4RPAdb5CjM/1jsvwCE1wi0nxyqm+zPPFkJyRJiKI64xF0EFmIwLJBdBcc052M5SCZ7lQCF03kI+LTg2S9JXja//Tys41PxNY3OPf3ByXetrpz+0plGUYuEaj7fbXqAGkLrUfBnhz1HOzjVpUDRa2M2rtsR/7/4+UG5DJAni74W1E8UVO8qP7WwZrqzUP901Pd+vrY2FxvYn6CSN1e09M2tr6wsG0Ynh1S9Ir6VbKBIenEdM/AsCi7IDa7+FZOWUJ1S0Fa/i03P4HHDXcSh4yh4dguHAwZHRhxPSUnMep2OJlHIPKwfB+OZ7g73ZOWXpm5uGUYXRwXdUv+PiNnB3IXhgoMmpIlbZlpvMIydXd1unplsuKSmqbxMuNosW64QD9SuKQtMU2UXPrLy6rsZfXVMJqnG8kxagvNk6Wb87X7Sy2XZvGSdocm8aGp7TKR9Z6h6fLt6Vr7w83OR1vKR1vKsw3FyWr7ZdH1kpTHFvmxRfZfVVnppe7/V+j5wVLL/WXxsVl6siI/WZHfN0vum0V7ptZtQ6Nlvlo/WTo1kqcdyunrShG1xNbcDS8rCy/ID83MDE5Kuh4Z5X0jyNPRkYWB2gjp6FBPbnNJamNpalNVdru0emBQ3jcoVw13rK4vPDhb39mcXZzp1c0MzM/0T433DKnk/b2SoSHl9LRGp59eseh/Y+T6xqJ5ZcJsGjOvTKyuze7fM81PqmZGu5enh/ZMs2vzI0vTveqe2sRYl6zbrsaR2qP5tqOJut2u/LXGRF3GDWNqwGp2+HJmmD41xJQX+1xR80xR87Sz7pmy/mln3UN55Zmk/Exa+khe/qyj6n1f04f+xk8DTR/66n5U3H0pKX4hLnolLX4mKnwlK/3YU3sx1PxYXLyQGXYqLvxlTH7e0/BZcfedtOydtOy9rPydtPRla/7TxuzPyrvnPXUXvfVf+pt/Hhb/Mtp+MSj6oavuctPkJ1XzF1XLl/7m897Gi/6Gi6Hmr5rWnyYkXyfaDEU3lTeZ7cFU+Q1yezC9NZDZep3Z6klvFZKbaJgGLKIVjZJjcRIEphUMb3GAikCIDgimC4YfQlMniZwJLGMSSfvbFi0oeRpOnYXTZ+F0M0F4GUFnwjsaLZk3AwAAIABJREFUccJFFHcGypgE0eeh3EUobwkmWIbzl5G8JTRfj+PpCXwjSWAk8peJgiWycJrMneA7bycmfuiU/7t57t/2lz/t6L492fjp7eG7NzsXn08vPp/+dH72y8XDf/388M8fT/704fiX90dffzz4/Gr369u9n98d/Pzu4Jf3h3/6cPDT23vvHq482pl5sDn95mRlQS1nYwE40BUixBZh/z0GaIMHAkggEBeJ8CLjA+nEEBo2nIqIZiBj6NAYKiSGCommQSIpoFAiIIhgH0SwCyBcDaFaBxJtgkj21wkOfjiHQArUjwL2o4Fu8JAedLAzFeQvIDpS4PVF6d8+vXj0bH/7ZG3jcGvr/r21vZ3TF2enr05ffHr28O3Z2sn2/MbqwPxsU19vUmVxw6BCf2A8frF5/NS0czy/c7x4+mz90fOdowdbeyf3tk6Opsyrk8ubRstRv3RCliFbqpg8qFu637y2XqYzpo3PxA+qbnY0eFcmc28H0gL8OH5YAAp6zQFuZ48EAJFQiK29zR+u/tHezsrG+ns7+2tgmIMDxO6a3RUr+2sgiIODvS3QAQC2BznYgextQA4AKBCIBIHhVDKFgASW5MQ83Z/64Uh7fjz+67OVX98//PX09OnQ7HKV8rlKP5VflcliJTGQNzHf32JAY+jgeA443Q1VH8W7e5Oe4QzMcgPmuIGKfZElfqgCL0ihF6jsOqTsOqjQ26HADZzvAi1whZV4osq9MGVeqGI3RJEbrMAFkuMIzHMClXoiK32xpZ7wQldwvgsk2w0ay7LK8cYmuuMdSWAaEU2k0nBkGolEwKMReBwKjUbD0RgYAo6Bgz25lHBPlg8LKcABGHA7PMgaBwXgUHAUCoVEo1g8Lp5KZAqYEkWr0TJv3l7sVksmdH2GVe3eqfn5j8eHD7bmDGNjs6qOvsacklvl9clNsty0wuDKtpTYTD/fSJ5nCPN6NC8s3jEomut5neDmjXP3wnl4E/0DWF6eVCYd4MpDBjqjb9AdbgkglUHU7uyAjqKQimSvu1lB7x6u/Pqf5y8f7vYq2xoby3r6JDrD2LJ5emZ+cH1j9uu3F9tb85trM0uLgwvTPd0d1eYlzd6O7uzBWk9Xs0R6d25+eGZO7eHDu50ckVucKu9qGdJ2d6tlkUlBIQneXiF83wjHGzGuflHCgFjn6zHCyDR/iaompTwOK4CQXdAoDoTiiqO74olcKJxsw3DGUR1xNCci253G8qBxPKgsd2JDe1FyboCrL9zZ2y45i9s7mJyeTU9Mw2bkkooruEumksHBuPoG19IyekUVo6KKER5xRdkdkZ7FcfcEc/lwOh3t4caKixbEhFNTbvFKc/03l3vODmeHh1sNZm1mWWprr7ihR9w1MTBrmdPOqssqssWS6ua2svKq9Mm5nn51a/Hd5OKalPAEH64H2TvE1TPE1clPyHRhMl3oCDLUP9yrRlQRlRTuFeLhGeoWmRlRraxRTnc19bfdyrtT1VZT2Vz9391H5l0OflxicmWyanW6enW62jReZpmqtExVLo+VGjRFxtHi5bFS03iZXpO/NFa0PF5smigxTRSZJooMo3kL6iy9Jn95vHht5u6OruHSLJ6stp+utV9mAvyGyT1j8+Xb//KRnWcbitO1jt+s5NGK7G/DkRbZyar0dE32YF1+ttF+vCK+b2o7WGo5WGo5XBJdusljs/TQJL5vFu2b23aMTRuLNZb5KuN0+dxYkUaV1dOZIpcktjTFV5VHFuSHZKQHJMT7hYR5OzlziFgIAw8LcGWJ7xY0V+Q0VuSMa7oHh9pnF0d0S+NTswNHxys/f3329tX+7FTvxFj3iFrR3yvu6ZEODSlnZrVLy/OWVcPahmFjy7C5bdje0a+tzxj0Q5MTneOj7cYF1fKCem9lZlHTY5lSn6wtvDxe3TRqQnwomXEuy5q64wXRo/nmtfZ0XeXN5dxgU0bQam6EIS147k6ALiP8WUf1y676Z4q6Z8r6p10NjzvrHsorTyVlD+WVTzvvfhhsft/X8L639l1PzQt56Vlj9llT1mNR/sv20re91Z8GGz/9v3S9V1Ccebbt+TgREzNz554z557TXVUqSUh4TyYkViBk8CC891Z4b9ORkAkkkJAe70nvDUl6D4lPvBESRhICCblSVVfX6ds1D3T3nJi4HbEf/g9ffK+/WHuvvTa198UgTAHO3huAfeGQPs/0fhjtuCQjLsmIy4HWt0ToCbb5GNNwNdz+YbzjeqLrw3T3Vzr+G4t0TcO/mei+ORLyaRb3hYb7SsF+msZ8mO69pvReUno+cXCf+IR5SDomFtAd5YgOc+gId0I8c4dEAsHBbs3+jo0eNrVOFs2Olghn+8Z7d2CW95HWNmhL235L+wFb52kXEBvox3Xx4jmAuLZAjg2Aaw3g27oLbT1Fdl5y14B5pwcSRz+Zc6DC9bHUJVDs8EBo4yex9ZfaBijsHirs/GX2fvNOfmLXB2KAvxT0UOTiM+fiIwD4Mtx9OEHBa3U1V5TRSyX707bq06Hh50vz5w9bp6cLb99tfPiw/fHDztcPuz9f7X672P72bvPb5dbXq60vl5ufL9d/utz4crH26c3KTxer396tfTlbfnegPVoRnW+rjHPTKaHeTwCWTwDWgS73nwBsn7jaBAPtozycY0BOMUC7GDfLFA+bbF+7DJBVFsgy29Mq19sm28cm08sqzeNeEuBOLOC7RK/bce53kkD3k0BWCe5WyZ62ce73kn3tEnxsYnytI3ysw30dEkK8VIKZD5eHB6ebmy83dk921vdWTOu60zfbe0f63UPVi5OF1U2ZYU0mX5hnSlmEmcFh9ihbTV/cmd96odg50e6dGo/PVg5fLe/uL+0cLK/sLksNCsWifn1je54qmWgiSZqmVtqERvicpkVgaJwzNckU1fyZ3OG+jO7OXGR1UpWPlZftv90D3LYH3HO0uXXv1h+/u3P7luXdH+/e+u7O7e8t7t++ZfHDf/zwh+9uf29hfc/CwsLqvrW1pY3lPZu7d6zu3LGxsLC7d9/2vsU9Z3sLWEPeimpsS038vEP/y77w50Xe76umE6rA1DttQE+pu8j1gY8znO4Uels+97Ut9LYueWBdE+TQn/u4J8uvOdymKdyyMdgCFmWLiHGAP7NBRFsh463b4+7Bn1mg4pxbwx1anlq1PLVqi3RAx7l1RDu3htlCg61antwDP70PD7VpC7NBhFrDgu5Dgu61hN2rDroFjbFvjHeP8Lb1cLb28AQ5AzwAbi6ujnbuQDcnJycHF1d7Rwcnu7sxT9xLE/zrkh+Wxz6I9rbztvnOy+Geu6uNje29wJDAxKxUZ3dXkK/HwBhBphFt7JtUiyLDqmRORd88WPjL7z99++0DX0IXzDMmaQMQZCVhDDk001UJyQR3lyYWBEWk+eVWx+ZUxRQ3JpbVxqdlBsbGeDwLB8RGehYVRGWkBT30tfEF3g73tUz3ty59bNcU5DBRET0NSwdn+nFJjaerorNNrUpAmRjs47KmhUL6y5Odk7MdJntcKmOdn26uLsk0SpZENCkSjokEo6MjnbMz/WPjvR2djTTm0Pgkvg/blpkbj+qCYsnddO7ssnlBKGVHJT0JjPR8lvw4KS88KSc07XlUbNbTuvZCqniYOItOKol6EO0OeGIPCnG297N0e2j3+Jl3dMqTqNQn9qB7gAAn90AX/0ifp/GBqcXxmWVxEHR5VnlEUKxzaUPUJB3e1pNZDQ6taHryvMZfYyJjCHn4ocIWRGRskkV6jkNWIQDVk5Gc6eX94J6bh7U7yO3hI8+EeFBCjEN0uFV9ZTims0gqImMw9Sz+KGG8T6gVSJdU9DnWnEb8+uolgdDZ2PS8tx9SXJHcT4SxRCOFVQnpxZGZpTH+EcCE3KjU4sSUosTAZ/6u/k4ZZSk5Fam9Ix1oMjKzLC2+KC4yL0Kxo7j+/VNyeWpCURJljqldN/6vGSmeaZJQWuapYCkNImdA1RyEltd+Q0otr13NQSiYMAUTpmTBFUyYlNasYLWoOBA1F6riQG5Kzmy+6cfKGE1qDtwgRC5LezdUuG0daUdPNuvwm3qCWYdf12BvsnhWVX0bWty2cWDbOLCzMHhT28aBTR3ZrL3RhXizGr+pwW1p8ds6wq6RsLdA3NHhtjR/z6tT9plV/TeZAzcZPRuq/iV5z6IUbZjvVIvbJVwoj9FMm6mbGq0ZJJX1duW1t2aAm1IqKxOSUiKCQx55AByAjpY5SVFkdGtzWR4aXj89iqVRBpmsMS5vQq5g6bRc6dw0l0Fm0QcoM8TpScLUNHF2dpjJnBTPcTRaqVY/v2BSmkyKhUXp0uL84oJIIaVwGaTZ8Q7aaMeClPL+aHmeMsQdxYqnB6lkdA+sIsjbuiY3REVHb4r7l6itkv78OWS6rC5BXh6nrkmdL0vg5T8TlCRu94H38PA9PGKf1H441PliBL1HRm4RYLtkxPFYxyWt7x0VczHTczbecUiG7OIad3ENh6SWk5HWj6z+j0zs21n0wVCrDlV6NIn6yCVd07BXk93vRpBvh9reDLSek2CvyfCLobb3451Xk11Xk91vJ9HvKdiPTOJ7OvHtVN97Cv4jBfcTnfQn9tAvrMEvNNzVLOaC0v2W3nvFw1/wcZym5OYnlg0PbzcE3G16bFn6wCrfxzLH3SLT7XaG8+0Mxx+zHW8XOFrk3v++1PpOve09qK0Vxsl51N1j2t2T4gxgOQO4TgCOPYBt58a1dePbA8WOXhJnH6mr35yTr8jBW+L0QOoSMO8aMO8aIHV7KHT2m3P2kzj7SZx9RC4+AoA3D+TL8/JhAj2YQA8uyIvj84D5KHA+PWkbBT2lDV8uiT+9Wrw+X7o8N72/3Pjwafv6097lpfnT1e7X9/u/vN/7drnz7XLnp/e7X95vfbo0X71e+fB69ercdHWy8PFs6evbta9vVz6eLZ5sSt7uqTfUtLrcqPgAx8QAl2R/lwRf+3gfuyQ/uwQfm1iP+7HAO0mg+5m+Nrn+tqmgu+kgi0wvixxfy9wH97N9LdI9f0wE/DHF1yItwCbJ1yr9gV26r30SyCrD2y7Fwyo3wDHNxyYtwD7lsXOEr01xeuiaQXh8tPLi9c72yebq/tLqjnFxRbb/wnB4rD5+qXxxLNveES0uc9V61ryGqV2WyBeFYi1dv8refCE9uVo/+7D18nx9/2hpZ9e4uaM3rso0S3McKV2uEK3INELMBLMCa4TSNGCmDsxbh8p3EIZ1iFrdKJJAeJJOQVsGPMwuCPCvzu7/5uz+R2eXP9pa/dHC5rbF3e9v3bt9x+LOvR9v3/3ux9t/vH37+7t3b9+7f/uOxf37VtbWtlaWdvfv2dy7b3v3ru2tO5YuzkAXZ7uUuMe00VY9F70l6XmrG/pioL4Ts0xYsrJtkFGDni6HFnn7prreq3jqUvnIqeyBXcVD25qntoSCJ9jch7Ao++ZQK3CoNeKZfUesU2ecY2ecAzrRAZ1g3RlrjY53RMc5oZ7ZtYZZtkVYd8c6dcc6ISNsOp7ZoqJsUOFWyDBLZJhlR4R1R5hVW8jdrnjL3lQ7TKZrT8HDzBA3T6f7Xl5eTm7uLk7Oro4OIA+gg5Ojg4urs6uTi8Pd5FBQW35Iz/MQTElUS/qjtEfOT9wtPQD37Z3vWjjcrQRX95P7hicGZ2njKu3c0enW0pZWIKUalsTvPhydX+xffTwxmGQ6k4ww1DM8gx+Y7EH01BbWptQji4qbUjIrnzV2PS+FZZbDMkvrkhJT/CNCXJ4G2IQ/dakqTaquSk9Nfvw0wO6x+48xHndyfSzKvO7SqhOo4GRmV55iFMrGN28pGdTBnrbmqvVl7eHh5uELs1zJY3EmVtfUyya5Xi006oRaDZPDGzCb5zm8oeHRzt5+yPgUVqXlTU4TcaTOWdqoQi3a2l3lCVmjU8NMPjUpM8r7kcvTCJ/gaN/QGL/S+gzSROfakWacTcitSUoufRaSFuAdCSiG5pa1FkRkBiXnRxVUpCXlPXPytrL3tHLwsvYL93J/7JpVkdI7gqyA5TNk47VtBRXQzE5iQ1lLyoNwm8h0j+gsryEKor2/tKktq6TumX/QneRs71pwfH5paGCYk6P7Hd/HIDcvtwePPcMiXVNSgFkZnjWVEQhYBrK9YHgUyZVMzXDHeQqOclmzsGUSKfjL6xo6YyQ7J6YfD+/CNJZWpQ5NoZvainIr42A91XE5IbVtpfjZPtQAIrcu82GsHxhTXwHLL2zK7BpoLWzKLYLl5zRn1XRXjc2P4pnECfEUXcq6/u3LP9ORjf+VkSp2q5qDULFbF8RdOj7yBo034FSy4BJKs5oD1/Bgai5UyQYr2WA1F6pgtczTGuYodRJqvZwB1nBbF8Rdq/K+TQ1hW0fYMhC3jaRtI8msw6+p+2/SBtY12C0D+aZ2Fgb3TMN7puEd49CmjnwDyA1Vv1mNvcHkjgG/ayTs6vHbWuxNx/WGkWYlzqzE3Xy/rsQuS28SYrs0onYpFyrlI/gMMHOmcWK4htD3vLcrrwuZA4VkF5ekhoQ8fOgHdHeyyogLG8N2wWuKYdXP+zrAQwTU5FgfbZYg4I5J+JMi7oiANUKZJkyM9Y2NY2dmyXT6KIs1JRQzlGqRWju3vKpeW9csLEr0Op7RwNNpmHLxKH+2mzWC4I52bCjpgvF+Kr5zoL0F3Vge5e/20PVu1jOQZAZ1bJgyUGHSgTIuIllcGycrj9PUpyuqUoQl8aKyxK3uBnNP024//IDY/nIE/Wq893Coc4fYtj/YfjLV+4bS947ef0HpfTnavk+G7pPBh2TI0SDkZLz97Sz6gtL9ltazNwQXNqRvkFq+iUc+M0kfKf1Xk92vh5Gv8NAX/U2nRPjlKOrjVO+H6d53E+jzsa43Uz1XNMIVjfBmuu9yBvuBSvjGGvpNMPZn/uhnNvkttf+E0v2Ggzvj9X/STuzSOgZLw6oe3U1z+r/yQN+lA27FOnwfYfPv4TZ/iHT84Znzj7HOt+OdbqW63Ml2vFNkd7vByRLn7zUb+mTmoe+go/2sqyvNxZnh7Ep3cmE4uTCdXXluHiIPb5lPoNjDjw/05QF8OC4+TGcvtqsPD/SA7u5JB4HYIBATBGJ6e9AfeNIeeVGDfHiRT+biwhTJsXOJ0YL0BF1z+d4IZp8/9mZd8v508dPl+vXl2vvLjaurjaurzU/Xux8vd356v//z9f63D3tfr3Y+XW69v1h793r5zauFd2dLl2eLVycL16emL29Wv7xZvj5deLkhfr0rN2uo8NK45AC79IcO2YFOSZ73kjxvp/ney3hgme53PyfAuuCxfV6gbZavRc4Dq7wAq8JAm+ePbUue2pc8ts5/cDfd8/sU3zup/tZJvlYZ/nYZfnapnpa5DxzyHzjm+NrmP7TPfeRUEOaREuzWVJa4qGGfnK5vHi6bdhbUy7Kjs82dQ/3Kxtzmjnj/YP7FC+nOjsC8yd/eEeuMDOMiV6llaBZY69vi/Vfqs/cbJ++29o5WtnYWtraN6xvK1U2ZXM9kS8YUataKUiYijlKqurkVWEXT1HzlmLx4ZrFauAPTHaBNuzjTBnlB3Sflt7NpTdODpfihKvxIM74oIu3uf//DH//bv1r88KO1hdWPtyz+eOvOj/esfrxn9Ycff7xjcfeOxe3bd77/4dYfbt36/u7d2/cs79+3tLa8b+vpAQrwckY15ykpKLOw+0yBOxH2n7CGVSgkpxZBKYO2BEfngYBVwcDiR1bQZx4NwQ4NwXbNITbDJUEDBQ/bYuxaQi3an9l3xDp1xzv3JLj0JDr3Jjj2Jtr2JFi3hv3Ql2pPznbrS7brir2PSbIlpDrhUx0GslwHs91IaU7YRNv+BBtCigMp2QGfaDmUbTdd4TFZ7jXZEFGd5O8PsPZ/4Ovm4QV0AwABrj7eng5OjvbOLk4u9o62t5KCXXGVYZg8b2LJk+GG+NbcoJgAG5D7j+5+NoAA59yKbCp35q+///rtl/cvT3aMK0rV4pzGIDSYJFt7iyze5MHx+tEr88vX+4J5Fnm8f4I+0EmA1rU+r2ktRBIaGjuKwH0VYEJtJbIgvzouKe1hcuKD+ChQdLhnRVnS85KEjKyw6CjvqMdO0Z4WiYBbiGdefzbSfj9X4sue9paGMfvrWksSQr3tobXFO2bjly8Xn768Fc3RJVKmeV0rldDkEqZSweDyh2kM3PKqSKtncvgjA8Mo8lAHhz8hVXKGx7EHL8x//f2Xi6vTzu52/ABuljnZAKkIj33o+8g1IMg9Jjmos7/l/P3uf/7+CU2CJ+SFpZfFxuaHhWY8epr+EIxvyKxJSiuKC44OeBod8DQ6ABDgZAW46xXsfhdw677HHdwMhiabws30kGiYcnhBSUs2pLemGpFfhywqqE0BoyuxY+1RaYHljZkd2PqU3KfpBSEhsZ7AB5ZhcQ9DYx7ZAW39nnhExADTs30Li56mZ/impPoUPA9HdFTK9Dz1smxwdpAioP36+59MZn0rskGrE8Fbq+oa80cme8vqMlq7q1u7K9OLI4vq08qhuSgiFEEAN3TVzEomwZj6kNSHCc8jmnoq6zvLazpK02oSC+E5ZZ3P4ytiSttLp+anGTL2+ac3/zSv9e9ZdC1yBkzJalWxEWpOm1HUZRB2anlINaftphRM+Dy1RcGEqLnQ/8rIGyvsTUaPjN6iZEG1PIRRhFqV925p8TsL5N1F0s4C+YaRq6q+GzW5rsGadfht48Du4tD+0sju4tCWgWzW/W0zZEuL39Tgbtw6Wzrsth63ZyDsGQg7OsJN0/WGkZsq/IYCt6HArStxa4r+ZXn/orRHJ+5UCZEyLkLKbxMx4fTJ5snB2kF8RV9Xfhs0q7IsJT018rEfwMfNNi0qCFlf0dVSXVuQDqsqwCBqMch6MgbCmOyX8sYNcoZGSqfOEJn0kZlZ8vQMicWa4PFmxGK6Xi/R6eYMRsnaimJ5SbKg55kW+HoVQz0/pubhJVNINR27wBvuqMyqz4qty04KATkGulo/AtzvqM/ZX2B82BFtiPvnh2tk+GJeTdx8VbyiNlXXnC2tSZHXZmyi63f6Ww6JiD08/IiMOh7uOiAj98jIFyPol+PoCxr+dKr79Szm5TjqaKj1ZBz1crjtxSDsPa3/M5t4Re07m+zcwrZoYM/PJ7s/0PFf6OSf6KQvs7iL4c6X/dCj3qYTHPztQPtrUvs5uf1qrPsn+sBPnOFr+sA1feArZ/QTc+gTc+gLe+Qn7shX3sgVi3xGxx1Se85E5DfKkcuF6d9fyj6vMZSDdVlef4iy+T+i7f4YbX8nyvFumNOdUKc7EYD7sV42KX72GX52hQ8cynztSwEWyEA3wfOUiejAwYfuk/7ASS+XKZDzONBhxNV+wt152gMw6uI46Q7gP3k0AQTyHj9mBASMAgBTnt6URw9GH3uMBgNnwryYcQ95qU85WSGsvDBGYbikKklUlsgrjKPlxvLr83R42BIdt62mnGzMne2r3rzUX56bPr3f/Hhlvn63+fV67/Pl7tervW8f9r592Pvp/e7nq+2rt6tvThcvTk0Xp6aLE+PlK+PHs6UvZ8vvDtUv1oRbi8yz7fldIxNdn5oX7JL/xKEyFJDjfbf4iU1piH1FuFNFuFNxkH3RE9vSEMeaSEBpkGN5iFN5kF1FsG1thFNtmH3FU6vyIJuiEIfCEOeCYKeCp87Pn7qVBgGrQ0B1oaDqJy4lD+0rwtwLgl1SnzjV5kdqZDPbu5rN/SXtqmpew9cuSxbWpdol/tq29OBYv7ElMSwy1ta5S8sMnXZ6eYG5ZGSolJOLJvrSKvf4bPnV+eb+i7XNbZNpSb65pdk+VMuMVL5qYl5L0Sr5q/MS3SB9sqSNU42RVJH0NZRdiGy9TrIFUZmRqk2Mfg1rOKUcbpM2TL36JaxG3S8S986OIrqLkpKtb/9ge++eva3dj7fv/nDn7n/c+v4Hix//xx/+5d//+N/uWf7Hnbv/8v0P/+f/82//m43t9/ctb1ncuWdvaetqdb8mO1Y23r7KQG7SwEcMxPFMt7ChdKqgaCgzH/z0cc0jd0i8GzjeDpXsgk5xQ8TadiY6jJQ+GC7y6oy3QURZIJ9ZoeMd+5Jc+5KcexMc+xLs+5Ns+1KsSDlWw0W2E2VOk+XOkyWOE8UO0yUu1Aq3qWJHSrkru9qDV+fFrfVkVABmnjtO5NvOFNnOFNuz6nwpzWHQ3KeP3G18fUBAdy93ANDTAwRy93BycbZzcra0tnBzuJMZCcSXB07XPSLkgwZKn3QWPi5L8Q4Ptg8McwlO8E8pjMcNoM/fHF5dvdToxEq9WLM0v7giW1yWrqypNzb1BpNsY9t4cX26vmNiiahM4cwEa6B3sG2YhukkNnSS6lp6ip+3ZcWVReTVxWcUhoZGuEWEuZUUxxeVxsemPk7Li4h45hMU6BD5wDoKcCvL484+ve/LwgQVkURF5jSmPEjws24qSjIb5l4drC4tyvWGOZ5gRmsQ0qkDlFk8nUKeme5bXhV9/eWILx6hMLADwyjyEJLKGpihkUcncdPUQeEc8+OXt0zOLLyteWR8YGAYhyN1ZuXFxyYGBzx2D3wKGp3B/fTbO7VJDEXXJ+RFRGeFBKcExBaGJ5RFZ9YnlyMKwxOfBgR7OXvbeT8BBkb5PYz0js4K+87h3/7D9l+KwLlDHCKZiesYRjT21GTXpEbnho3zB7HT3TWIMgQWPMkZikh5Wg0tUi7xMQOwyCT/wHBASl4YGFWekhuZX54anxlU3pA0Re8or4vNLHiSWxxWVB5HFw7LF8RSo2SIMjRMHV0/WGMIZp+XZWAJbRIZtbAkpQlaPE7t78Q14UcR1bDcjNKYVmz9rGi0EV3dN9m9+XoNSYYll0QXNKWXwrJrO0vB2OrEiqikquh8eGY2OL11EDbEG1x+sbK0u/RPPTvimUYJpVlGhyhZrf8gokHY+Q9GarjtNw85A6pkQdVcqIYHu+m4avlmfLoWAAAgAElEQVTwGyvsDSlvJpcKJkTDbTVJutaVfZt63M4CcXdxYFNPWNdg/4HJm8uRZh3xRkr+rd2qJ/1XO+uGqn9Tg9sx4PcXSTeM3NUTt7X4v2FSiTMr8WYlcUNBWFfeYBJrkmKMErRW1KHgtin47fMsBJcCYUw2z4w0DGPLejsKYc155c8TYsJ8HoLsIwNAJSkxkNKc1or8psLU9uo8ZF1+D6x8qBc8RURypnA86gBtlsRhjVNpQ1PTRAZjjM+fnZtjqNT8RZNs2SQ1byjNa7K1lbk1k2BBy1xQTC8IiWpaF4cERVakhALuBbnej3/oGeBoFeBo9dTDdqCjbkfHuNoRn69SJWP1fEyBrD1H1pQqqkmU1KeIqhLljRnr6JqN7vqN7npzT9MurnWf0LZPaHs5gr6YxV9SiRez2OPhjrPxrtOxzkMy7JAMOx5ofTuJ/swkvKf0nY4gXw21HZFa17pqr2Zxn2mkjzP4T7OEz9P4T5PYz1O4zxN9l4Odp1j4BRl1goOf4BAXQ+h/rEh+ZAy9Zw6+Zw985I1+Fox+Eo19mp/4qJr5ZKR+WWX99kL6dV/w85H44zZnV0qoSwRE2P/fUfa3ohzvRzlZRrpZRQKtozxt4n3sUvwdMvztc/zsCn1tCzzuQEIAYkjBXHOOuCaVnxs1E+k3+Mht6DFgNMhjMsRnOsxvIth3+BGImxwuSo+dz06kx4ei3Kz7/NyoKaHUvBBaYRC7JExYFT3XECduSeBDEjjQJD4sjd2SQq9KmCyPZbeVKMeRGj5h08Q825VfHOmuXho/vl6+GTp+utj8crn97cPBz9eHv3w8+Pl6/6frvS/vdz68W3/3evnd2dKH16vX50vvXy18ODZeHelPzNItA2NdT325ITpa4WDBmXlP7QoeWdeHutYFOdYG21cF21WG2FWF2leGOFSGOFSHutRHAhufedRHAiuD7KuC7Vqi3KCxgKZIp/oIx+oo16ooQEWEa0WYa0UYoCYU2Bjm0RzuXh1oX+RtURnsXP0MlBPqUpL+iDnba9BzVza0ixs67bLUuC7Xb0iVS0Ldyrx2Waxa4GoWWEYTU6UeV0iHpCKSkNU3zyfqlBNGA23vQHf0cnXvYG1rZ2l1WbW5pdk50ixuCWQrdJ56Yk46Y15QHio0+sHZqTIIswTFz+uXF4zKssYWypnGeq4RzNdDRRqwWFEvltUKDXCpCSNZHuBvskTHi7qC5GcW//Evlnd+uH/v7n2re3csbv3h+3/19HYIj/Dx87PMzwvuQBUXPw+LCHeJifIF2Ns63bXxt3esiIuYw8PWKW2ro1Wbo+UrfcXssujxrOiJnER8Sgg21R+f59GbZYvNcRgtBQ4XuwwXu8zWeI6XAvBZ1qRcJ1K282AucDjfYzTfYzTfY6zAfeo5cKYMyKgDMJvc+GAPAQTEa3HntbgLWjxFEG9+M4hV58aqcRE0ecgR/oq2AEGTB73cjlfjwqlyETb6sqDhsJzAQLd7PiAg0B3kAXR3BwABAICjs5ODi6uNnbWr/e2kIPuJ5pCRcsBAnttYxUNkpmd1GgjSnIgdaukgtmBGkGNTeCp1mEEbGR7u0y3LTZsaqZz96mTj8v3x9u6iTMFd3zKcXhxtH65plxQmsxaNR4g0DCp/AImvbmzPyqwKe96WkdmcmFgc+iDM8UmYc3r209LqpISMoPjssIjkR5EJDx8/dQ3ytYl9YNuU/HhhEnU41y8hlDYneyT4/FiWGHC6ofzl6nBJL+ZzJ9QanlrDY7GH5TLa+FjPzGT/7o7m67cXn78diKUTgrnxWRp+horjiibGZ/rxZNTiigIMr0b3IiQy7uKyViThTM0OEQbQdU3FMQlB+c9TSiuzj083qcyRkuqc5JzomIzQoLiA0LTHWbWpIVmPo4vD8xrT04uTQ+Ke+gV7ege5B8c/iskOTy6K9gx1Az51SiiOhmAbm3prESRI72RnZXvJ85b85u5Gqnhmijf+6sPRCH0gMMLvWWpoN7mtCwfxC3Iuqk7uH2rlzU8kZgbllsQWVMQ1wHOHZpHsOXItLDujKKK4NpWnoOHHMKQp0ghtTLdu+PPvv86wxvtIKMJAxyyNiCMhiYOdY9N9MywiebKzApyTXvwsvyalDJxf0VoyK5kc5Q4ml8Q291SDe6pqUEWdw5DqjqKgTL+MxviMhsSEiqgp+djh5wP9jm7eMPfP9iPrxDON89SWG1/rTSlZcL2gQy/o0PFRN4DU8VFaHlLFblWwWlSclptJpJoD1/IQOn6bhtuq47ep2LCbuNcbX49B1LYs69pQY3YM+AMTeddIuDHv3FyLvPHy3JhXdw0D/9W/s60j3bRP1xSYDVX/to6wZyTvGUg3tasn7mhJW2qCWYnfUOA2VSSzkmhWEjeUxHUlblnevzjfa5zrVvOQKj5SzmkX01uFVBhnFkodrhvGlvd1lkDqMgpSg2KeAMN9HeMCPZ7HhzYXJreXZ3XX53fW5+Bay8Yx4Gl8G2u8j0shsxnDPM44kz5CnR3gcCfnpUyVgqtV84x60YJeYDIKTHruoo6lkU3JxaMKHmkWW1+bFhDtc/+h3R8e2HznZ/ujv/19P7t7PjZ3s6MeCcYxL5b4l9tzH/dEOyryMqPNSK7RdBaKwKmipmROVZy4LsWEKl1GVWx0/01N7uJgO1j46WjPeyrpikK8nOw7xMFPSG3ng6jDfshOd+MRDnw9g/lMxV6MdZ6S2y9G0e/Gug/6wB+msNfTuF+Zo7+xx/9EG/440f9+uOfLWP9PE7jPo33vB9CvsW0n/W1vSF3vRvsvJ3DXMwOfWSOXnIEr4eCn+Ymf1DM/66h/WmL9z9253880vx3Lfr/UfjjgvVyeOl4Y35Bg69KAT23/90jX2xHO9yOc74e73I90s4pxt07ytE33ss3zc8gC3cvxtMgG3a4Nc+Z1PJcT6qSYcgk8h/I8YjIvmF0ZJ6xPEdak8KuSOJXJzLIEQW26AlYshz6XQAoxcQ8wCf606gQxPIMPSeA0RbMaothN0Wx4AguVzO5MZSFTGPCUmfr4qboEEbZOS0OrhMTNZfbbfeX7I+31sfHz6dKfr3Z+e7/7y+Xun672/vzx8Nfrgxsd+eX91vXF+ruzpdcvjWdHmotj/bsD7alZerIue72tON2UHSzz1vXUw3Xe6aZgsD2/IMS2+JFV7RPb5mBHeLR7SwSgMdSlOdytJcoD/AwEifaExnhBoj3Bz0CNoS6NYU6wGPfWOHdotBssBgCNBbTEuDVGu9VHudRHuTVEujWHu0HDXVsjATUPrZoi3JoSvPNCnQsT/SaHW/U69sKyfHXHuLKjXdpVm3a1C9ta/aZu3jAnUnNViwL9ElutmdSqRucFOM5sp3pu0KSdXVlk7e1qdg+M27umjc2FpUX58orcZJ43bok0O3zRIpWrmNIbBHtG1QafT4Mi6JUwShZCmIeX5gxqn09Ln49JSyeExeOMrGF5CU9XLTFB5pc7hOsE1rVa90onohJhUf7OD9ys/ICOTrb37KzvREcFvjw2bZpFS4aZ0xfiLx/0Lw84Oxuz54eycUxHwbPYorCommeRYzW5mr6qVVKhviNa3vSE/dyblhPALgphl4Xwap7ymrwYdc6UWkceFMSHeXAhQAEcxGp2pVY7sRs9GLUe9BoQrcqTVgmiV3kyazz59d5CsA+vGciHAEVQDzEMJIaB5uCeUriPrNWX3wjgNbjxGtxELR6yVl9lu78c4SeD+UibAeJ617lmH15rBDwn4BHgnq8X0Mvb19vb28MdAAQCXQFubh4gZ1cnoOO92ECb0cbHHGgAo85/qtK/L9+nPN4R21t0cK7RrIsMZplpWbG8IJNLWFtbC2u7C4tbWo1BvL1jODxaPnixvLSi3DlYXtte3D5cWzYvzCl4aqNkZLYf0V3Z1J4Tn+X5vPlZdXdeZlNcaIaPZ5BVWIJHUvbjjKKIxNywsKTHkenBkSlPfR86piY8egi8q6QRL1aFVHRRVaxjmv9tVGn0ILLs929nl8erOjlza0PFoBN53GGhYEwuo9CoeJWSuWlWDA4j5+Yn5EqqTEHRGXni+Wk2b7QPB1Nqeb/+5Zo01I1Cg3kiCodP6epr68TAJ2aIg6M9EFhVeWUOmzslkbPTs2MT0iIfPAV5PQb4h3smFkQlFcdEFYSG5T2NK4kqaymOy4oJTw72C/cKSXqSWBCdWhybW5eeU5tSgyxBjyBQA1DUALR3HDnIxPL1zHYsHE1GkWfw4I4GrozBlzIm6AMTdNIMi9xDgOCH20zmeaWejh+EFJXH1LVkVjZnEqc6BYpp0nRXLbyokwDtICDa+xFDM8NzGsnp+7P9kx3CEGaaMTQ4hiYOoV6ebB4cr1GZQ0zhGF8+PTjbW9qY9bwhq7mjphxSzFbQ+8a6IT0NpFkMZqQN0luNHoI091ZUtOeWo/JSaqPrMOVSs0i1JRXp+DO8qX/m2fmbiLzx5iiYMDkDKqND/sFILQ+p5SFv3moOQs5sVrCa/mZt/ftK5Q0pbxgppTXP0xrkzGYtH74oQa3I0Vs67IGJvL9I2tLib9Thxt9vYG1piTd7IIemkZu6SRUwq/Friv4VGWZF1rOu7DOrsbt64g0j943kPf3Ajpa0qSKsy7GbKsKmimBWEs1K/E3HdUXWZ5JidMJODR+lYCMkDLiYBhVSYezxxpmB6kFsWRc8u644Mi8pIDnYIzbANSkQmBXi1VqchK7N7KhK6W3MJbVXDnTVj/RBB/qgQ2QUtg/e1dGM7mzB4ZGDQ+jhQfTQYMfEaM/sRC+TguPQcGIuWcDESgUDUja+IT/igd2/elv+6yOXu2Fejp7Wtz0sf3zq7vTEzR5ZVTA3jXu1LLjYFF1t8f50Kj1fGFunwldGm4zEKg2mRAhO5zemGDtLl7rK13tq9wjQF2TEHg621Qd9NYx+N4N/PYa5nsadEFrfDKIuhlEvcbCjvuaXRNgnCuZ6BnM+jDwbar8Y73o7ht7ua34z0X01i3s93vOBQvpCG/wwhX0/hrlRkx/GMJeD6DfkjjcD6KsJ7NUM8XKWeEUhXbEG34mH3ilGvhpmf1vn/GVL8Nuu8K/H0t/fan57Lfv1Qv7xmH91wH6zSV3kddQmucR7/nuGv12Sj30cyDoOaBnvcT/Z0zrb2zbf167M3znf07LAy6LQ735tlBujp1g83MjGlnI682YaEmYaEnhtOeLOQlFHkQhZKEQVznUVc9vz+MgifmexDFsz1ZKGL42YaEqaboqlND1jtsSyoXGc1kR2exIVGT/dFkfvSKEjkmebEqjNycrBpgU2RivCbS0xjlcF5+b5c7Ps9ab8/YHh+sXih+Ol65PVn9/tfHq9cXW2enW2fHW2/PqF4WhLvrssOlgXv9qSnW3KXq3OnaxJL3Y0b3dVrzbmN4yM/VXO2ZZwsre0PMqlLtyh4alNY6BVW7QHJNINEuYCjQLAo0E30QHQKAA03LU9BoSM82iPdUfFg9pjAW0xbh0J7p1JwPYEt9Z4N1icGzTWFRrtAot2aY10bo9yaXpq3RLuVB/lkhdiX5cXTJtE6vXM9S399ovV9aOF9WOj+dXi+svllcNVxZJaoBLMa3k6E8dooi8tUQ2aUZV4YFU7u2Vib67wNzel62b5ypp6aUW5aJw3GMXqRZ58ma3aFsjNXJ5mmj83rpJQl8SMFfasrLd/pqiVkdPJSu/lZ+AY6d3CQqKoeJibN6IoYWsr+JoqhhE283KC+/v2+i/bss87kml0bUlSSKCrrbPFD6H+XlzqyK+fj8/2Fb9dL7/Z4749YL1Yn7w8Yn8+UV6Y9f01dajc4sbImNpHvv0pgRpUkrDOe64aIK0BzVc+mK8MUNQ/UkMe6tp99J2eCqS7stNTgXSXoQC6bi91p+c8HDAP95iHeYvBXoJGT34DSFAPEjZ6zLWApFBPCdRLAvWag3hKoF5SuI+i7YEKGaDpCOTXA/mN7qImkLAZJGjyEDaDJFAfRaufEuIhbXKTNPuIEBHQrAeBgDveIDcvP19fX28PD6A7yAMA8nT38nUDAoCOlhG+FuQaf37rI17TQ2pVoBSTyyOUCdldct2kelWwaJarlby9DePagurs1e7u6ZZ+XXX0asNgFBuM4rcXe2/fHf78p8uL98e//vXr5v6aWM7dPlzRm0QyzUwjLL24JrilMy2/ITo8yycw1jUw2iUi1ftprHtM5qPMsrjI9OCwlKColNCgyAdREQ/Cn7hnxgWi6jOJ8OxI938H5wUTYYWvN5WfTzZ2TPPvXq3plAyxYJw6269S0tZW589OV5eXJDh8K6K9fIbSL5ZMbmzKlWqGaWWOxhwgDiBZ3JHxaVwvFj45SxqbwvcTkJ19MHBbzeBoD5U5xOZO8gQzojm6VM5pQ7UkpkQ9CfMPigqISAqKy42Myg6rR1fFPI/IakiNyX2WXJiQWZ4anxedXBSbW51e0pwLwzSgBxFTggEypQ831Ymd6OobR8qXhXqzogVV3z/cC0U1FFVmj1MHFAYxX0ancMc+/fL26ssr05pUqqJRmIQpGqa7r7YenFPVkgvpqoH31NNEYzTxpHFL04FHdhPRC2bTp18+vf98RWFNTVCG5Gre6BRmdAqzu790er4rkbNorGEqd4gjmSKMdpKmMKM08qxgUqzj94/2oMnIae4wVz6Lm+ho6iijzA1SpMNNmIqKjkIoqR5OaOoaRrKktAXzP/G13lyOvBkl3pScAVUwYTo+Ui9A3bhb/6Ej1RyEnA2Wc5rlbLCCA1Fy4UouXMVr0wiQWiFKxWtTcGByNlTKbJYymxXcFo0QtihBbagxewvEvQXilg5r1vTd6Mi/zRq1+F0D6WBx+P/HyE0NcV2JXZFhlqU34QO9OzrCjo6wqyPv6Qf2DUN7+sFtDcmsxG+piZsqvFmJ31BgNxTYdWXfqrxvRYZZnEPrRB0KTus8HSqhQcQ0qGC6mT1RPzVYTsbkd0BS6orDnycHpIe5xwc4PvO2rEx8iCpP6KhKbq9MRFSmtFanw+tyG6syS4oSkxODkxODa6pyMD2Q0RE0ZRrHpBHZNCKfNSAVjsqFIzr5pEE2vmVi6+bG4p64edr8McTH6THIydvREmB1x9vR2s/JOi7QE1WTzyQgNqWT50uMdxv0r0e8Yy1pW9Rp5rabma1bNLiBVK3uLV4h1Jn6qrXtRcvoqm1syza2Zbsf8mq4881k/+lI1/Uk5jUJ8W4I9Xao7YzU+nq47WKi45qOuaT0vBiGHwzDjsYQLyc7tgah53TMOzbxxXTP0VT3/mjH4SjyzXTvJxbpI5P4drr3Yqr33WzfNZP8RTD6WTz5UTTxSTL1ST37yTTzYWXmJzPjt0PBb8einw94X494P5+IfjoTfnrJ/XYu+v2z9vdLxbqwE5wGKAm5XxXpVh4OKAlxeR7kVPzUpfSpa/UTl5rHLnWBzjUB9tWBDtVPHeujgZSuQvksfH6qRTJYx+wqmICmjkNSZhCZfEy5lFg3h6+Zw9dISHVzxFrJYIN4oJ5Prh2Cpw80J9BbM7itmfzWdC4smQVLosPiZ2AxY+BIPjqTg0hlNMYzm5I0xLoVRteCoG9LP3W8wj0zz52tiY+XBafr8292lO8O9B9Olj6dr168MJ7vay9eGC9fLp7vqfaWBRsa+t4i7+W65M2W4nJb9WFHd7Wjfbki2dDQV7SU3VX22Y6ISa6viQc0R7vCI5zgIfYdce7IOI/OeE90ond3khc63qMjxq0jxq0j2hkdD0DHA9AJrt3JQHQSoDPBFZ3s2p/qikl2Rie7dCa5oJLdkEmuqAQXVJwzPNQKHGTZHGJTE2rXmOoz2V+tk4/pjeyjs839862NlwvbZ6bd18sbxybTjkluVMyphCzhpFw7u7BMN5lmlhamjZopo2pq3UhbMzEXFlh6I9ewKDCtzK+vKpdX5LpFocLEk61xJatMtmqMJiRKxCMmBWVTzdwUMlWYEUEdgZqFpqR3jiWAp9MR02koRhaWkUrkZw2Li0h6yOAli/Wfy3OXytFz1ciZirYlpo62w7EtkL4WsJbLfrNl+vnMfLUj3VOP/36pu95lnSyMXW7wNDMD/ZVVyMzi5qjk6oCHtb6OvLoIGfihtN5NCwZpmnwUtd7aFn8j3G8B6W5Cuxs6PLQd7po2NzUSsNDluYj20iHdNQiQCuEth3lJwV4yiLcUApoHA6VQNwUcpIT7ySC+ErD3XIvXPMRHDn+gbA1Utz1WtQZKIQ/EDd6Cek9BvaewwUtQ78mvBWih3kqIhxTsJ26LbEoFPXD+zs3NDgDy8PICAQCu7iCPm9uDjs5OzjYWj92+66/wnqxxF0GCmHVBip68D8vU3//ngXlXYjDPm/eNBo14Xa883lzTa6RX3y4XtgwSKUvIn1KqOKtrcoF4ZsEkWzXr3l6+VOukRpOSL6aotCwKs7e4MrQJFl1W9zQ5zzci2T02wzc2wzep4FF6SWhRXXJacXRkakhcZlRMSsTjIF83N6vHge5FOXE97VVxT5zyYr1YQ+3csZ5do/hwVbGuEy1reaxZPIuKZzNJy0uixQXBm7fb81J6Ty9kbUMmmZvSalhLK3MKFZ3FGSSSEd2YJgqd0AR+zuSN6BbE04yB4an+GeYgqrdlkoIjj3QOjHRTGMPdvXAme0o8x+EK6AnJz8pqCrNL0xLzYqpbS5sxdeG5QXU9lZk1KeXw4mJwQUVrSSm0qBJRip3opognOsmIWeHIMI1AmukdZ5KJk91s6ewEa2BgAksc7W+GVzfDq5tbqzjiWSZ/enyWPDpBNCwqdAbJ9q5pZKy/D9c6MtotksywRTPk8X4ab1Ks4XHlbOOmfufVrmJBpVvUf/3TT69OX+iMqvXNhVWzFoOHEYdQSysquVIwTR2cnCVhB1BjVAJTNAnvahyeJtCEs5OssWnOBJrY0UtEEcd6h6b7e0mtuDHUNH+Ao5om0XvbSeDOofYOUtsYfVi9oPpn9yP/lml+IwHlDLCSBddw27S8dr0ApReg/sFIHR+l5bVrBK0qPkTJhap4MDUfoeK1qvntWiFKL+7UiTo0gjY1H6HgQKTM5nlmg5TVqBO0Lsu6tnTYHQN+S4fd1P6t17qmwNyQcltH2DMO3uQJHCwO7xpu2q1ks5rwdymJWZX3bmlwWxrclpqwoyXt6QdvMLmjJW9riP+fi0fVv6Hsvfn50jx6Qdyh4rXJ2XApE3pDShG1hT1dTRmrGOzPR4GT6gpDCxP9ssKByY8ccsNcOypiCbCcvpYsVG0aoiatvSkf2pAPaX6emx2TlxPb3lY1PtbDoBOFvFGpZEolnVVLpxfVNK1sQi8d082Prmoow31NIPvb9ne+83S2ATpaO1pauDva+bk5Ae7fCvNyLksMofW1GBh9e4rh14sTO9KeHSl6fa7TxEMscxE74q4tFnJjFrYzjVgm1qmQRTrk89Weml0C9JDU9mq483wccz7WfUKAHWEaTgiQI1zTC2LLm+mON1T0Wwb6hNa1NQrZm21/we6+kJHPxYS3soFTMfFaP3upGD8Vko6YvcfM3nMu7h2f+I5PPKH3vmZj34kG38vHr1UzXwz0X9cFfzmY//Ox6OsL1tcXrF9OeN9ecj4e0K+PGF9Oud8uBB9eMa6P6b+ccf/8krPKhLZluDVEWDZFOjRHObfEAFvi3JtjPRqjAI2hbg1BLjX+ti1Brk1PnKsD7SuC7Uda0mRT8AUO2kBFisl108jckZaU2fZc+VDTwmy7YgysHIcYqEjtDEJPR8mnYUYumkWqQldGTEGy2K15wvYCQXsurz2b25nN7s5gdqWJMbmc1iRWYyy9NkbcWWichBnZXYsS4qGJ9WpN+HJF+GKJf26WfXhh+Hq+9qf3O5/frF+9Mr07Xrg+W/nyZvXDsfF8S368LNoxsDe1jB0144WR92ZZemKaM6sYOuGISTW9t8Z5vTenpHe2pPvUhdogn7l0xQC6E4DoJHdMmhc+0xuX5tmX6NYT74SJc8AlO/Uk2LVHWrRH3cMkO/anO/WmOPYm2+GT7XFJdpgkh55kh+4UV3Sqa1eSc1e8Y3ecY1uEdVPQ/aoQq47iYL0Qt28WLq3yj15v7bw2rx/rd98sHl6sbrzQm8xahW5OpRPxhBMK7bRxiaI3ji0uTuu007K54RUDdWOZYTBSdEaGcYm3tiHb3zOYN9Vao0i3MidfF/CMFIZ8kCHGC4R4qYAoFxD3DeIVGofZ3E9OAU9kIEZSm4ZTGicyWyk53VPxXayMfvHzPh2093iGfEjpei3se8Hu2Zjt43TCcBU1U4je7rKm7somE5P7bnlhsrWW3du4zR+YJzaNtaRPtxWTmsvxdXVN8bn1YRn47FJUdNhUcZC6PVzWAlRDAIoGoLzeXQ/1W0T46REuGpi9rtVV3wowIIDGdqC+FaBvBRjbQAvt3tpWbxXESw311sJ9NXAvJQSggrnpEJ5qqLcc7CVtBkka3SWN7vNNHtImL0mzlxLiJ4P4SsF+kmYfUYOnoB4kavCUNIAUTe5qsKek2UcAD6uPd/N3+R4IdAB6uYO8gC4uTkAPdzcPLydXDwdHZ2fLe/6O/9FT6jXb5DvfFsWpCx0uecLrKz/fl374vPPTXy4+/fL2P799/Hjy6tPpycuDHfPRFkfGEUsYHNYoiz2qUDLn5YyFpXmZijsnY0lk3JV1vWFhnskd6OmrhLUmw9qiC4t9npc8Ts9+kF8SklceVt6cUIvIrgBnRSQ/DI0NDI8L8g/08vIF+PoCAQDb1ta6ZxEP/Nwt5plDQgppitCxZZDur6iNUubesoJPI1PGezRyqkpBZdCJShVrcLh3bAInFk2tLM+trc6rlPTFBQGVTsD0t8zLZs3bKlRXLay9vBVVOTzdw5ufFMimZ9kkgWS6BwsZnewfncSpNEKhmKE3KK4/vu3DdTXB6lJzE7LK0hpQNX7PvBOKo8kcXPcUqrGnKrchrWu0vRZVnkCfMBkAACAASURBVFAUgyTAqKIJ7FhPF6FthEriSWnr+wv8eRpptHd0hjBJHSQMYSYoA6QRzBR9cJY52oNrh7Q1tKEgF1fnZ+cvmSwKjT4tlQkODzd++fX6r7//ev31/a9//XZ29UqinaMLGe++Xu0dH+gMeoPBoFTKpfNCg0FGpQ+ThzpY3JHVdf3m1vK8nCeaZwxNYpE9YJZwGkPq6MajmELa9gszV8IanCR1YhB9xI7Bif7RGRyFO4Qb66TNjY8wCQhsM00yI1DxBFL++89X/2tGyhhNcmazkg1WsP5mt7mZMt6sSN5ISR0faRB2GISdegHKMIfUiuBqPlwjaFXzEf/QkTeM1ImQWmG7igeTMpsljHoJo17JBhvF7WvKHrOmb0uH/Rsm1Zh1Zd9N/R2T5Bs1ebA4sm8cvTkJsirv/0ckulmJ21BgNxS4TRVhVzdwYBw+MI4eGIf3dcQ9LW5L029WYcwqzKa69+axquheknYaRSgdv03JgsrokDlai5jeJKDVsGYrZkfLyZj8juakuoKg4gSfvChgxlM7WFFIf0saEZFHaC/uayvp66juaq+CND8vzIsvKUpEd9RPjvVymAPyuWmtgqZTUDSyqVUDe0lNWVbNrGpn1zWzDaUJ92/9DxcHew83V0+Qu4O9ra2lBdDBNgBgH+hilRnqNd1Zo5poX+f1HMz3LVKadqVdBgFczQVruRCzrGtL3LXFRR5wOjfGWxb7qzQdxUvd1QdDba9Gu46HO16OoM/Gug9wTdvd1Yf4pj1iw95g8xm98y0P83qu73Su/0DQ/Vo3eGka/7rD+LhJvzJTT0xjn3bZX/cFfzoS/7LP/7xBvzCMv9GMvNOOnsnJp4qBU9XwmWb0tXH63Rrjy4Hol3PZz2+EH09ZH1/SP76kXx3Ovt6bvDqmfrvg//nD3KdXjHd7U+crg2+NJN1IRXcGsDPRCRFuhYyybY9zao13gcQ4N0Q51IfZ1wXbVz64Bw52qQ2wq3lo1xwOnGrOUo/Al6jd+kmkfKiFi6mYReRR2wtk5KbFGZRuEqGfajNSOrRTbQZqh4aCXBXhFDMIcPajgiD7lkR/fEnMRFMaHZHL6yniY4u4/XmcnkwaNI4NSWS2JPKROfpJsJ7dLmOgFucGVuSTy7KJFfnkgYl7sae8frnw8Wzp/cnSm2PjxbH+w8ni9cuFix3V+frc+frcumJGxSJIpzFG1sCunHGo5pjltEXJxJqedrAhON+XvDBRSY0JzVGOXXHA/iT37kQXdLJTX5orPsONkOGCT3XAJlr2J1oMZtmSM6yxSXf7k++Scu0Gi5zIBU7DBS5jWc5jGU6Dma7kbDdyHoiYDyJke+AygYM5Xtg0ICrOGRbn2l0WpmH3rBlmTSu8jaOl1ZfLS4cq84lm91SzcaBcNat1hjm9QaTVME1LdOPylGFhXLcwKVNOSKXj60v0/W3e6hrTtMZeMQvMW7KjQ6N5Q2k0SQwrUvkKX7RI52nHWfM4JruTw0Lx+b1GNZWNJ7SnltX6p6IiS9CxxdjEsok86FByy0gsnJKKYmRDJfXNy4TmjbH6M2bH/nj7dEV2mZ9fxaOYruwmZEYTpqgVmliMfV5bFRQyVlPGR4J57Q1TDYVT4ApicxURDKuNL3z+KK0vr5GYV0jKC+FBgkVQT3GL61yDm6QeKG/2VkO91XBXFcRRBwYaWjxMMG8T3FPb4q4DeyzAvRfgPnqonw7iq4P6GeD+OpiXshmgArsZEB5amLsW5q6De6hh7iqohwIMlLcAZGDAXL2zrAWognmqYJ6yFuBcs5usBaiCguZrnFTNXuJGLw44qOqZYyDgB0/v/5eu9whqBE+zfVdv8Vbv3Zk7fe/rmemZ7i6fDu9t4j2ZQJKkIXGJ917IO4QASSAvIQQCee+99wgjhCchvanKqqzM8lVt6y1UXXEXMxFnoQgpQstffP/vnPPFpOVkpGUkx8ZdijIyJj4lNi4p8cInOZd/uzB0VTldrgSWKAHVwvE6Qm8lDtEuVzO822a7W3sQCj6N7D2ORH785t3e2ZF/L8gTMO1WmdOl2tq2bO5YzDap0SrbP9549dnDg6MNvUHAYs/g8P2dPTlr3GGJBDDQU9DXVTgwWNk7XDkCvnV/pLq2ueBqeUJ+WXpWblJJcV5pSf4nH7+XnBJXUno1PvGj4vwUNHgQDR6Gjfdte8wBs8ok43AoGB5rzu+Q+pxSg5ZjtYg0Wu4cDra8QnQ5lD///O7sJHCw7xIJyQb9GgI1EAzppEoGkQqFTw9Ql1AKwwpXSqayp+V6tmtDzVzDUZlY9hpJoeIGQ46dcMBi1a+uszA45CwRLTbwl8S02o5rY9hBNAtGEuOAxLGR2T6OjjmC7iu+lT8M78WQEbQ1IhQzOUdCccWsl188jBwGVtYpK+sUrUGq0opm5iGBTdvD54d6q1xtlEpUAqGYd3h8pNHqBUKxUCj2+XxioejJ44c//PDdzz//7dUXL19/9fr8+bnNa3MFPEarxW63iwRCh8XssBg3/DaZfFUspYmkjK0dz25kw2hRSpVrbr/B7FKpDCKxkmt1G2cJMww2HUec1xhV6/xlCh1HW8KZ7UqLWy3RrlM4uK7xls6xVr6aa/abVUaVy+f97+5HQp1KqEuJiNa02qSQ6JbxV0ZG5ddhg4b5gH7Wb8S6tUinGh4dIm0KmE2BcKrRHt2MW4txa9FRRlpkIJNkyiwFWiRTbjV804QNO/D7rsUDLyn64hqNdkR3k/tu8rGf/mBj+Xxz5eEW58EG+9DL2LERN4y4gH4uaJjbMM7v2og7loUdy+Kug3zkYZwGl8+C7LPg8omffuIlHriJe078nnNh30XYcy7sORfCDvwvmNSjHXKYSTil501o+WMa8Yic1y9eHRCwBpZw7ciRa/2309uqYtrKLgKactH9lRRY88rCCGthnIIbx6IGp2GDo/2NU6NtJBx4bWVeIWXYTXynRRBwS91W/m5QteUWhZy8LRfPq1+qLUn8t//1z2kp6TGXYxPi4mMvfXLlkw+SL35QmhFbnXap53oWdbLJzJgKy2b2FOhNETCsgnoUIJcKHNAj9h24sAG7o8I8MBCO5LN+5oRlttuN6z9iI8/WZw5Z8BMW4vHa9ONV+BFz8pwDPeMhH4inn5tIn7mX3myuvY0IXkd43z9Svz2Vvj2Xf3ku//q5/qtnuq+fGd4+VL99qP7+mfFPr6w/PDf98MT041PrX17av39m/uqh5s2Z8osHijcPte+emr99Zf30TPTilPPyhPPqdO3p4dLDCO2z09UfPpV/ec59tb/0cof5zEt8Yp03E9rmb8dRmlIIdZcWblzG1cei666Ar10GVF6eLL8yVRk7mPs+qCJ2JPcDcFkcpb3cvjC5w5ndWpvd4eO2uHN+NlpLGBMiuzT4Ed/a9LYU5+VNB4TYoGQuIJ4PiOfDavKejobtqaq49D9vJv37vfTfN2f9oavwI9DtlIXBUhbwumT6jgBcp0Pf02Fa9fjukBgVVGP1AphHQ/TrGC41xaNh7HvETyLmZ/vWR3vmhxHTg13DWVj3aFd/uqGMOAQRG+/ILQ4aV7TrWCUd4hUuPLALn/iUJy5F2C4+CKqPwppnp9bvXvp1LDDmfg65LYvemrzclbrUGc/uiuf2JfIHknl9CdyuK+udF9c7PhYPxspGEsQj8ZLRBPFogngiSQfOUQ+lqgbT5EPp0pEMyUSWeCJHOJIpGMhQDOfJRgrkk+V8QDUbdMPCg7kM5M0t2dahc/s8EDw2bxzrQ/va0K52O2zy+1Qep2x7UxveUfj9a8Eg1+tdMxiWnXbezobo9EizG1HsHKjDR4bdI/PxqSe0aYoceLybJpNPZg0prSGRwkRVqOYtForaQDDpWCvTWNS9QUBlC7CytT/7Wm/OtbsxRbc/LoQXdDEagEt3h7md3erxxs35nm1M/9q9qsmszImCanhtF/h6P/TmBKRhCnF7ClLTv9g0sj4AVIHhLjyOPzbEBwOZINDiBAzWAe6p6ABeu0/r6mH21ygR1Vpoqh4cYwYmmSZTtCPxhvE4BzzBi07yw9K8wGQfKCUASfWAU/yw9AA8wwNKCyJz/PCcACI3gMpxQ1OtgDg7KM6LSLIALjmAMS5ovAee6IYl2KFxFmCseSrGjUixQRMs4AQ7LNE7nemdTrdBk/Tjl62TsR5olm4qSwwq66m8nBP/n2lpMek5GRmZKTExl+MTkuKT02ISUxKSEhNjLmbH/CtuKFc9d10KqVAhbpoJfa41tEaAUyrpOpPQ5dEbFeLTzdDJ1pbXYT15fOLadFtsysMjv9kiUqlXvQGtQs0RydjeoDm05djd8wWCRr6QOAloqKm7JFNAnj9TtzSmgCbrYIi7/aOVA4Dam+15xXXJhdfTSq9lZ2Qn5OSmlpbkl5YUZGSmpKUnJiVfSUm5WF15NTc7vqaqcLCrWS1axcLHZ+BDPrtEK2NyWDNffHYYCTuZTDxfsGI0ysPbzu2QyWWXuV0KsYii1ayIpTSdgUNjIMl0OATRI1bQFbol1toMZQmu0q86AzpPyExbmufwaKtcKk+4bLFrNHqZWifdjAR2jjb9EY9Iz5NbJRKriMjFM+WUNf0Sz7DC1bPbx5p6pu5zVSvLQlrnYPM0Ho7BwQHQEb1JbnfpZQounUngCVd4whUqY8FkVYmVXKF8zem3GmwalUauM2gfPn5EWCDW1NQ1NNzu6ugEAqbEIsHm5oZKo1QbNP6toNlpdfhcvpD/+PTI4bDp1QqtSqyQccLbToORr9FyZQouh7tksWtWeDS9TXb8aIcjWFoRMNm8ZRqbSqASWOssDn/FFbCpjWKzU23z6GQ6vlDJoa0R2SIGeWURNgtVGZWvvvjUarf814w0i6KzIzJaHRCVS4myKRB2JdKpRrs001G5tRiPbsannfFq0F4NOrqqdClRv0iDcqqRTjXSpUG5NCibAmaWgq1SoFU85ZSDglrEjnX2yL1w7Psl6Ri24aLvotG6gAMP5SSwdBZiP9haOQkt7/vo2w5i0IzzGWZ92hmfdiZomItWom87iLsO0p6XFm18PfHTTwO0Yx9t37W45yTuuxYPPZRDD2nXjg/bcJsmrF+LcsohFhHAwBvT8Ub1wgn52qBifUS5NsandJFgN0Dt2V3XLnRXXBhvSF0Yq19CdizNDq6Sp5ZIIAYJjEMPD3fdRAC72DQ0f3VBI1u2mUVOmzQU0AY9ypBHGQ6odzyys7BBQIdnxv3n5Q/ei7lwJTk+IT87PTvpSvyH/5oX+8e6nCtNebG95Ynwu3lrwDuupfFtIWhTBNiWTW3KAEHZ5I4WvmNARyzzexZC2Eh46GVtKbEhMWpTgNzggANL4wdcyLkQucsaOxGAnmkwb73M137W59u813uiv752ffvU9O0Ly/evLG8eql8cid48Uv3lreuv7zxfvzBG9ecvnT9/5//LN4E/fR36y/f7f/3x+Oe/nHz3Vehvf9r6+W/b339p//5z20+f+948Mjzb45xvU883KS8PWE93yA9DhC9PWV89YJ86MYcG+GPH/Od+apg/tTpSiq2Pw9Zdnq+7iLtxBVsTC6uIgZQlQSszwZUZgNKkiZLYofwP+7J/N1HykQrR5lmcdODGN+lIHxnpJsEdCyA1epDUXaucGwrLiLsaypaKFFIRfVLcppIUkhLDMvKulKyYG+oo+Lg55/c3En9zI/E3dzP+/W7ab1vSf9tf+MfRwvfQdbGEe+n8qbqNdciGBG0TIHwagleJ86oWfFrqlnXtyKd6uGN5vGt7uGM621SfbaoebMieRTSnQemRTxR28A/80i23wG9gbqrwD8zkFx7uC6/kkU91EjCcblmOw+bnj4LvXoefn5h1K5OMkatKRJEalGFG5jgx+Y7pPCsyx4bIscKzzdBMByLbi8n3Ywu9M1e9M1cDcwXB+cLAbFEQU+SC55ogGWZ4hg2T7ZrLc2NyncgcNzzXDS9yIivM0zd0hCbzyrBHiw162Xa3wBlUboR1OwfGrV2d2yd2eUXhsM7vlfjdIpd1ZcMrcJnZVh3DqV/e31If7qgO9zT7B7qHz7yHj1znrzYPHvm2jx2RU29oz+IMqnwhzWbE4PIL9Samzc4y2akSHo40CoLX9/HgBA5s7m5maUVsTurvU7Pey678JL81tepeYl7rxbj5rDRhZaG8qoKSVQjPrx0tagTV9gPqhqDNQGAzBNE2g7iDpNyDi7rRNjjudJVvRM8KpuDyGRoTvEhBr4zcHZ6oqF8d6ORM3uKBik3oDAc8wQXOcAMz3ZPJzqkEByzei05yQRO9sFQ/Ij2ATAsgM/yIdA8s1QVJtk3FO8FJHliqD53pn87yotJc8GQ7JMEBjndBEz3wZC8ixYtK86LSHNBkEzDODku2QhLNwAQTOMECTbbCki3QZCsowT51xQSIc8zXrYNv3C64lJv4cVLspYz01JSk5MTE5CsJyfHpmRcT4y7GX0hKuZAc8z8JE0Ua0i09pUW10GpfA/7lU/9PX0Z8DpGQRzbqRRaD/Hg3tLvpk4rWdHq5RifmCRg6o8BoEZqsIqdHKVWwSRQMlT4rU3DWeTQ6A0umwrr7qmvqYm7dSQDD6gaGSibBdePgWgDqzhCs4f5YdUVjRtntrOyKhNTCuLi0C9U3yssritLTklKSE/OuZuYXp8UkvJ+WFZOZHUehYFfZi8ODzVYTX6dh0SgQJh2+EdS6HGouh2ky6jVqudkoVcpXeFyiQc+VSel83kIwoJbJKCoVY3Z+dHKqRaagLRBBK+vzGsOqzigQStbMVgOBMgdGTiyvU7QWiUS9RmbOK/XinaNN7OL0BHRUY1F6t1ws/tLxs4NPv3kh1glYAppv1+netuHomHX5si1owBLhYPQ4Y2WRI2AYLUqDSb68TNEbFL6Ae4XL5om5S6uMpVXG3CKGsrS4vR94/vqhw2cRiDk05mJP//2q6yWVVSX3mm51dbdNYxGzBOyaYN1gMwlkIq6YL5ALHD6LyaHx+k0uj45Kw6rU3M0Nq1YnsLu1YvW62iyR6XkC5YrZozY41BwpW2lWLfFYPWO9RBZJYhDx1Byemr3Inl2RMs0BvVgv1No1PAWfvERWG1RKneLs4YnRpP2vGflr1ZxTgYyuIaPMs8hgVjncpkA4VKgoKT26GZ9h9lcjj0uJ+j+xalfCbQqYQ4WIPrfalXCzFGwWA0yCCbt40qMAh/SoiG3u0EU4cBP3XYthGy5sw+3YCNHF5J6LdORjnAZZUUYe+BlhF3nDgo8yMvreGzTMhayEkJWwZV/cdVOiVXYnAcaDIPM0wDjyUqM7yz0ncde+EHEQfsWkT4N0yMAmwYSON2oSTml441r+hJ43IWX2srF3ZoeKJ24ndJd/NHojATd4nQ5pXcYO8mhgDg2yTIFgId2D92uQEx1sCkq8TjKoOC6LzO2Q+z3qkE+97dfshrSbTvGuXzYPbk/+5LdxH30Ye+FK4pUreRlJV1MuZ176XVXax83FCd1lyfdzLwwWXyH1Vmnx3RZqr4XR61sfcbB7nCu9QeFEQALaUCG3jbhdG+n5rvDNkeLVjvCzLd5LH/vcRHhsxH1qXXxunHtixHy1xfruUPDDI/XPb9x//sL9l3eBn954v/3U9qe3rrdPtWc7nCd7vK+f63/4zPLVc/23L0xfP9f/+IXl7z/4/vp94Ksv3e/ebHz3/eFPfzr+8U97P/0Y+Ol7909f277/3Pr1M8vbM82LnZVnQcqZC39gQZ46pl9uLjxyoYPifj31dkgwcKIEba0NyxF1pLY0zI3L2LrL2NqPZusuzNReQVfFwytSoOWpgJLEsYLLE8WfjBW9P5r/O0DRe+KxGwZop3ykWT3RpR7vMYGHpcNt8/VFc3eKRcjekISwa2DsWpd2bayQgbZlYG6rGBEV80i55KRDKUNVU/Wx/eUfDlR81Fv8wVDZh6BrVyAVF2FlH8MrPoKUf0jrzvMsT27JZ7zSmZB+cUOD3zYQdy2sPZfgyKd6sGE42zKdbxoe7eheHhhfHRo+P7WcBqX7HtGuW3iypf30zHUSFBwb50916H05KiiYDqmWjr26pwfeh0f+sxPf+bn7zaeBT09kft6AGp1vw2T7cTkbhIIgPj+AywviCzYJRSF84SahJEwq2yOV7xJLdheK94jFe8TSyGLJ1nxBaDbPO5Ptxma4sSneubTgXPrWbNbubH4IfTWALvHM1lgXG02MTpsQ4DXirSa6zbnu94tDIfnmliyq0IZkIyj2utbMOrrfsbbhXA/YOTY11WNkbbrXN7zc7S3Z6bnt9Inr7FXw6IkvfOrc2DHsH9vDEVMopPZ4RE4n3+MReD08l31FsjRH6JnAt00p8SwOenHkXs/1/Lq4D7Kyr5QUxeRXx+bduJLbdjEVcymJ8kkM40IKPa2cVDsAqxuavNbfU3of1ALET5DoUAGhm0q5g5F0z7sRpNNlgZtAV6MIujkOZWKRPMsb74ROXWsQTw2K4B1rgDINPM0KiXWDM/ygbD8wxT0VZ4PEOuAJDmiiG5bkRaT4kKk+ZKoXkeKEJTmgiQ5oohOW5IInuxEpblSqC5nigCfZYYkeZLoXnuYEJ9mm4i3AeDskyQFPccBTLKBECyjRBP5FFmiyFZbigKf4USkuVK4aU4sbKKvKupifHpedlpQcH/fh+x8kJqVcTkqJy0iPz0r6w6X/+Pjybwtz/zg/VcqEl3Bmb5q4Y3xyr1u76DOzXaY1r0P62csjj0vntKsPIkGtSvjm9ROLRbG8sihXrcpVbJtTpjVwQ9tmi12GQI3TmfOr68RlNn4C0No7UNvUlnf3XsrNW/GtHVerb8T0jlbNEPtahyo6J2v7oXevt+bd6b2WV5OaUZxQXpd/rbaksCi7MC+rpeVWWVXOxcQ/JKRfyLqaIBQv9w00z84Bp2dGBgbq4fAOt1v8+rMDj0srFqzp1RqJgK9UcpfZeItV7PGqnQ5JwK969XLX5RLB4V1dXdcoFLBIQoEj+xQqlt0pkSk4Iglfo1M3tzfRlklOv5EvW1aa+Etckt6uCO35EFj4NA4d3Pa//Py51WVWG5Tbe5tStRCMBPg2HSaX+n7/3baBRq6CPU9BjUH6TE7lqzePgiEbX7jM5TI3Qm6LzYjCoglkvMvv1Jk1iBkIeg5qtKsPHmxpzVKXzyCQLFMZ+NV1OpVGIBCxyGkwZhZuc1vOnjywuu1LnOUFJpHJXVqXsIlLs3afZmfP5QsadsIOu1XJYi1wBIxVEV2g5nCkSwwuSWWVmH06i88s1ktJK5TWgftj8DGVTaFxK6YpELpgwbFjefjFuXvH/fj1E6ffvcrjfPv9N3sHEbvDbLX9N/nIKOfsMrhDjojuHaMUjDIyiskoKaPGnF9/8Csj7TK4XQY3S8EWGcShQnj1GK8e41Qjo4w0CydtogmHGOhTwjdN2IiDsO9a3Hf9YrH5h3mHuOeiRFOSp5vs4w3WYYC566ZEL1551NPRP/Kop32GWb9xbsOCj2Iy4qFGyfqP+yG0fTc14iTu2AjRKrs992LYgQ+ZsR4NwiKZMgjGddxx7fqYgT9p4E+qV4eltO5l1O25geKJhsSJhuSZngoi4DYD3b1GBrCIE1TCGHK8tb+5EjbWukxBSHkkk5bjNIu9drnfqQz51CGPcjekDXvlW25RX2NR7Hv/nHTxk+TLsclXLmUnxWZc+SD5w9+WJnxwNy+uqzSlqzCu8+ql0arEhZ5KHrJRRegy0noNxHYjqd221G9jD7sFoE019sBOeb0v/vpM+9me5NMd/mdb3Ge+5SdO2gsX7YWb8ibE+vmp+rtT6Q+PNX//0v39K9vLE/mrU9lnD2Tff2r84kx85CWeBSgv9zmfHfE/PeR991j97qHiy4eir18o3j5TPjoSnEbEz86Nr1/Yv33rffep/oun0u8+VX/9WPEqzP9si/fIsniux55qUAdy8IECGBGPOBlNOtz1wErbJqdDi71Obk/A1H+Iqf1wpu4TfMMlXMPHszc+mKn7ZKb2CromDlEVA6n8BFrxEaTiD9M1H8zUfIgseY/akEm7kT9XlEUqzWdWFC1VFuOKslH5KeKxViN+MiQhPPDxd12r+xv8HR837F7bd3CPrOtH+pUQb9ZJGWYNFVF7r9L68pA3L2NuxbJ6rtLaUpfbM1c6sxltaSuDhZr5Vj21T80YcgihG8qZPSPpgWvtPCB+vKl5HrG8PnW/Ofd9emx/fer47NT6xbnj4bbm4Y7hwbb5ScT6eFvnkWD1xCY75a6Tft/CHArIyA9Dls8ehF8/PXj2ZDMS0T081X77TP/UPuNavBYklobJhbuUkh1S0TaxMEwqjVDKI5TyPWrlAb3qiF51QC3bp5TuU4r3KaV7xOIIoWBvoTC8WBgi5HrnU72zKaG59F18ziGhaBtzNTRdsomv9xLvmshNhqUeixjkt9M8rqWtLf7ennRzUxAMcn0+js3GkMmwKgVWKZt12egBDzvkXbUZiQ4D0SiftWkWtgO80yPd+UPb0ZnlwWPXg8eu3X398bHlYFe3t630u7geO2crKHFbOD41d20ajWjsZgxjVHNr1KmFySFkacntnOTS+sKG2qyamylVA7l3MYV3lnPKVuPSeUmFa3kNhKruybJOQHX/SHU/vA1GAbEYEAG+g7pQB9cMkrbmVo6YXC+BIQZhBDAKpA1KmpfNAGnA+lYFAqqZB/KhNxXgLAM4wQFM84Kz/aBMFzDJAk4wQ+Nt4HgnJCGKSQ8y1Y1Icf2ya0x0QBPtkAQ7JMEGTbDDEh3wJCci2QlLccFTnbAUKyjBAoy3ghKskEQLOMEBS3XC05zwNBsk2QxMME3FW0CJdmiKG5lhQeUzRvLH7mTmJb2fmngxPSX+yuVPrly+eCX28kexly+nxsdlxF9K/KC0Mrm/p3QGVL6CvwXsSeFSu5TrADq+m7sME3AwFv2aREiRSVhup8ZuV3/xxeOff/72bzphdgAAIABJREFU9efndpdSZ+QpNasqLYcnpKh1azanwmSVHJ2E3rx7dPogRCRDpqd7h0dqqq9fKCp5r7Y+pX+4fhLUDEZ2DEzdaR283thTMQxv6wU2XmvMzylPKKxOqbtVeL0uv7G5enCkJTM3JinzQkrGpcLS9Mrqq32D93p6b8Un/kdxcYxaTRcKF7779vHJ0cbh3vbjs3O1XIZGAxisuZ2I3WwT05no80fB0zPfAhF0+24RBNZtMK2rtCt6E19n5Lm8Kp6AsUDEkSgLGblpM3iEQLnCky89f3NqcquOn+2prHIYBiqQ8x+/eLR/srcmWB0aHxgBDIwBB4Yne2HTk0OA7lut1/sBnd3jLff7by8wpm1etc4qNZgkAhGLQpu12jXMZfLwZD+VRXz88swdtGJwcAB0SGuW7p2EIscboV2v2ihlc+h2l1EiF4ikvOCmM3K8qTUrZWoJGAVu7bvP4rMFKv6aeGmeglIaeGa7bHffbbZIdBrB6ipZaRDsnYUURoFAucwWkKcJkPCDUPh0R2vX2YNOrV2/JudqHJrAgWdVxliR0r0R59Mvn372zevt4/DZ08cqnVYik/75r3/65tu3dofpv2bkr6hzKpBRRvp1WL8O61SjHSqUXYm0yuFRXtqVSIcKFf3Wr8NGxzuXEhXFpEkCMkvBdiXco5v26jEuDcoqh1olYJsEaBMCbEKAWwYJ6qfDNty+a/HATfxl4HMshu0LYTsx4iQfeGjHfuZJaDnKyD0vbdtB9BlmnQpkNL7pVCCj5iC/cS5oxm3aFrbsi7+eEDn2M498jEMvPYrJaP5yz70YcS1s2+b9erRdDjaJJtWckV8YyZvQrY7o2MMSUgcTcgPXV4RozsJ0luCGaxmoDi5lkrU4RsL2I0YaB5vL4aPNK2SEQkC2aNecJoHbJg66FBtuhdcu3PErDjfVO15RfVls3Pv/dOkPv4v76OOkCx9nxV5I+/g/Ev/4L6Xxf7yTG9OYfam7KKG7IO5+7oXhyoTp+4Wk4SrGxDX2RDVnokqMvKVZ6PTxQLva+YiRcO5berHNPfcvn7oZZ96lh37WIx/r3Ek/sRGPLfNv97mf7nK/eaj+4aX5+1eWl0eSZ5H1z0+E3z6WvQwvH9iwDzyEF9tLn0VWvjzmvzsWfXnIexGmP94iPw8zn+ywHoW5L44Ubx4Zfnht++q54vPT9XcPeF9EVh+5aE8t5CfyuacS9Mk68JEEdrg2YkBf549l0jsumbGVSmg+re3CfMMfGO2xzPYEyr0Y5v14VlcCre0KsekKuTmO0pJIaoqltMYxO+I4vUmCwTTFSK6k+6q0vZxVkz+TmjibmEJJTyemJGOT4sgleS742DYTs8nD7+rou7blow3BflB4EBCc+SUPnII99dImF+Ml9yrBlVr4dQ2yZqkrhXE/UQ4o0gBLFWMFFvg1LaRaMFHCBVSygdeWoPXcuRYJvl1HG7Ktw9yiuaCSGrFxHwSVj8P6pxHDy0PLy0PL033jlo2/45IfBAznm6ZHfrmHA1LPVJrmS+yUehura1NFfbrrfH229+bF6bsvT87PbPs7wvPN5Qc62A7r3i69co9WEqEWh8mFO6SCHVJRVHvUij1a2QG1bJ9SvEcuipAKd4kFu4v5+4T8I2LREa10j1IQWsgI4FK3cJn7C7kHhPwwNm8bU7I9f91PaLDgGrQLjSpqh00KU3KnzHKU0zCvEcPFa0DJOojPBjApfRzWKHdlwqCcdhjxXtuiXgHXSiGqdZBZitkLco8jstND9daW+MGp+clj5/6uasPL91mXt708i5qi4GNteoZJTDOz2MR+EKSxZx1B4UwxEB0zTc3g5MyaipzrreWNt/Ma7uc1zlwfX6kdk1c0qgqum6taJVWdM+Wd0NphYs8sthMz3DDRWzuO7CRBG2bQ5RPqYfIuibfP4PmIS8x+IHkE1VXXT8arl0k6ZMuYFD5jWMAqZ/rl4AItMMkMSHZMpbqmMmyAFAMw0QBOsADjHf/ApAueHAWkE5ZkAcZGF43mqRgTMMYCjrNBExzwJBs40QlLcSPS/k/DjhkU70Kku5EZLkS6A5ZqBSeZgQlmYIIZkmKFZ8umchHNSX0NWQVZl69ceT8m9sKVmAuXLn/04cX3LyReismIS8yJu1qW0j/cAIPdIeLv0Rfu6WQQ8fqETYeXCZB00tgibphMBGJnRrQajsutdnt0Pp8pEvEdnYQcbpVYxhRK6Br9+soaoa2jlsqYUWrWNrcdr16ffPn2kd64Pjx8s6OzuLk1a3T82p07V6/XZpVVJNc1XK29lXOvs6J37BYQ3V1+I72sLq36Vm7N7bzqmznVdVn9I3dbO6/nlyfnFMcXlaVV1VxNSbtYd7MoI/NCXsEVPh8vFhOXmGiDnstdo3771evdrc35Oczg8H0wfNDhVmj060vsObNNyBeRu/tuttyvpjJQHO6i1sB1etQuj+7Rk72ZecgCaf5uy+3E9CsA+PAkvB+NB77+5nH4JLAspGNJMxqzenMvFD7YMVj1S6sMHHHuxp3qa/UlvcNtd9tq2/rudA419QHuj8H70HigZ8vEEVIb79cw2QTOOqWz+w5fzJpdQNxsrF5ep7x+91Sm4eEp6Ol5iNGuPHu6Hz4MUJYIrDX6PGEGDANAYMB1/srp432bR0dbXkTNw2sb64quFQ9ODS2y8Hz5isEpUxn5WosIihiCwIbX1qg02pzaJLL61I6gjitjGl1yxtqiO2QJn+68/vbzraOd0MFW6GBTbpS5dmyOTQNlleCPeJ69ef6nn/9y8ujBkxcvLQ6nRCo/f/Tw55//9uz5w//OswOPAjL6xOpRTwf0sxvGea8e69ZinGp0NDthlkKjpPRq0D7tdEA/EzT84hqN3pi0yGBmKdQqh0c3ly7NtEOFcikRdinEIgKaBACrGORRITdNc7v2hX0XKeIk7zpIO7bFaJxxx7YYcZL33dTTIPMkwDj20w+91B3not+ItcqheiHAKAabpdCoP8ivwwYNc5tm/LZ1Yc9FPfQyjv1L0dDIr5j8xRPkJIQd+C3rXMAw7VJBbLIpA2/MwBsz8sd16yPalUEDZ1jF6OFiG5fBN7BdeeiOgrmhaha6XUSfWqdMMvDD8KGbY60VmPGWNRJEwyc5tGsuE99nlwSdsk2PPOAQb/vkByFV0L5eefWj5Av/kvzJH9Iufpx+8f38+I/zYv6Q/dH/Lrr0bxUxv6tJ+EN90vt3Uj9oyb7QnnepNfeDtqsfDJRfnCj/BFhxYbYxfRVw3c0a21djd+ToLdX0sZ1y5mWeehnRS5lHHkbETt4yzJ+4SU9CS8duyvkG+9jP/PxU9sML/Y/PND8+Vrw94BxbMSHp5J4W9siD/yK8/KeHsjfbnM82mCe26V098NyNfXu48v1DxXcPNT881v/wWPPtufjN/vLLAOmZc+GpmfBUNfepYO7PBuYj1pQHcYdafxGS8z/4nYnqiWzxQKJ4IJ7TdZHXF6eeypaNZfD6kxSTOSpwngSQJRzLkExmS6eypZMZClC6DpalB6epx5MtU1ddU5Wm3uuCupL5+ETMJ3H0xLTVzBxmRuZSYZ6s5c4ecfp4jbjJmTvUMI8sq0dWzr6JfWpZP9GtBNdwLhJAC641gMvs6GrHdJUGeFU8nKwFZDuRpUZgvh1RrgWViCYK5Yg6LaFVjGvlzjStI++IsC1SfLeUOKRhghxi3KaBtW1b3/cKnu4bX585jzcUEhZGvDxvV64f2JVPbIIDIXyDdtNLKrKRyuxLzREj4/VJ8MtHx6+fHH/99uyrd5Evnltf7q+fKEHbzNsRWsU+tTCqA1pRlIh75KJ9evkerWSPVrJPL96jFUWohbuUgn1yweFi4Sm55AG99JhZskfPD1Ozd4nZe4u5kfnc/dmC8ExhaLrEM11lxdRop2ulqBotsU0wc0sy3yRf7ODNtwoWOoQL3UzU3bnJ6tnJavRoCR3bKFsZdKhgWsGIcnXAwAWYBdBNK2XHzdoL8kLetZM95eMjw66PZ1ct6kVYvWCGhu3Fw+6L2AjNClkIJ2PuTWH7weJF7kIPGXAPn18+GJNWc6f0Vn9FY3txC+j6+NId7GrFBL/otrritqVhUHJzdLZmENMKZUzSZgfw7TUjDcW9wPZF4C0MompSMU7bXZId85S7a1LGCIQ4Md1a1zuNkqwve+YH5vgwgnpuQYMFKiA1amC6bjzWNB5nGUs1TaTpgakGSLIVnOQEJznBSS5IsgOabIck/UI+YHx0TLQA403AOBMwzgyKt0ISnYhUFzLNAU+xgBNMwDgLOMEOS3bAU6ygRCso0QZOskOSo7KBk0ygVCuqhDOeN3ojru9u/o3rhRnZSTGJl2MSL390+b1LiR/FZsaW1BejiXAWb4G2BBsD3ADD6kYnih1uitmyuLIC4PMRwYBQrSKx2ahAQHH2wL8Ttr199/TB+Y5Etup0a49OgwYjn0yFiyRUAhHc3Xfz8MS3FbbLFBy9SbgbccmVSxMTdzVa8sOHJo+HAwa2lRQnFBbEtLRVlpYnlFYm3u+qngS13rtfcq0+fRjY1DPaUNeYd/1Obt29wpzS2LbeOgCku+Zmfs3N/Mbm6tS0j9JS37/fVqVU0icnmwT8xWXW7Onx5k/fv4XDQGWlhcXlWffaa1U6Lgo7ZrSJ5JoVqWr5bkslCN7X1X+rd/CeSMaeI8BcPkN439fd14KZhZdWFxaUZXYM3rvddq22qVRp5a/JmbQ1Io4279/2GewGu8f2xVefM1cYE6Cx2luVzR0Npdfz0vLiqhuKm7puFNfmoBZAShN378zPXMfDsaPrYrpEwb59r1Kl44pVKzfvVVBYs49fHWAXIMOAjhkClL5C+PTLx+fPDlZ4DBKDMD2HQs+imCtLqzy2zaODTo/OLMICYeeykDkE6h8CD0ygRujrRO+2mckhDAM6+oeaunsb4fAxJHpSrl4nMWcorFkcBebdNDkDBrmWb3BoTU7jo5ePnH43eYnMk3L9EY8jaNg5Crx48/TpZ09++vuff/zLn79491VwYzMS2d/a2vr626/+/vOf/2tGWiXQ6DIyKrcK7ddhQyaczzDr1WNdmmmbAhHln0UGsykQ0do5vw4T0M/8H8kK0K8o/XWFGc1NOuQwmwRsEQEtIqBTDgvoMDtW/L6LtOsg7TpIYTsxiskd2+Kug7Tnohz76b8q4iFvWObtSrhBNKUTTOkEUwYRyCqHu1Von3Zmwzi/ZSGEbZR9F+PQy4imKg880TmS/MvRSjtuyzq3aZndMM34dAi3GmoSTOi5o7r1Ee3asG51yLQ+auKMaKjdImwTaaR8vqcYP1TFhLfwiMNswiAN24seugnsqMRO3FtdAKjX8TbVklPHCTkkPjM/5JZs++TbfumOV2RV06ryP0q7/Ju8+A8KEz4pjH+/NvPS7auXb6S9X5PwH6Wf/Et9wn/WJ/xnTcy/1cb+652U/2zM+P2dtN81pf9u4OofB7L+fbTwPXRDggBc514a9K2Pb0kgm1LIqX3xzEfdty+GrYu7DnLYTorYSW+PJa92Oade2oGLGtTNHrjJ7x5Ifnys+OGB+FWQGlFBPOuDXu7QgRb5aZDxzT7v7Tb3gWl+WzqxIx95aIa9C1N/POZ/FeF9scl97mc985AfO/AP9KhzDfqJBvtCPvudnHI8N0otj4Wn/K+xS/8XKvN/WAEFPkSZC57vRRWawVma8WQDMMMAzjKAs6yoIhumxIwpNmOKrdhiO7bIism1TmfYp9N9s1luZEYQVeQBlArr01iFqZTUtOWsQkFemay0SlpeLbt2fb2s1N7XtY0Ch2YhRyx8mIUNr86HljAbzJkNOsYyPa4FtYp7rloABXZoiQNe7EEXm8FZmvFEKzTHAc+3IYq14CIlpMJMaHGxR41LI7LFbjWxR08d1FJH1ZQx4wosqCLuO9cOfMKzLcVnD2xfPvYeBmTrZKiQhrFL2XsG/pGUtLs87CeUO+fSbcR8P/f+iXv5i7PNdy/Pv3hx/vXbh99/ffTju9DX54oTJWiDWr+5WLS9kL2zmLtPLTxmlp4slR0zyk+YFQeMsigjDxglh8zSA0bJPqPokF58uFh4TCw6phQdMYoPmIV79PwwMXsbnxWaTt+ZydlC5/lh+S5YsRNVaUFWq2FVIkCJYLKUP1WxPlnBmbrGhzXQR6unbiUAbicC7iaN3IpD9GQTwZV84j0huVnO7FDQewWLnWLqkGIFbJPjNqysw4B43yf06Wk88jgJ0QYbqOm4kdF7Jw85eg8PGMV3zcAa4SQEcY3ER3dSR+6RU6/2ZOTdG7nRCb/RBWuYZHYTlR0sXiVQVNFmvNsvqx9k1gxBa/qnu9CLk9SZMUpfC6q7CQ0bYoFbCLNN06YZ/rnK/czsOVKZ6AA4DoC6d6Onox1PwpkIE7Q1KE0IJ8ngMBXsnhqYpx6P0Y1dMo+mmCbS9aAMIzTNDk1xQZJdkGQnOMkGTrQA402AWONkjB2S5IAmO2EpDmhyFIdRTFrACTZokh2WbIMmWSGJdlhy9LMJEGcCxJmn4i3AhKhMgDjdZLIOXkzsSr9X8F7j9YzGxuvV9VUZeemZBWlpV+NLavMX2ASxRcSWMdeUNJObB51uuz9Y3DKQ3zFcSmaNQaabx0E3VTryEhsKgraZLOs2h9i/oX9wvvP801Ollu8Nmh1OpVyxTGOgRBIqh0tQatjHDwJ7h26HS7PExs3OAWGIvqUl+OaW7OefH/797+d43ND91vLqysT7raUVZXEff/z/FBZepC/Bxieb7jYXs9fnoZiBivrsqtt5pTdyRqBdlOVp9jqud+j28FgTFNY/h5ukkGEQcGfj3eLbtwpuNRQsEMA///xdOBxouFmTk5uenH7xxt0y8hJ2ENBu8ynlhjWlcX1wsvV6Q1HvSPMCDTMw0jYFGTRYZCPjPSlZcQNjXbV3Kspq8xpaqrrG7lU05NLWccsiChIPAWEAAjl/hb+iMapffv4CioLQl6lg5ERVXVFc2oWckpSckpS6xjL0InhFQkPMTZ483VqX0vA0BBg1rDYJENgJZ0C3LqGC0YP01TmLRw6dHm3qqENgJ3BkVCjievLqxOEziZX85vZ7CzQCkbYIQU1RWLMg9GDX8D2ugi0zCteVK8QVfMvA3anp4TF4j0zPWRNTGluuXc1P7ui4CwD2M9kEvpzB5i9ypTSphiNWcbhiVmDbI5ILTE7T6eMzoVy8SF/47KuXX3z7wuk3Pnrx4OzJ6d9//tuLVy/Pzh9tbYfNZuvh4WE4smWy6v47Xyvw1xPK0WRkdEz0G7E+w4xHN+1QIaxyqEUGscggVjnUqYBHMRl1t7pVSIccZpNCLDKYSQIxisFRlEY9sW4txqlA2mVwixhiFoGtEqhbhd404389EhmdJsN2YthOjDLy16PKJwHGkY8Wti94dNNWOVTLn1Bzx3TcyWi1bPRlOKCfDerx2xbSnpO+72IceOj77l+6XiNOYti+sG2b37LObdtmt6zYDdN0wICySYDG9VHd6pBudUi30m9aH7ZyRy3sYQ25cwV6gwGoIU/WUCG3mNOtJGQzAXYPM1wH66nGTdxjzw5JmQg9n2CWUL3GNZduxWtaDzlEIacgysjGmuSsmN9kfPhPZXG/u5n5UX91CuBW1kRd6kRt0mBZTH/J5YHSmPs5HzQk/mtzxu97Sy71l10aKP4YXhMHq7wEqfwIXPE+rilJAKoyEe5t8cf8a4MRFWTfgN4zYo6ciyce6ql/6fkO56GP9shDfhxgvN7jvwqvb+tnI6a5cxfxqZt0pJ0OCScNlA4x9o59efjYsPDATD43U9SEDvnszbBw4JEe+MwEf2XHPTYSDtXzB6q5TSEkxAOE+VNeWp9ppsk13a7tq1/Mj5m6/Btw3D/Dk/+Jc/PCBqJya7psA124gc73IrPd8Ew/5urGfElwrtiNLXTNlrjmS13zxc65Atdcnmcux4lNtaMT3KhkDzI9AM/Td6fgMn+LT32PlBrLysnVNNxW1Dbo6++aGu5Kiiv4eYXyymrT7duh4UFXf+fG1Ih7csA81Gkd6VZ13uPfKxO2Zlgm8z2wEjcs34PMs0HS9RNxRmCKFZarhVzVwMr0sw1mSpee2icnD0jJg0rygI4+rqNPqqiTxhV4UEM+8vBOQ5LPz6xvn3i+fOQ69ElENKh6edYnYYXElCMeepvS7sXku2czvfSKTWnviZ/96sz37tPzr948/+ar5+++PPnmdehVhL/NH/CTrm8tFG3hsrbx2Xuk/GN62Qmj/JhRecKsOqCWRUiFYXLhPr10n1myxyiO0IsOaEWHi4UHCwUHxPx9asEevTBCK9gm5W7iMzexmVszuRuoXB801w3Od8FK7bAKK6zSDKs2w66bYHVqcI0YcG19pIrSWYRpzFrsK6OMVOMHSxfHKrBDebOjV7EjuRRoJR1ejx+vRvWVYUZrifD7smWkUUjQ83GsuaGB2znNFQnXcz4qSvx9Zeala7kJd0oqxu+CAfdnF3HsaSQd3MfuvE3KyOkrLWpH3hki3Rkhtc2IBpcNbUxlLVLfMuUanV6/OzFbMzh5c3B+ikhCr8xA2T1d+Pa2efD46mDjzHQbxkiWP/PuPvFthaRaTP/oVM9wy+2+qqox2JSQMMVhTjKWRvCrwyAVvEcNqtBMJhgnL9sn0+yALD0oQw9OsYKTHKDEqKJTo3kqzgSItUOSnLAUJyLVAU+xQhLNoPgoINXjl/RTsSZwggX6i1vHBk40AWItwAQrKNE2lWCZjDOOXTGMXjaOXdFOJCmmCiG1n1Qm/qa+PKWr6+793rabTXXD4IFJ5MiqjCW1yVbUKyqvcm4ZDZzpnUC3jaJb26fqr7VktY1Ww+e7J+D3Gu8XdvfXTACbLA5+IKTbidiNZimdhd8Ke91+o9OlMhn5XP6iUEyRKZf0Ju66kGyyi+cX4AIxAwTuKypJ6O2tFQrnH57bTk707KWp+y251RWXO+8XXqu8UpT3AQzUfLhvNhhWbA7Rl9+c622S9oHGa3fK65prlBaJxSOfwY3PESaRmME53OTyClYgInX33qi/kVtelpxXEMNZI758dSKVr99suJaTl5KSfQUxN85XMO8P3UbOT/DVLLaA3NR1I7s4WWuTBnddjW03KEsErVleUVNyKf7DScjgjXvlxdcy7nZdA88O3mgtoazPRh4HF5bnxhGjoGkwaBrsCjp5Um7drRqRXIDEgqvqioqqchIyLsWlXYDPAraPfKPgbiBm5MVX52wxtXey7ca9craAHIzY3/3wYnYRCkIOyXXrQsUybhE2AeyexUPZa6RVAS206za51M6gpb2/ubm3sf5ebcdA09DUfQCyexDQ1jnatCql//Tzt5FHW1qPHIAZ7J9qWWAi3CEdBDHU0n4zOzeprf02T0TnS2g8MVUkp3uC2r0jn1i+qtJKZAqxTC3/6a9/+fKbt8trLKvLvL0fUOhEdpfx8CTy1VdvT09PTSaTxWIJhUIul8NiN8BRwP+WkSbhlEk4ZZWAnQp4lHxeDXrDMh8wzfoMM9Egh0UGibpyXEpEtKPVo0Z51Khfj36YpVCDCGQQgUwSSNTpY1ciXZrpaAGsSQgy8KcM/CmbFObXYaODYxSN0VEyqrB94cBDOfRSj/300yDzNMjcd5MDplmnGqkXAtTcMc3auIE/ZRKCzCKwTQpzKVFO+XRAh9uxkvec9OgcGe16/ZWR27b5sGN+xz63ZcWGjNMbWrRdNBXFpGa5V7Pca1zuNyz1mpj9YmwjD93Iht2iQRuoiLsE6G0C9C52tA7VV4kfv8VEd/OJACkToVzF2OQ0p4plltMdmiWvmbO/IQ/Y1gbairNj/rngwv/bkvcB4GbqfGfhfHsuujF5rjl9tilttiULfTcNUp8EvpE4VRM3VPbhSNlH8BvxmPp43O2kxaZk7M1Ls7c+YXanSsElPnqzj9kaWO3yrHZviEcfWGcfuklnHsrL0NKpBXtknD4wzjz2Ul5ssNW0XiGuxc6ZcK6Mmqi9ivkW4kDR1M148vh1EwtkYUGF090DZR9P1X5oXry9x+vdZN/fWh3aWQP6l8Eba3AdoUeOadJhW6jtOUMZv51I/w/U1Yujl/6/6awPwEm/QWX8xj5RckS4vYEs2sEWBxCZfmTGBibTi8rwTmduzOaF8MV+XHGQUOqbL3LN5Lqw2b65XN98tmcmzYfJ8KEzg6gC22g2p+ai5FbmWkXqQkYcq7iQXVIurKhdv1oiz68UpF6VZRXJswsN5ddVxeXupmZH8z3VzVrtnZvi65XLZZnCxnTLROHG9DUfssgKTDcCkoygJBMkzYi4KgXkKOBVbtZAUAg1rwI1rCn9Gly/DLGuo+w8jJmDdAjmdi3sh1vy5we6V6emL5843zy0R5zc9bkhIX7MsjTtoIG9+E4PpsaPyQ8QCjz0Gp+w/yjA/vxl8IvPjt++efLVV6+++/rZT28Pn25yXcxWJ75kj1qxu5i/Q7i6Ryo8opYfUcsPaeWHtPI9cll4sXCbWBihFkfoJbu04jC1KEItPqaUHZNKDyjF+9TCCL1ol1a4Tc7bWszbp5Tu4As3Z/KDqAI3ON88kWOayLOASpyIGj2gXD5SIhwqXrqfi6mPX2i9KkG0Ked7Ffg+/kwbH3efiaxfAJbDetNQAzkzQ8XwrqKBm6k99Rk99dkz4y0kRD8NPTR6r7Qw9t8qU9+rzb5clnyxIO5C5oWPbxRe67wFHOsj4gncvqHZ4WFufT0uJ6//WmH7YhuQcx+61kOUD7CNjYumOzP+yYVNDMsCXaJ1TYNaAVggEQkgT46Q2tpx7R0k0Pha07WpsVtAGY574tw+dPrMHAGgpbu3qa3n/khF2SBwbB0H4uOHmbj7M6S2SQV0RAWu0wNTbeB4LzjbDcoxgNK0wAQjIM4KiLMC4uzABCsowQZOjMoKSrBDkqJjYtSVY4MmOeApOkCMdvKKZuKyevw2KiunAAAgAElEQVSSARBjhSRGX2hNgDgrKNEOTLRMxhlGL+tHLlkm42zgbDW4ZKzsjxUJv2m9mT811T8OGZmEjehdKvuGUajjErnkmeX5VcM6iokGYAc6Jm71I9oHprtu9lXWdZYS2FAyB0leRkjVdE9Q9fV3j//8t88fP4tweDS+iC1VCyXydbtDZTYJZrATzOWZ5dU5zPy4QEpnrsyBYEPD4x0V1dnV1zPLShO7u6uplAkcrgc4WdfZntPXXQQB3rxTn1xVehEMuOOwr1lMa1s7Jo9fI5CzsYuIQVD//aEO6hoZAO8dHGvEzI1i5kbn8ZOra/MK1dICETw20dLeUXc1L3ZotJWxhOvqabxWU1xefbX2bimGBFRauW2Dt253XGsZbGjuayitz6tvuYZegDb13ALAh+HYqb6RjsT0K4npl8ahvXXNZXXNJSU3MurbimtbC2fpkNCJQ2mTEFhz/ZN9VQ2VZ88eLDLwNxtrSQwCgTI3PNlbVlOYU5za3HWLJ2PPkVCFVVkDU10LrJlb7ddvd9TcbKu+01m79yj0l5+/VptEd9tqN/fcdp+OSMWgZgAw1NgsHtred9fiVmusEsbaIooAyavMvH63/HpjacforQFQU2P39Zrm0qb+eo6SsapgEjmzxFUMcnFyANjaOXSHI6TCUOMDQ+0TgH6eiG52SOjLmKXV2cCWUWsUODw6+hKRvbqk1qqOzx48e/VSqpJJVWJvwK5QC+xOnVwhsFgNz54/2t3dEYuFer02tOnb29+Eoyf+a0Ya+JNmEfDXep1fyRc0z21Y5jcs81GTajTaYZFBohc/ohciA/oZrwYd7R9wqFBGMVjLBxhEoF8eZuVIhxLtVk3bpHCTEGwUgPS8KQMf6FKitq0L/3hfXfyHbWchmpU89FD+cSqSdOSnHAeo244FlwZlFAM1vHHV6rBqdVjLGdevT5oFILsE5pJPe1XYTSM+YicfuKJF54s7loUdK37Hit+2zO1Y58O2ubBtbtuC3TRhtgwzfgXSJgQY10eNa0PGtSEju8+w1GNi9uqo3QpCu2C2ZWW6kYG8Q4TdJIDrscPV2OHrc6N1hKnbNGQnZ2FczkLpePMWKcWqpNvVTJ+Js+0S7HrF4hVkW03i5J1kTFsadSCf2pNF705ldqfSO5PXRvNoPRnkroyFjvT5lpT55mR8awqhJWWhOXmxKZnUlEhrS1zuSmX3JK30xgvG0tSwAstchWmuyjhXbSPf8bI6PezuwPrQoQrq5/RqCbdsjA7v2qiPP4Xry8f1FS2D69dgt0G3ktvzf38z+X9Xx/5LZ0UcqKWsvyar9OPfFP3x/x4s+YMBd9u20OCnNctA16id+QttJcCa1N6Cj7rz3uu7+oeezH/7//l6r+jWDutc9/mO+3BPRpzEcWTZqrvvzU703gt7AxsIEgTACpAAQYDovTf23nvvAFEJECBBEKx7b20Vq1iyLFmyHceJfZyT3Og+QNHJQ84d439Yz+thfWvO/59ztub8pC37NTkmTYZ4pETfMxLv95c+PlYWXFpLzg2kSzPu0ow+N4Cj6pyIGnBqhCasyLgVnbATzu2EczshbsPHzJgTAzKkgQZUwBMD8tSAiSjRPjF8rTHL10lcY8BM0HeHydilUtoStWyngLaKoGzCSFtgwjoAvQsjrkMxezjKBoawisPtFBXsFhdulpE8bXk+EflElR/VkP1S+J4we0eYtSuFHGiJCz1Ybz/7dsd8vKjZHpfszmj2ZvXeRUtwxX40b/LMGWPbAy+OFz5Obv/qpeerD/zffBz4t2+St/6JOWNzb0fRirrh0Mj0G0pP9NS4hRKzUwN9tNia6KPrpa+/iv/mN7e//8dP//jHb/74+y///O0Hn50vBYdqvUbkdR/pzol70Ut4NUB+OUB93kd+PkB5bzj/xkW66yffDVJfDOe/GM6/GyKnsq+vhvJfDlDv+sk3A8TrIdLNCPFmmHw9REr2EpJOQtyEiyjRQSnCL0a5BfAtHnSFC3fQHqmpb6kL74uJ77QgfioqTOvvKFw2NS/b21Zc3OWBttWR9tkBjktXqujAqFpw8ka8sBbXVoFmFyHrqPBqIpiGy8U8ex3z7HVKzn3kkzcB7/ws6423oE+zWVWt9Gqxw7GjMcyX1ioqmofRJWo0tqWG2uxsVE40qsfrLTutIwdlam+lMsy3XVgWgoalQ/OaQ2gdNk2O2ZfNmgU6w0yvs3c0DZfjeIJy4Zi8/2wncLJ5sDs0Laplc+sau7nSimK+uHPcoVg3ccf7mvuH2KplkfBIz3ZLEWF5brgbEJPDfNLcQ2nmofCpT5QekmaH5bmpXmuKlCk/8r82V1NO5LEa6JNlucVpbnGapyfdK81MVZxBea5PkuXtTvd0PfPwn7o7n/iE6T4JeL0Lrip7XA56rRjzjNfOsPcbL1/GX358tbw3OzTfN7g86lgctM73ixyyNkVTGaeATMeVthZ1W3jFjeRiBt40KB2aMc6s9PrDGx9+cvnRpzeffP7i9//09Te/+/X7H79KXsdfvhff250eHTPt7M/ML/XaeqWDYwadTVRaTRH2tIh6WnV6QbewnkLJYtRh6uiI0qJnTWyEoJMi6irSyGu7O0vGhnrch6PDg4qhEY2rXzW5MDA211/KKC6rr2jpbmJwymy90t4hpd4iGJnQ+49X5hacdqdErmhTajqb26qR6GxqPrK6rpDTWlvDLGJ30FR2gWtSyxHWFNXhCxl4TBGYWo3dO16XGAUIKrBJ0CDTd6FI4AzAQwD8GU/MLGsg5lcjiuvR+bXwUiZ2Nzx/dL45szk6vzPF5DJahBxvxN2j7qLRiwU97bYBs8LQA8UCYDhgTWNFC59V1VAGRmfJjKIWYSOxBF1CzytlUOmtFZZh7V++++Ply7jOojpPnuwdbphtam4nu7quiN1SXdtY6hjUzq4NGpySua0hy4iSTEOUN5IpNGh1E7WwFkNj55U3UsrZVIGmtUnCsI6rhxetCgu/vbu+sbXS3q9XqLvrGiqKyrCOfuXa9uj6ztjFjf/qLvz+L67e/+hufHJkfHLs+csX7iOPq8/Z2+/Y3duYWxgdHXdMTvaaTKqPPnz5/O5qeKh3d2d9fWPh6iam0Aj+T3c/uj1L4tRt5FQfNUXKsyNz3GuJey2ppmuKlL4NeWBD6l+XhDaVJ7va2L4+dRgrvK32b6qO1uSpUtKzKvOsyrxryuCWNrZvSt1nDqyrvCty74o8vK1NbZi79NtT169Suj3uvQ07n4ddL0/6Xp70vYj0voz1vzobvDp2nRzoveuygyXRznTn1iRvZ5K/N93lWejxr8i9S7Lgmiq2a7z0Ou5CA8+PB26DfdcBx5XffumzJb3mS5/lym++8psvfaarI/Olx3K+q49syP1LIt+C4Giu0zPD9Uy2+aZ4npGWbVfjook+oa0aVtP61OV9KppVWGjhF5r5hfbu8n5F/YSpfXFAsjmu9a72BbeGI3vjZ765q8jye4ntE894v6rO2oYc5kHnxbjFbuRKF2SVD5pvy1rpAs92AKc7wFMd0IlO+HQnYrYTucBHLXQgFztRK13Y1W7UigC20gXeEoMPFXCfFu3RIP0G7JEef2Qg+S2FPmuZz0YL99d4LcW7urwDa8WWqWLdRHdxidYWgqYeyctPq4O9WQH8aX763yPe/n/wT17LBzxEPfop9Gc/Qvz0/2rG/NzrrAs6aD5TyRATyM79a9qTHxU9+OvCRz+iZf2kAfjzVtjbYuwTdV6OugCozMtW52eYip8NVKeHdMVJR1nSSokbkRcmeMIIielzY3pg3ARJWOHnFsS5DXtuw5/b8HEL4cyMjxpwYS06pEZHDYSwBnesxoZUhG0uMCAh7nERveRHTjR0BE8dR5EXsAVzIMIiCO8lVZyVN8TK630FFcHS6nBlbbS+4ayRGa1nxNoaQqLKgLw4KC/wSfFHEoRbAt0SAeY7c+e6kBuGiqsN7UfhyeiWc3NCsTGh2ZzWeZYd/vU+z6L9YN58vDl4d7z8ydXBl6/8v/1l7Pefnfz5y7P4jktSA1xSVSenRKd9rAM5NqjFhlQ4j4ro72+4OrB+/HL7l58f//a3N7//3Qe///bz33/16R++eP7J6XxktCbqxF7YMJcW5LUVe+cg3LpIN07itZN420tO6bqPfN1Hvukn3/STv58J6aPc9pKvekmXfcRkP/FikJQcIl8Nki/6iOd2QtxCODMQAzLEenPaROVbvcWvmwt+Lif9g5T4uqrgnjT/PhfzBgf1ehP+bTUTZeLmDchoEybmQl/LXH/TgKHS2E1RNRPkTGI3Hd9WhqmnwMsQ2cTM+8hHr6Me/RSf9ibm8c9Rj94BvXsv882HRACBVdPJ59ss9g0ut49Wb0HX26GVahiyjlPaMd4zMMDS99HUU2WqzTyBp1x01KT3S0aOVIv7lo0hiWuxb3HauerQLDFqLQ10F6++r7VYpqTL1y3Td96zi32/Z3hBXMWWNPMGLIP0so7meoNWtKhqGbc29uvKhINNvDVJo0dBOFaAoz3AUxkwIMvxSDP90qzUroCoChRWAUOK3JSC8pygPMcvz04BMqQChDWgiBZ8ooMElbk/tF798uyUcxlSAH7otXq70jz8px7+00Nhjk9NdtQDauE/L8E8gYIejYy7rl+eD0461GbJ6NLgomddNWRWDpubVR2duo7GbkZ1e5nYwudrmiqbCwpqsflV6EZuucLQueNZPI4efPDxdSweuLg6+/SXv/iXf/3T9d3Fe+8lDg4XVVr+8sbI5t7UQWBRYeikc0obW6t1Vum+Z2Vg2GA0dSMRj6or0S3NefRqcHHBk2paDp+X38Ih2i2th7sD83OGkRHFxJRpfMYyMG429aqEqg4qjSw1dOusPaNTprXtUVuvRCxj9Q0pZxecjl7F6IRVIuM2tdRw+czickJBOb69q6GyIQ9dkKXr75rZ7muV0vHlEDA5DVGQI9S3rnnnSplUID4NVQAso1NKa8kwbCY2D8ji08pZxCIGqoiBoFaDS5nogUX9wIKxnkeb35lQWaVtIs7AhF2mE+aVYnuUnXNrk0J5RzY0raKuuI5TRS0llNUWokhglVVaxSotqCIV11FI5eiGziqJmX/36aXvxKM2KM/Oo8cnfgazhkTFVFQVsFtqcFRoK5+hNHc6JzSWEcXi4QhXUV/KwlU2kfJr4fhSMLUGRWvKr+WVscX0NiWT0VHWO2swDyuahXVqi8g1ZHL2GctoeZm573IFddHzvYXV/v2jhUB4+6tvP/6P7/5ydh7tkYovklff/u63Lpejk9++s7vu9e8sLY/2DxiUSuHR0c6rV9d+//7xsaenh9ctbq2tL/zvGXkwL0qdx0r5haFNdWqb+anHcuqxnB1Z415bwu8499lPDoz+TYV/XZJa8Xq8rfih7ozu6X7wI90r0v2Fnr158eGS1LeuOt4xBjZ1gU1NYFPjXVO6l2XedUV4T392aDz3mC+8qV6o/Tpkvw07b8P225DtZdjxIuJ8EXGm6sibiCvuNYV21J5Vye4Mf2O8fWOUuzXecTDd5V3oOZwRHs2LQ6uKs13dtdfxPOh6HnTd+h03PvvVkfnSY0q6jZce09WR+dprufFZr722pNsc39NGNuTBVZFvQXA0y/NOcwMzHb7x9v2BplVbw6yhelRD61eVuxTldlGhWZBv6iywdpU6JdVDWta0o2t5SLY5qTtctvs3BiN74yfuieTx4sXx/N6MrLcTOdKeu9ANWesG74qAe92A9Y5nm4Ks5c6Mpa6c5W7Icg9sXYLY7EFsieDb3YgdGeZARdhX4rZ7YDs9ILcSHtAifWroQU+OXwX1qeEeOcyrxvq1RK+G5NOSjzT4IwPFaymdFeHUVWldRY/5RZlM7IMa+DtVkHsVkHsF2W/jHv8U/eTn6Gfvwu//HP/wbezbf8NE/NzrqA/3VgdtpXM8NP3Z/13x+K/L01+vBd9rRD3lYB7zcE8V+QBLDdZAx+lqkdoqsKk6u5+Z5TcUntoLz6yksBoc04FPDaBTA+DUADo1gs9MsDMT4tyMPjdjz8z4MzP+1EQ60RGOtbiQBh815AWU+LCWHNaSt/mQkJrsleHGytNMwIwBMHaBULxTWLNKKJ2EEvaLa2Os9vNWQYTd6m9o9NTRjzmsCIcdqKdHeY0+Uc2RvOxQTN3qQGx2gHaEkJVO4FhT1mArxDvU9nF4/KPogn/NsTqqXBlTbswYjjYGgruj3rX+gwXr8fbIXWTtk2vPF69Cv/k49u1n0X/+PBpc1vDy7m/pK0/6Gpc6IYvcZ7siwJ4IcaAoPJ2UvApO/+K9wy9+Ff3sl5FPPz798tPnv/viwz9/+fKL0/nISFXIDDszIeJGxLkJlbRik1bshQWTMGEvzLiEBZew4C6s2KQNd2nHX7sIN73E6z7SpYt41Uu66idf9pGSvcSLPuLlAPl6iHo7XHhuJ8TMuKiB4JXCl9lPxqveGKa9NVDxwFXxyF7x0E575qrJtlbnSAseNaNeZ6N/1ka9xy9NF1XnypgQVTNS2YSQMMEdJRmt+ekN+PQaVHo5JL0o9ykl/V3Ckzfhb/0N7uFroJ/9CPbOz8Hv3Mt962k5jtZeL3LZZwzaKTpNV1HnANQYsmkSCKKqraZ7wrTgbLMPM0xjBd0bBdyD0o6tSslOk32ne3pHszQp690fWZ03LwyqlzjVdm7dkIW/NNAxZWOoV5WDZ8vu2NJeaHDZUNepbhOuTayyKturizsV3Yvytjl9XZ+0QKAoY422M450ZScabEIFPZPlnKhyA4qsiBoQ0wBPtaAzHTiqBf0wIhlRA/73rKQq51idG9ECT3SgqBZyrAQEZN+jMZWDDcpzwnLAsSw3JM0JSXP84kxP17ND/pN9QdZaJ3iwGcrEvV1JysxJe1PYzV1ZnV1Zn7E6tIubM3PbS/0LY0Nr0z0OpdTWo7R3uyZ0ChOP00mT6tvkRh6LVyHT8XY8i6eXgcRN5B//9O0vfvlhJBra2dv2B31rG8t+/24guNkja2Wwiqz9CvfxmsYqFihbOyXNKBLY1qebmOkNR3ZXlvsP9iZVCg6VnNHIJDRxKEpFA5tF6uqiSSR0raHZ0dttsgnsfdKhKYOpT8KTsiCEDGO/PHS6PzBunl8ZMNq6W3iVvUMqb2jN6pJZHMoWLqO9k9ktb+eK2AanjNlWgS0C1LSQGB3Ulh5ag6CooomIrQDk12Occ7o2JRNIfJpXjYJRMp7kvo4vBGCp2aV0TJOIRmsmECtz8BVZ1FpQXQe1S89s6qnsVHN0/TKulCM3iY4iOyOzjuIq3Mi0PXYZpDGK0gAPsFQYlgrLK8MTCpD55QS5SVxUQ3kCehdCyiRWIBl8mrJXdP7+yWdffzw4NjA2MTq/OJOXT8LhkcVl5KY2OgybDcNm1nIKOhWNmt4u3aBQbGsu4WCp1VAw6RG1CklryqNzS8s4eeXNeaYJVUEDHlmY1S6tF6qbq5iF+eWE/lHn8GRvYSkmI/ctvog5OefYOZjfcy/Hzn3xi8hZ/MRkMnR3i+/u7hYW5uh1VZ38NlefUSbn7R8sWM3yhdmRD967PosGnE6jQsEvLsVTCuD/PSP357pTmEz5fCmTL7ZvTI0hnh1Zz3321HabmNsc2lEH1uW+tR7fWk9wU5YK76QyPqn4a6rduj0j3J4R7s2L3csy75rau6b2ratSjDxclhwuS47WpJEdTexAG/cYEl5TKlZzFbTcBK0vju3vRZzvRZwvT1yvzgbfjw89j/VfHTuihwb/pmJ/rmtjvH1tuG1tuG17jLc/JTiY5rtn+d4FUWhVcrqjvfSYrr22a6/l2mu59JguDg3n+7rEgT7pNl57Lbd+x43Pee11JN3ms11NeF3mXxZ65zu9cx1HE23esdaj0dbdgaZVB3PSUNWrKLH05Nt6iswCqomfZxYWO6VVA2rmlIW30N+zNqI6WLAGN4dO3dNx7/RFaOEqshzdtQ8J0YOtaXMdWWuCrG1+xp7g2Sb34Sb/yarg6bIwfUWUvSrOXRPlrgmyNjoyNzoyt0XgHQl0VwLeFgP2enLdcuCRHOCW5rglmX4lIKACB5TQiA5zosdHtPiokXhmox6bSce2knkhphH21xU5f1UJfr0c/FYl7EEF9HFh7n1q5rv5uY8KgOmknGe4jEf4pw9Rb/99ZfaPt7TlAWtJyFrs0ZY2g35Uk/5jOugeG5fZlgfqzAeKioH6SqStgWRpoupYeA0drKvN7GPnHBkLQiZySI/0KXKP1bkn2tyoDhDRpj5YkLAOcmpARY2omBEbNWBO9PiwBhdU4wJKfMxYGFJTTgyFATVpkw8O6ykRA3W6JtOam9Wfg1mlVLrLG9bzqgdB2I3iGh+rbaO63s1pOWpp2WXWBdqbw7zWAKch1t28zS3e7KSut2MX2IAZ5tOZxmdTnIwhds5gG/J0XvH52cpdYNq74tia0m3NaHcWzf7doePDCf/GoHvZFTuYfHW2/dmt/5cvwp+/Cv/x18n/+Mcb77xCWPpwhAvfkuK3xNANUca+DHQow0Ud7FdbA++HVl5d7v/6y/Pff5v81aeRzz+If/3RxT99dPrL8FhsiBY2wc4tqIQZlTCjLiyYCwvm3IQ6MyBiOtiJFh7Tw+MmVNKGu3IQrl2EKyf+yom/cOCTvcTLPlLSSUjYcec27IWLcNVPfj5clHSRz6yEmJkQUqMPxaA9fs5eF2itHbDaCp5j5Y4x0idZubPt8BEW0FDxWF54T1Z0v7vgHo/8RjvhjU7KO8LiR6LSZ1zqPQ7+7RrYm+W5bxZnvl2Y/nZB2lv5z35Offz3+WmvYe//GPvgdeS9++inuaxCppyrnRteVnQ7assMpZUuSI0xo6ATiaxpruwySUf1rY61zrHVWu1RndRXK96ukh40uxZbhuaFY6Ndhk3HZK/Arm/rr8BKa4haed3gBH/GXCVZkvSezO1G53cSY1uDLQopg7c+vsJnd5VS2DLxmka0La/pVdNUXEq9pbHeb2afmoqu9ahzRU5cDzrRgU613+tMB47pwDEdOIXJMwP0VA9JUTOsAYQ1gIgWGNECwypgios/pF5T/mUKkMey3LAcEJLm+EQZR8I0d3fuRhfE0ZBTAfoxPvtnWHgmFgOvqiztkfANRuXS6tzYwsSqe3twcdw2ZrcO6ScW7APDsq4umsXeMTgi15s7HP2y/hGdO7i+41k+OQ8kbk6j55ED9+7C0rzDZZ+ZnXj1wdXzl2dGq0xt6h6dc/7qDx9ahjScrgaxViBQcCcXhywuzeb27Huvzj54PzrYrxjsl42MKASCys6uSm5nucUh6JbWtnWWCHpqlfpmpam9b1w1MKETyBvzKuCVTIpjUG92qfRmcTO3qq2zVmMU9A1rB0aMNpfG2quVqoXVzFK1vefDr2+XDsZq2/Ia+HllLDhTWNDQlV/AhFe2E/mmRtOUpJiFI9fC6O35JBroQdbfQvD3WNwCoYreKqlkdOYVMWElLFgtj9SprW3qKavnF3JENeVsagUrv6Gjcse7YHCJ6ziFIzPmkVkHhgrBF8Ah2KxHWW/hC+C5iGeltVShur2gGgcmZryb81pRI1E3KuHpWP6r/fc/f6XQynUG7drGckEhBYEEE8ioBlYVigC6l/ZTcgmcJahc9owxBCXVnXn4GiC+AkCphjMFtBpeSRGThC6HYCogMlcXT9NY0UKtaSviypgCZSs+HwGAZc0uT55fBglUIIEKbGwuOwqsX95GBoZtzj7z0vJcMOgnkUg6ne7qKtnSysrOeYpEA1js8oPDxZEhy/rK9MzkUOLs2Ok06vVSubKTRIX8/zEyFahJHVs+3tJE9wwnB8YUIH9Q3GuLuY2hTWWqlAxsSENb8vCOMrqnOzs0pqZE3MuyndnuzSnB1nTXzmz37pzoYFnuXlX6NtWBbW1gS53qx3pWJcFt1fGu6vRQd36kv/AZL3yGpN94FTC9OLa9DNtTjHzvtO/VWf/zWP9NtPc8YAvvad2Loq1J3tpw2+pA88Zg6/ZI28EUzz3D88zyj+Y6g8vi021F8tBw5TFduo3JQ0NiXxff1cR3NRcH+iuP6dZrv/Y6bnzOS58tfqiPbCuDqyL/osC/wD8cbT4cbXaPtR6Mtm0Ntcw76oe0NLus0CEtMnfnGwX5FnGpU1bdp6wfM7TOOIUrQ4q9ObNvrf/UPX0ZXLo9WXl+tnETGF8xVcyKYGtiyK4EvNuVcSBI2xc8ORCn70nStyQZG5KsTWnuhihrnZ+2xXuy05F+IALudOXsinPccrBXAT6SAzyyXK8yN6SDBNUgvxIQ0cBODagTLfxEjUhYCFeuvGMDxm+mzgtRDZC/qgb/uAL6ZjnsfkHOOwXAB5Tse9TsB6XwrGJoBjHjIebJO+hH91Dv/qQK8OMtXXHAWugzEo/0hS2gv6rO/Ds6+J0GfEZLAbibBlfXYc0NOHMjwdhE0rAwsqocdU36YDPQZy7w6bB+DcyvBIRUOam/+5AKEFQAgmpISAs7MSAjBmTEgAzrUcc6ZFCDDKjQfiUmaiiIGgrjllJ3D2azAxwzFsUtJQsMUB8M3J+Dm8OWLhHLxxH51gzYfGHVVh3roLk90iNJaNWnqp6YVHjY0rhcVbzfUr3WnDfLQs7UA6frMiZqH41UvztU82iwIWuoBRObUXwUmEnuj0Y2+0KbTu+qyb1s8G71+XYGveu9wc2B29DKZ9e+L987+fxV7MuPE7//4vJ//fY26Rno7yKuqKgeAzVgwHv10CMt4lBGCNs472+NfRw++CDp//LT869/Gf3l+0dfvPR+cef55enyiy1N1FVwakYm7eiULmyYpB17YcMkzKgzAzxuRCbMqKQVc2XHXTvw1w7slR1z6cDEregLBy7pxCft2IQZdW5CXtgwV0580km46idf9+dd9lLO7aQTIyaogvkk4EMByNsFcwuge52gnU7INh+y2g6YZmdMsjInODmjzGxXzeDVq3UAACAASURBVFNz6QN98X1D8SN96eOe/Lf5lDfaCW+zUe8wYQ8Y4Pu1gHeqc37WjLpfD32zEfmABriXn/aoCoHtqmzqlzlmHGOKDiOntpfOGMXTDIh8IQFWxyrmcxsMknrTBn98p8EcbLeEWvWHjfpA15hPu7lv2Th0zYZn1kekvQZuXzGiOw/UJa/pX5Au2+tkK/Le0PTW0chywDZnquZ30bgrw8sOtbWIRG/jThtUAVFNr7LayCZx5DVMt6nz1Fp7bcRdaHMSRkjcDI3rQXE96EwHjOtBp4bvFdMDExbYuRkaN0FODaCoHnjyn39mx0pAKgQbUQCiKtCJEhhRACKK74vIoDw3pACkhiOD8tyAEr7Tg1KVPWARH9EIOWQMJDcnAwTMfnz/HQoB29bKYXEaed08rrB9enF4fWt8elJnM7C10orJYaHV0GQyNicS297g0tre5KtPrv7wl2//8Off/uO//O7u5dXi8tzAoOv6JvHVbz7Z2pmzOJT2AY3RJZ/dHHVNWvvnnCKdgNFGb+5slGm6B4bMB4fLF+ferc3RaHR9e29wbtGk1LGr6tFTyyZPeFZqYMuMzW2iSnZH2di8aXrZKde01TZQiXkgShGGUoKtYZbUMIvIxTBGU0mboL6ls35w3OkYMjOaamubaEINd3TVObPT3yAooDUjatpRfF1Vq7wknwkuaUFy5OVtmuoucwPfyGB3F9W2E0sZ0GoOSqSuEchpdC6poSufLiAzxXl0AZkpLihrwbB6StvlDERBNqUS0Syiz6z1MloKmvgV06sOc7+0uBqPIGahyDnYPGBRFQ6bB6xvKROqm/ElIADucauU7phVt6prqzqoW5H53/7Pr7p6+MurC19/+6t2bhOBiM7Lx5eUUzAkyNPcdzMhD2pbSwcXLbTWPFQ5AFacRaqE1rQVVbcW4mlwPA1OpmNItahCDrmshUKtQ5SzSTUtheRyNIIM/smbfwdC5X7zh8+v34vml2E43JqpxcH1vbmV9ZlYPMxuYipU8ry8PCKReHt7vbg0Q6FiIbB0MgVmdyhMJplW22OxaH7z9Rfxs8jgoN1kkXfwG/9PfqTYsyQ5Wpam5FuVp7a+RfYNqa1vKaVKyYTfFtlVBTdlqVIysCENbsqOt1Qnu9qTA+Pxru5oVZFi5A/aXZAcLMuP1pW+TXVqhtKzKnGv9Pg3ZaFdeexAHfdoE159wqu/8Bku/ca7oOVF0Pri2P487HgRcd7FXHfRvttY32XYFfUY/Wuy/bmu7THe6kDzSi9ntY+9Pdq0P9l6MNW+N9F6OM09XhXHd1UXB9rEvi4FyLMd9em26ntMui1XR/brI+el13HuNkV31aENWWClO7DU5Z5oPRxt3h9u2htu2hlpWRtsmrE3jBirXcpSq6TAIi50yit6FbW9CvqgpnHCxFsZUuzPmt1LzpO98Qv/wlVo+Ta2dhuc8I62rKhwOwqMR4V09wB9PTkBWc6xGuhVAw5UOXsqwL4avC8H7Iky3MKMQE/OsQLqkwK9MlBYiwzrEUENNKABhQ2wExMiqAX7lYATLTRuQkW10KgWemnDnRmRERPmrK98thvFgPyPathr5dC3iyD3imFPytBZ5cisMkRmOTKrGPyMknWfkvUQn/aQ+ORnjejXd4xFYWee34D16ikCzN9y4D/j4J405wF4FQhZPd7UTLZwCHomUs/BaRqR0sosTW3GGA8atBX79bigDhFUg47VwIgaFFGDggqAVw7wq6DHOuSxAXVsQIT08GMdPKSFBdQwvwruUyACKmxEQ43qirY7YFtceERdFNMXLzHg/QjYOLJgLb92vYA+Bs/rzcVNEUuGMHm7DU27nKaAUBCVicM9gh0Ofb2eFpW2bbUXTddDRyqeTlU/m2M8m6h9NFT1oI+e1s9C7dvaQ9Paw3GVZ1obWDH6lrRHS5q9Rf3estm9bInujXwY3/76vcg3Hya++eTq21+9+OaLmz99e/PNh54ZPW3HWh60F+yroXsqwK4SvNIJ2RCXXC8M/NOL5L998/m//+GzP31z9e3H3l+/2H4ZGo4uKYKDDccmwoUNk7QjU7qwoS4dmJte/I2TcGlDXzvwV3ZM0oq5sCATZkTCAruwwpM2RNKOvnJir12EKzvm0oy+NKGurdgbJyFpx970k+8G8676yRcuQtyOjRoRISX4RAGLKZCnavSpGh1WwvwykEcCcksgGx2Zm505azzAQlPmBOPZUOWT/vJHzvKHpsp3dZX3VGWPZIWPe6hpPZQMaV6WvDBDQn3Mx78tL85sIzyth2V0FBXoOZ1zhoF+mU4vMHc2T7S1reQVastLFHnAeiaZz6nWimr0swzrarXmiGfzCuzbbN12e++BbmPPuX22tBvf2J3QDul4rnykEP6EXYsQqCr1PdTmKZH5dP0osrifmNobatFyi1uX+pfWxudKqDVl1XalMiio6esqUzMpPF4pc03VdWJtTBrxVwbgqQGQsMITFljSDEuaYRcm6Ln5e6XeXkoJCyxuhp6ZIDEDKKYHnmq/52JMDT7TQs+00FMN5EwLjSiAYTkgpAAcK4HHSmBIAYiowWE9ZrUbwSe9LqBBBnRdzQ01aCQKAgACMjIyHjzMSX+akf7k0cN3CASYUd89MaxWi6vt8kpNB1HcjO4zNa7OayPhuZ29sa396VefXJ3fRjzBXe/xYSTm39heWlmdXVicPI0HXn10eXEX6ehpck2Y+qatB9GdqY1xpV2xdrQ6vjg2uzqVvI7OzA1qtEKrXWx3CXzhqbUdRyu/sL6dJDYw5dYm45CwWVzZ1lPL6apq66bTmQUGs7iru6mikoohwZBECBIPJBehCitwHG5NbWNpZX1xWW0hs72hlF5Cb6lpFNAr2wo5kqoOPb1NWcxVFjdJ81jSvGZlUUNPXo2A0NCTx5IUNIioNVwsnYdrEpJbxXk8cV6LkNIkLmKLC6t42CoetogNyWsA4Koy6Py8RmFZUT22uB7L6qoQatiM1jyhiqF3daitHVWNlOIaTEkttrgGQyoBoyiZI3PmHkNLAR3BldNFVrbAzGxSVxY0wbXDXd/86VcGm8YXPPiP7/4yNT3cwKzGExBYAhwMywQg0nNR6RQatpRJRZaCkBVgVBkIR4Pm1aIRRQA8DV7CoRaxyJQGHLoKDC/JLubga9sLy1hkCCErDfwIhMrNAD1jt9G94R21qZsrZDJbqgQ9rWubc1/8+lOhiJ8DyMbhcGlpT+0O88v3bihU7LP0t3NyH2h13Xa7lkrFymUiu83Y2dFWR6/sFreXVZD/e0amnMjUhIZvVe5bladuLKcWtP6wH/Ui4LwIOM991tNDXXjn++ROSt+Hffb04T19cEt7sCjZmu7amOSvTwhWxzo3Z7p2F8QHy1L3qtyzJnevytwrPQdLIs+q2LfZE96Rxw5UZ25N/Eh97tUkjjS3AfOd3/w8ZL0L256HHbdR51207/nZwPVJX9xvDW+rj5Z79ib5a4MtS07WoqNhvZ+5N845nGrbHWvaG2/2znVE1sSxTWl8WxnfVsa31WdbqtNN5dmW6nxHd7FvvPTYrjyO5JH93GOOHWgj28rwhuR4VRyY6/RMtqUYuT/evj3WujTAnrLXDWgrnIoSp7xsUFs7pG3oU9b1qhqGDW1rIyrvcm9wcyh2MHnhX7gMLt2drL+MzMYWRRv6/F0V0acj+hWIsBIWUYMjGohfC/JogW4dxGuE+3TQIzkgIAXElNAzLeJUA49pETE9MmpERU3omBV7ZsefWJARM+JYD43oYXErOm5GnpuQV3ZczAA7MWMvRqqnBPA6+I9o8NdK4G8XI5/QCAAaHliJB1RhcyuQ6WWQJyWgByWgJ8S0B/jH/8BA/N28FHlkQh6qgR4dTlvyVgP475jYB5y8bG45WFKPNrWSbG14ExtlZGNMHKymDmRmZE/z4CFLkVeDPtYhj1WQYyUwrAKFVaCAHHgkBXrl8JAO69XCvFrIkQbo0wC86lyfKterzPXJwR4JJCTHhWTkzVbIQSc20JPv76Yu0pH9OMxcYc1edethVescvmwjn35U1bJELD/nisOt/Gin8LiTd9TC3mbVbDJoHm7tKps0XQcapz2drn6yWPdklv5ovPrxQPUzRw1ourt81di6bG5ftnE3Bvi7Ix274/yNCfHmlNyzoEscjn2W3Pv6vchvf5H846/f/8evPvzzP33y3f/67N9+e7HianDxQOtKpN+C21UDNqW5sy2Z4xz0vrnnk7Dvz198+pdvPv3uD+/9+m7jYt+40Vc/q8rb1VGiJvyNk5Cwws/tsIQNem6BJe3Im17srQt/5UBd2TFJGyJpRiSMkHMD+NwATBhB52bwhQ2RtCNv7JgbK/LGjLozo57bsC+c+Dsn7saJu3QRLl2Ecwf2zIaOW9Hn/1mVnuhAYQ0goM7yqTP9mqygHuhV57rlufvi3C1+9kpr5mzjs8m6J2P0R5PNaWPNz4YaMxy1mabyLGNZtoWW46TnOqoyLZXPXAygqRoqKUKoa0qHBD0LeruZK9Ty9ZLuFW77anW+gZWnpmWxGzH85hKNotYyVqLcqNHuCfq2RX3TDHl/jXRcODatnzvb9kQ2t0YMA0q+o4giBWc0kTKYDCSHg60ZERsvvNGTLW94fNNA72bgmS55/8bkDLO2Na/C0s7fEzCG24rVjPwuZl7DuJAfsbUlTMQ7O/TUALp0oK4cqFsH8taBvLbBL6zQhAWSGj+9sEJTD1cOxKUTkXTAEzZowgJLmhHnOtiZBhLXQs91sHMdLK6DnevhZ1pYTA2JqMERNTisAh0rgWE1+FiPWxNjmrH/UId75FB3drY1F+QVQnPBZBQeB4EicrLRYODTe2/kpr9TSAI0lMNFHPyIuqJfmtevKLkKDR6sGXTKeoul48Az1ztisA3oeaIWbleT2aY+PNp8+Sq5uj7z6oOrz371Xt+oWSBrnd8eH1nsVTlldF7twOKgfdwh1ctsA+b+IWtrO4PLqzdZunoHO1TGar40v5oNKWLkVLdjihvhlBpgBYdcyMAV08nEIiQAnFZdU95Ar+a2NxeVF0CxIEoJtqSGQiiEVTEL61sq88rwT7If0pvq2Hw2thgDJmWXNVHxVYBKLq5TV64bYousVSwplacvl/QyJb1MoY3OlFAbxGSWmMzXliustVpXg2u0xTXB7VBXNPYUFrEhRRxQIRtIYeRQ64HVHSSOuLyWm1/bViDQsJq7aRUsLE9C652Q8OQ15ApQfiWkqAZOb8qjNRDQeWnTazbbWI9AW9ehqmlVVVRwsRQWsKgVyugusI9qpWrBzPzIV998urQy2ciqzcl9hkCDsgHPYDhgfiWpgE7BVaAA5GxcDZpcjyuoJ1CqkbgKWHlTfmV7MZWBK2CTKngFHXo238hmCsrp3JKyesrD7Lef5jxIBz4GITLIRSiukGXpVe8erRRVkPqHrH/5t39ZXl2AwMBAMCg9My0vn3R9E2/nNQJATwCAxw0N5Q6HrqqqmFZRgoCD8TgMhYwnk7AweO5/z8ijZWkqqhPcUKUwmZrQD6wr/Zuq0I725MAY99qSQVfC74i5jQmvKXagPd5WBDdlgXV56ixzaFMZ3NZE9g2RfYN3XbE9I1wb71gd4y2PtG9Nd+3Miw4WJYcrMveq7D8ZKdxbELhXhYENcWRXHj2Qxw4Vp25l3K26DZhvA+bnIevziP1FxPn8xPnirO/9xMjtSe9FwB7d0wXWZPszwvWh1kUXa97GWHExdsea3NPtu2NN28Ocg4k2/7wguCg83ZSfbalSjIxtKWNbyrNtbXxHd+mxXXhsFx5bwmOOH+qju8ropuxkvSey3B2Y6XCPtRyOt7inuPuTbasDrCkbfVBH61WV9aloo8b6cRNnSMsc0HJGTdwpW9f+vM2/PnCyPxE/mj33zl0fr7wIz9zuGw/tlQf6vGMzJaLDRXWosBrqVwJ8OuiRDuQ3QsMWZNgAC6iAx0rgqQaa0KGSJuy5ERPVIU4MyHM74aqPetlPPbVjEr2EUyv6xIQ4s6AubJhzE/LMhLh0EfwaWMCSN8wFtlPfZFMf0knP6HkgGhFYhsutJALrqLB6MpiBz6lGphUDHxIzHmKe/LQW8dpkN8KtR7tVQJ8W7ay5z4T8mE143FYM4lXAxLUILQdtbkYbGuHmJpy9nWBkw6xs0CQf4TXkHSrgxxpUUAY8luWGFICQEuyVgQ4lwCMZLKBBH8jB+8rcA0X2gTLLrcjwKDKO5BlHsmyfBByUoUNSwm47PCDKPxJQ99tJi7W4QQp5kdawUt64VFA3jsiPsoRf6Yc+ktluuzUvZLpXOtO5RBwWdiQU4lBX6xardLIaMk3PnqVnTFc/mqm6P1V9f6rmyVhthrnk6WgraV3H3Ha0r9ublyzMRXv9kpO1PipcG5ccLhguvJOfJPe/uAt+/dHFP3/z0T//7tN/+afP/u1PH3/3p5df3i2PKfJHhLAlOWxXD18SZg7W3zeU3NPTIJNilnfUElvpPxoTzyiLXTywvTltRgw7dhYlHNQzIzJhRSas8FRlc2FBXjuwN05c0oqKG2HnJnjSjLi0IC8t8ITl+8LozAiOmyAXJmjSCL00Qm+MsBsz6taGuXVgLyzIpB193U9I9uFiVnjMDLtwYi4dqIQVHjHkhrRZIV3msTHz2Jgd1GeG9NkBbW5ABfApgO4e4CYvc4n1eLr+nZG6n06w3plpTp9qzhlpzB5gpA/Vp401pG3wkTvd+BU+dolP6WskWxvLpuWyCYVJyxbLW0xqzRarYbi9WM9BddVlNzfC+A1YsbbSPFqs2GmybypHl5XDfQy5pkTQU61Uthu351bnRyaUXfpmhpKA4j27X0UCNVEyqwrTqHJGl2/D618/is0eOjia4tyarnrluGukkycvZQwwmlY7WJPtVab6AhGDyHB2tAddvISZ+n4fIa6H3Dhxz13YF72Y5y70rQP5n4xEXDuRCQssaYNdORC3vei7PsxNH/raibxyIK4cqKQZEddDznWQhBb2g5IGVEKHONPCTjWQiBp0rAQcKwFBHcpV/5iNea0W97iuCEvEIEuLyypLykhIFBWJJEKhWDAEnJmGAqZVFcAqyI9MQsqQGD8hxa9aK2MbMmMXWdRCmJtUxuObx5GN4TFzdW2BztCj1vVI5N0SZU+boG1iYTR05p1YGJxZHVl3Ly7uzUytj1Zyyo2Dhr6Z3qnV8bnNSYGstVVA7xDXtwlK20RUobqgQ5HXwMdUtyHKm6GwgvukqlxsKQBTBMQXw7NAj6GIXBQSmkciFuRTEVg4EJmDJsPgeAC5BI0vgIOQ6fef/vydR29kgtMweWhOF7OIQWpT1nN1dL65lqcp5UjJHHl+p7mSZ6C1G2k9/Y2yIQ7PWNGqLmSK8NpBlnW8TWmvUdnrqlpgeXU5BY0QEj2rkA0sagKT63OKmqBVnYRKLqFRXELnF5Q0omnNuBZJmVDPkNk4jfyixs4SCg1cWA2jMXEVDdhWcdV+ZEZkZHZoaliSonwWqJSLqJdTq7pxDT15MitXYeTrbKLTS5+9V8PkVOKIMAwegqMg0GQYGJdDoREI5RhUCQxVCq8X1hQwiYWNxGI2Ja8eT2JgKjtKOk2tiqFuSV+H0NJcwyui1qDwpbBHgLd/8s7fZIIfQ1BZAFgauQhFqytY3Ztd352vYpT+6qvPXrx32y0WVtVUo1Cox48fanWK+YUJKCwHCMpAIIEVtMKCfNKD+29BIblkEhaNghYVkQoKif+Hux+bytCGIrguD6zJ/KvSwJosuC4PrP/vXQEpuzFxZEn6bJd+e9JrPXebYnu68JYquKFK3dUKbqh8G/Lgtiq0o/auy7Znu1bG2heGW5ZGWlfHeLtzoqNlmXtZdrQmD25r/JsK94roaK3ncKXLsywIbIhPDxSJI03crYruyc7cmrhHd+Ez3IQszyP292KuV6e975/2vzxxXQdsp/vawJrEvdC9O925MtgyZ2es9LKWnfVrfY07Iy17Y227o62Hk7zgouh4uSe6roxtqk/WlZENeXRLGd1SRjbksT3duduQ8Bgv3LqLA+3FgeZyT32+JY2tdIfmOo4mWg5G2HsjHPdE684oZ95eM2dvGNZV9SrK+5VVIzrmiJ7Vr2H3qthLQ/KVEfXOjDmQiu345y9CC7fh6eSW7tBedagjh4z4UxMuYcfFzJiICRWx4k4syJgZFjOAIpqcqBZ0ZkRGdYiYGnaqgUc18KgOcWrGxG34czvh1II9MSFiFlTcjk3YcRdWbMKCSVqxSRsu4cSf2PAnrpI5EboJ91oz9RE7P7uhEEzPg1SSQBX43CoCsI4EYZBANeisMng6PucpKu3tvKx/MLOhx7aSkBYVUqOd5W82wf6hiZjWXozglsAFpQBZFUBbDzVykHYeyd5JMrUjHXzknJK0qsRsi8A+CTQgyj0SpLuFGXvd6R4Z0KuCHYhBPhXyQA7ek2UfyrM8ymyvKsunzvSrMgPqnCNZrk8O3+eDV9i5IWnRHpeyyEAt0qkrjPpjgXKztqUPnreUT/fSeR8pXb+yj92pzC8Mtk8GRz4dGbo264IinofL2mutmKoFTNenT9GfTVY/nKDdn6x8MFXzZIKeNkrPnOWiNlXlO2b6qql2WlcxZaDN2uonbC1Lw5LI/sivP4z87vPkFx/Ff/Vp8usvX/zrn7/8y58+/9d/+eS7//eX3/37h18+39ga5faLcOsa7L4GuSoEzXFzRpgZlvJ7NtrDPvozR+XbE03PFjqyt2WwkJUccVCPTbioBRc3oc5NqFRU50wLi2qhCTP61kWK6WAxHSxuRCbM6HMTKqaHnxkQFxb0uQl+boLHjbC4HnKmA8f1kAsT/MqKSlpRcTM8ZkKc2zCXfcTrAfKFC39mR55ZYTEz5MQICOtzwvqciDHnxAg4MQJOTcBTI/hUDznRAI+VQL8029OdeSBI22h7Z6313krL0+W2zEXus8WOJyv8R9td6T4JzC2AhmTE9U7MbCdluLNq1W5RcHq6KrTK1gmBaKKmWtpCbO9AtdJzm5rRPbIi8yBzaLBavShwTKj7BuS9VqZBXiqTNBhELbrp8VWdxsVhaOrK1ThY49N389HgZgKATXhQKiyTbE27t8a392zz090jLEJPK00/PrDEF1kRZE0FY7GldaGraYxJ6Ggm1ioaK3bsnAtb5Y2e+Iu+/Bd23J0dfWNH3Dkxz13YWwf6yoq4tqFf9OKubejnLuyLXtydE3XrQN64kLdOxIUVcuFEJBzwpA1xaYJd6qAXSkhSAb6QgeMyUEIFTWhhlyZE0gyLaXIjyoyIATnIfNaKe4NJysTmPkZBgUQChoSFk9DgQgKagkJiYCg4EIoAZmLhDyjonwxr82fliB0dblNLWFASpxR58R1D9LBvxMlfnDRIuuiClsrJYXNPT2cTt62ssVkzOGoYdCgsstGlweGFvqnVkVDiyBPeHpvve/7J5XHSYxpQSE1cnqKuSVLKEuVxJNT6LjxbQqK1wqraEQUNORXNiDIWsqQeSSwDZMHeASAewVCZKAwQBMrA45BkCh5PwSLJKAQJngNLh2IBYGQmGJ7+NO2dJ0/fhUCzc0CPEcQclqCqTVlXLynpsNS268qbVIUcdXGrsaJRWVzSgS7loRkyar2U0qzMVw82Ouf5uiG2doDTJi9qlZewpcVtalo1n1jNx9f1UOul+Wx1KUOaz5DmV3eTSrgYKgtCZYMYIkqXtU7iZDdLqmgcMrECjCnMLqxFVbLJ1S2UVllVm6aGpShnKkrqFYX1cipLnd+kL2ApC4yjAl0/v11WaxtXiHVtNU3FeeUYSimGWoqjluLQZAiMCMQUwvOq8LhieENXTUlLPoVFLOEWlPIKy3kFAnuLdlLCM7Nb9QyuoYHeXUphoB6A37gHfOMB4K0noPsAWAYAlgHD5IBQmayOul989Uoo74gmjv/8l3/e3Fyvq6sjk6k4HC4vL+/Qc9AjFYOhECwehydioDAACJJOosCLirFEEoRAghYUYf97RoY2FD8wMgXI0IbieFP5Xxl5emCIu00XXmvSZ0se2RNu69m+Kbqj/6/3I0M76tCOOnU28mBJtDndsTzeujDStDrStjHesT0l2J3pOljqSe20c6+IDpe7D5YFnuUu31p3eFsa25fH9xWnB6q4R3vm1V/4DFdB813Y9jLq/CDW++Fp34en/S/DjoTHGN5S+FYkh/PC9THuQi971kKfNdcu2Bjr/ZzNwebNwebd0XbPtCC8IvuBkeF1WXhLEd5SHG/Ko7vqswNd0qO/cOuSB5rkgSa5q0hsSs9Wuk4WOoJz7Z4Jzt5Qo3us6WCMs9bXMG9jjGgqXZKSXmn5gKpuSMsa0nAGdS2T9u7lYdXunPVotS+1SeA8NH8VmLrc1nucNUcGSsiIPTHAzyzoqAVzYsOf2PBRK+rcBI/rASfKjKg658QAj+gRERU0poZFNfCYFhE3YRJ2QsJOOLPiUjq34eNW3LkZGzdhzo2YuAlzZsMcmzFhR9G8GMMjv9FMeVhPeFaFSy/DZhajM4tRGaWYrApsThUuuwqZUQpLIwHTMZkPSFk/U9SA3Nr8oBIdUaL7yt9gAv+2HvWIRQY150N4hdmi8hwVA6xvQlp5BKuAYBViXVLsrI66psPvyZAeEcjTmeXhZxyJsvZFGQfS3AMFcK8nN6BF7vXk7slyPQqAVw3wqXK9yhyfIiegAobUyB0+YKMFeNBJ8PBLpmiItfrC52ZVXKaOCNXzJYxBTNEkiXbUKHil6/vYNvzricWkznTYyd9pa97nNh91tnra2FucskUWYpaVNcfOnq5PH6t+MFrx7nDZu2NVj8Zqn40zM6fbYNNCXD8PoW7IktSly9lQk7B0YUDywcXOv/7u5V/+8NFXn199+/XL3//uo69+/eK773733Xe//fMfP/j3//nhd9998ZtPgr4V1bwuf0WF29AQ9/VknykvbMk/1hEDKrRfJwMVBAAAIABJREFUiQxrsREd5tRCvBoouhwsPnVRT22EUwPqXI8616PiOmRMDTtRQk51yAsz7sKMS5iwKcVNmDMjOm7CJCyYCws6aUWl9L1VaUYkzIi4EZYanjmzoBJ2bMKJu3DhE05cwoH+AZNRQ+4PiptA52bw976dARpVA45lOQFJul/0zNeddiQCHInBh5Lsfekzj+xJQJFxLAGEuiERGeZIQloQUBbVzbNmo4St7KEPanjLHZ2uquJmDrymHVRHB7HYiC5TsW2aNTLBNKxIXfPWkVHdoJVlEZcoWsp7eM3a0fE1qbyvrkpLK1SiwXVP7pGfPK3MSavDPKjuqTXszYe3JvY2jTMutqWNomkpN5p1Y9wuCxwnLa2ZbOaudLVMtFK6WIhSHo28aKxP2OquNJT3bZSXNuytHXFtg9860M9d2Dsn7saOuXPi3utPLWrAPXdhbx3IGwf8zoW8c8GvnNDLPuRFHyLpgCXNkAs9+EIDvlCBLpSQCzX00gC/NCFimtywIj2myb4wgs4s2JlOWDPu7UrkEyo8BwHIBmZnkPGQNnYVo7KAhILDcmHZzzJz0x7mPvsxjfKzeUfBngXrM8A2xdn7avSBpXDNXO7oybcpa50mrkXb6TKrx4YGhd3SckZzFV8mdA2rh3q1/SbndJ9tzGobNc1ujE8u9U8t9ruP1/on9Z2KxnZZLUdc2qYu5+rK60SEum5iBRdZyAIT/z/C3rO39fSw9v0C9wAXBxf34DhxYk/Zs5u2KnvvVaRINTZREkmJnSpUIcVOir0X9d5777333vbeM2Nn4jixY3tSnDjjOHa87ws6E+Mi5xxgQfi/IKCXP6z1PM9awkw0+yUhP43KASBoLyG451hqBhD2WWrmJzgCGARKycxIYeZQCXT8G3DKa+ArFAWJpSIgqMws0GsgKBUMeJOR8RIAeIHGZ9I56AI5pUTPljk49VGJqUXh7K01tWv0rRprT617oKFl3t2/5o+O6LydGne7KjpYHxsxertr7a1Vhojc0qyq8ZdWeouVLq7IlCN3cTT+omIjPb8aW6DFFRtognoqp5ogqKOUG/NLqlj5ZdQ8EZnGRVELEXwZvaQih19BL6pjlhjY0sYCmaewzMEqczDlrhx5I0vSQK/zlGidxZE+U41DUiCh0jnYHAFZKC1g86koMgiISYOTs6gFaFohRqYTSq1igZ5fai4RWUqk9lJHt0HpEgt0bE4No6Sh0Npap/UrCVwkiJb2GvnsBfCjz1I/AiMzPkv9KAORgqJD1Q0yq98wvz7z+w+/PTs70dfr2Gw2k8lCoJAOtyvR2kKiUVF4NBCSkZb1DI56w8pDMVkwEOwTPCkLQ8z4PzAyqT8A8j/KBL6tpjtecv/BSq6HL9dCpyv+4yXvtyuSuzOO/UXn7rxja8a6OW1JYnKyt3K4XTHaohxukg83ySfaNfOD9avjhrUJ4+q4fnG4dnFEuzJSszpaszFetzPdcDxvOV1xnKw4krd4Ljc9SSv57iDy/jD65UnT+8PYzVbwZMm5M21dG22Y660Zb1ENhkUDgZLhkGgyIZtpUc60KJNWcmuofne0YW/CuDdh3J0w7k2aticbtib0ezOWw3n72ZLjfLkxyciLOfPptOForP5wtG5/uGajR73QIl1qk690qeba5KPRsk5XUcyYH9bnRYz8uLWk2S5tdiqbXRUjLdbFodDKaHRtqulgped0e+hqs/t6zr0eE2546fte4r4LeezDHAeJpzH6YYh8HMJfBrDnHuiBNf3ABkgycs+KPLSiDuzoo0bsqZd4HqSeB6mnfvJpkHISIB97iUcewrEbf+zGH7lw+07sgQe75cJtB1hjBoqe/UJJfVGEe5mLfMHGpLBxabn49AJCJoeQxSNk8fFZPDyQCQdQAC9pad+tz02fMVA2zbhdKy7G/UQE/R981IsiYpaIDlIwM7QFWSYx0q0heiqI7kq8rw4fbsC1WYijjcQlG2GlHrJSnb5em7FlBC8bAItm4JIFsmyCHvhIiwbwogm6aoEum8BLDcBFPWilAbZmwC5UoeY0+EV19oaWPyflTYuLjurrf9be884ZPde5ZoqUU0WKEa70oL7x0hHa0VnvA4lDi31NWzuvUE6LRHPi4lWpeFkh6CvDtIkBgypEnxTULUrrKn7Tyn02IEkfkoN6y4E9Slh/NbZZiWwUphu4rw3CLCkzJW4V/fBy9je/uPv9P//wl794+t1vfvKbf/3JN7/+m3/85Vf/+Muvfv2bv/7w+599+PDzD7/7yW//6eF8JbjYqVpokU6H+ONO1rI/bztceNVRctnMOQ0xj/y0kxDtLJJ9GWecRGkHHvyxE3PqRCW1b4clz2iPnMhzH+7chzv1YI6cyINGxJELdexGH7vRpx50MoC9CeJugrhLH/rUBT1oBB05YccexKkPdRJAn/ixZ0H8ZYxy00S7jlEuo4SzEPYkgDz2I4588GMP7MgNPfHAznyIyyD6Moi+8mPO3IhDG3TfDDgwAfaNwD0TfNeC2rHCNizAHWvmgQ2w25C1q4ds69HrBmaXij7mqAtqjRpenUna6tQOVUobS5llahRfAxNIsUo5rrpFGJ9Rd81WhLcb2zebB2aC3S3yoCnPKMuvrav2dvZM6xrCnAJzHsOIQ4nevMl5lsp5kcKDvOBUCRzDnSuDLRNDjs5GvkmMrJIxDMZap8kaZRVYRdIenX6mTtVdwdQVQ3KkdEK/VXIRk954cp4C5Lch/F0IfRtG3YbQ9xHsQ5SQNJRPcdJ9BH8fwd+GsFd+xFUAfhNC3oYRV2H4XQJzFUddRRAXIcS5H3bqhR57IcdeyLEftucC7rtBh27QQSPg0gu79sK3rChH4XMB4ntcbJacl88iU7LSUqHAFA6byM+jIoBpgNT0tJcvs15+D/j8v1XwXk2Gs1c84HV76pYl68hDWLXixq3ELkdOW7AsGKzt6O9weJvUtQEqpxrP1fDrHewKLVNSNrOzmRjo7BzraRmMN/eH6iwKs6cy1Gq1B7QmX6XGUFxeW1BWlyfV5Un07KJqWqGKwFHgc8tQahOXKyNl8+AENhCMfYEgpWZAPssEPQfBUqDwdCgMQKbh0WQEjADFZWNzhTkQTFY66FUG4DUUBshKf41EgIlEOJmO4EtZxkCFqalK5uBJ7YUKJ68qIFZ7S2tiKluPobHHGJt0N7bX6ILlxlB5bNA4s9cWH7XZW6v1UbU5oWnsqrW0VlrbKowtCo1XILbm8HVkfEkaTQrKr8Txa8mCWppASylQEXIkqIJySmEZXakTiisLsgvh7GKcQEkvlBGVNl65raDckS92sIVGKl9PEOgIvFpsYQWqzJBdqqXVuEqKNdlMIYbJxxWI6Ew+AZMNgZEyKfkoWiGGUojEscA8RU5tqKqgMpetYuYo6exKhmvQqgnIxLaiYhNX5ihpmY34+50qaxlPlYfJgWVhUj9L/ehl2icfv/qzF1mfpMJfZmFSmTyqtEI0OjEYigRraqqLivg5OTkQGJhAxWfn0XE09OusT19nfh9LzWQVIpgFIFYBMJ8HLSollimZ/7us9VslAbk/a//j4vLkI8izVd/VZijJyPO14P8Pk3sLjTtz9q0Z6/asbXvWtjZhnB2smejSDDfJB2LlA7HysVbVTF/14nB9MmhdGqlbHK5dHKxaHKxaGa7emtQdzZlPlu3HS7ajJdvxsv10tfFyw32743/aC707iHxxnHh/GLvfjVyseQ/mGzcnTIsD9dMdlUMRcb+/uNcjGPAXD4dEoxHReEwy1SRd6qpY69NuDtdvj+q3xxq2xurXR+vWRmo3xvTbk8bDGevpvO1iwXG+YDuftZxMNRyP65KM3OzVLLbKkoycb1dMNSsGQuIWGyfSkBvUF0QMgrhFErfLmpyqoSbz/EAgyci9pa6TrcHrrZ7bWfdGTLjlzT70E5NJ2mmYfBbPPgyRT8KEmyjxOoA8aQQcOUCHHvSBG7NrQfwxIy+D1LMA5cRHOglQj/2UIw/pyEM69VBPPeRjF3nfid9pRK87sBtexriRauWmyUjPinDP8zEvCgjpheRMLhXEowF5FBCPnFVEBggpYDYSQAO8pKV9t5aVPmOgrZvw60ZMXPhSAP5/8uCfsNGvOcQ0Ee21nJ2mLYaalbhGNd6mQNorka5qREALHbTi15yUNSNivQ60ocvaMkNWjMAlC2jFBlu3IU9CtBUzbMEImdcDZ2oBM1rAfB10uR67VkeZkuOXNOx5OWe+rGiEy92t0J3rXOd1rr/ydjwY/DN8RQ+jaIBbfmoPPkU7L/3xK190W29eVFUuylSrMvmWXL4uEU8K2S0CeKQ4q1eN7pZBu8sBwwpwT+mbETlwWAYYkAIGlNDBSnRPBSYuhQZKge5SqI4H7nRIfnw9849fHfzrz29/+dPr337zl3//d+//6Z9/9NOfv/v6H/7iX/71p9/85m//7be/+PD7f/j33/7k5399+NdfLv7iB0uHc+7JqGS/v+qkX33aLbnrLTtJ5J/FWJfxnLMI7SrGuEnknIfIxy7UqRN55kKfuVCHjYg9G2TPBj1wwI6cyFMP+tSDOWyE79lh+42wg0bEgfMP+eq5B5kk5YUXddwI3rdmnbrgpx7khR9zEcSehwgXYeJVnHrbnH3fzLhN/IGUFxH8WQidPP489cK/vSt75cece5DHDviRDXxsBR9ZQAdm2IEFuWOGbpmAe6asQ0vWuRV0ZkEeWSnrlsKeCu642+nW2LTF9gZpk1nZqubVVbDkBopEiyjSkNVV5OohafNGdddBQ8uFv/Oua/wwPjyoiTRyjFUCg9veOjK00KALCgttXJaVQlBkgApfQkSfZRYBUzgqob2raaorNNBnajGztTKkqp5js9TYo9EumcxXVzPg86yZqvq0eaYSRL6MSu8xys6blHeRgvsA8cGPeohg7iLo5LWdJBfvwri7MO4+gr8LY25D6Osg4ioAvw7CkrqJIq8jsKsw/CIEOw9CT4KQoyD4IAg6CkPWHCm7HsBZCHnigZ25EWdO5KIOXkX68yLMi3wMWJyfR0HjYAAACpxGwgBwiPT0lE8y3ryCZLxGpH2PhfyzQCVyzkc6imAPGrMOraAdI3hGC5h1UEejxRF/WWtPsGloKFei46p8uTKn2BzVJtoERgO3Stu3sNQ7OzW6Ot0y1GwN6ktUefnFxDqr1OKtrHPIORK6SldSpuXReWiGEIPLy8IVZiGZKRh2WmKgscJcTMwF0ThILD0Lgk3JgHwGRqWmAj5D48A4IgKJAcNwYDQNkVfM4ojzs+CprzKfAyEZECgADMqEQgAZmSloHJgvzeUrcxhibH4FWd7IV3mK1V6x0iXm1xUy5XSNW9E+l2hs0XfPhFtHXC2jruXzkc272enjYf+QvbFT5+rR6aIKZaNA4xXWx8p0TWU10VKs8A1TDs/TYPJVWF4lVVjN5KgoLBGWykES2VBeOUOkys0vxucK0YVleJ6SVFKfXVCFz1EjKHIwQZRBKstkaxCFVRhRA5VXicEXvGaUgBlCaK4IkyPEZ3Mx2VwMlgEksGB8eU5hGZ3OQxPzoIUKRmDAy6vmsJQ5vJpCbaRq5mqiZTmh8surwurqiMbeYVI3ylTmcnF1EZWLz0K9AaEyUgAvUwDPX4M+Q9Gh2TwyiY0tU5eoq5UKlVSpkhaX8EkUPAgOSAOnvAG+ILPQFDaCXoCg5YGoeel5ApBAguKLkfJKRr2t+H+xsTzt+K8125icXD5a9BwuuJNbVFebkWSN3Pla8Gw1cLLsO1r07M8592Ybk2j848R1cbh+tl870iwbTpQPN0kn2lUz3ZUL/TVLI3Xrk4a1Md3ycO1CX8V8r2Z1sHp7XHc4az5asB0uWA4WLIcLluMl28VK4+2m93E3mLSSnx/Fnw7iN1vBk2XP7oxtdcQw31Mz3iQbDBV3uTldbk6/TzASLh2PSSYTkunm8vl2xWp/1dZI3fa4bnO0dn1YuzakXRusXR+q2xlrOJoxn83ZzuatZzPmkynj8XjD/nDdzoB2o6disU2x2KZYalfOtspm25Wj8fJuT3GThRM2cCJGftRcErWWt3oqeiP6iU7n8khsY6Ztd7H7aG3geqvnatq+GuZueChHPuKZH3sVxp+ECUdh0o4PfxzC30SJ12H0qQt85IIcetD7LvS+DXVsxxw14k9cxHMf9SqYfR6kn/goZ4HsUz/9xEc79dNPfdknPtqxi7LXSNiyo9fs2FUnfcxAdQgyxdjvF+GeC8ipfDqAxwDymRAeA8ilAriUDC4lg08G5aEB9KznjPQ/r2cD5i0562byoh7TLEorQf4JF/dKQAOJcuEqLqSiCFItQenkWLMMZZTCzRqEtQLmrQT3WwgbXsaWDbfdgNjUgTaMkIUGwIIJtGKDrVkRRwHSqgW6aMiars2YrM6Yq4Et6bDz1fhpBWFSQhvh0/rzmdPC0pki+Xmt70YfO6/03VS6dktrB2lFzWTOdr3zfdvgVwNTfzkw8bap69YXu7F7bi3OK53puFK7Wlzay6JGuchQKbRdgW2RQFpFWQNySLfoTa84pVecMiTLGFGChpSQQRWiT41sK4cFioEWLiBRl/duq/PHl5M/f7f28x/sfPMPD3/3s9u/+OHpT/724Ve//smvf/v1N//29YcP3/z777/5+u9/9NVf3Ty83fj9v/3ww4evPvzq6mf3w8ejdftd5bfDistOwW0H97GDcxnNvoxQHxLM2yj93I0+cyPOXKhzD/LYhTxwQPbt0AMHZM8GOfUgk28/jtzIQxfsyI088SLP3IhTF/zMjbjwoq59qCsv8twFO3FCzj3wMx/iwo+5CuOvouSbOPUmTruOUe+ac26bmLcJxk2cdh2jXMWIV2H8RRD7h3eZ/5HZnnlR5x7kuQtx7UFfupBnTuRJI/LIjjy0wE8t0Es75LYRcmFHHDuZc/qC3hplj8nvqQhaFHGjvLmuxK2gKRqYChtdVgXnKYnSGrJqVBzeqUicGaK3rqYftI/exYZmKqIhntkktrYHBuaHlt36WLUorCwK5WfXQBHC51DRc1AJAlzSoApPdK8OR0aGGprtzEofr7FN2xoweltjnVqlw1DTHPEuWbV9dTx7Ob5YSSmMqyUb/rKrWMFNEHcbgN2H0XcR9G0YdRtGJUl5G0LfBFEPUdwfFMPeRzF3EeRtGHEbhl36QZcBwKUfdBUAX4Yg5yHwaSDr0J9xEgLs+zLPwrCTAHzXDjl0oA5s+LEqpBD+PwuxqQw4mIbCZL1Kg2cCiSgQCQOAZH4KAbzIyngGzXqGz/oTnRAy5WJu+mgHHuK+DbVVD9m34i/jgnlfobeOodVye6cGnF09VEmVNtxlaO5T+4OamEfcaOBr61sn5qf29mvcNkeisdKiKFHniivzCkoI5ZWFIlUehgrIF2azi+gIMhhJBWLZYHQOIAv/Ig39afOgL9BuLVax80spMFIqjJSeCX8BxqQBEG9QBAgMA0ARIEgi6BXwGYwIJLJwSAoMgMhAomFAYFbKq9fpqWkpKa8A4FQCA0HMgzFKcTKrQNYoUPpKK4Ly2FQoMh52dDhnD2Zuf3T99sc35+/3+mdbxtd71q7mFs6n+za6W+bj0XGfo6tB7hDmaUgFVcQSA6PYQBM2UIv1dK6WmKfAcVQkvoaRJyExhLgCCQ3DBGaiPsuAf4IkvskXYooV1AIJmiPDlOroBdVYhhJGEGVACp6B8j7BFKVQxFnZZZlY3vMM8ndQeS8YJVCugsgqxRNyIXg2mFmEyxNRhJrcXDE5uwhNyAcTOHC5SaK0y7T+KqVTZuk0Byb8lj5rqUMk98hqolpXj72xw2aLm4x+nclTz+JSX2c8f/bm4+dpHyMpEDqXBKeASGwsi0uXKEq0dRViiZCZQwVC0j5+8d10yMv80mxFnVBSlS9U0XjlWI4EKVIT5DV0aTW1ylCgrs/7rxm5P9P4X2vOmUTj8ZI3qbPVQJKOSZ2tBpJW8nDBvT/nTDrI3XlHMnFNxq0LQ3XjrYrxVsVYq2KsVTHZoZ7tqVoYqlkZ0/0xI5f7KzdH6/anjUdzliQjD+bNhwuWsyX79br7YSfw7iDy7iDyxXH8/XHicT92uRE8WnRtTVpXh3XzXZrxRFmvj9/l5gwGhBNx8UyLdLZVlvxY6tFsDtdsj9YlGbkxUrvSr13pr90crt+fNJ3MWE5mLCdTxuNJw8mEYW+odru/erO3crlDtdSuXGxTTCYk063y8abygZC4zcGLmbkxc1HcKopbJO3eis6AdrjFujAYXp9u3Z7vPFjpu97ouhg3LfvzNpyEQy/uzI++CGIP/JhdH3bLg931YS9DuMsg8sQJOnSCD9yoHQfiqBF75sSfuglnHvKFn3YdYpwHGSc+2rGXeuylHrmphy7KgZO85yBuW3GbZsyGDbNiwy076ONGmlcEKUX/eTHxuYiRKcqDFudCinKhAjaIzwQJsoECOoBPBRbgADng1yzgx9qcjCkja8VCn9PhWqQgEf57YmaWgo+vlFD1crJBSapXEmql2DoxTF8ON6sx9mpUoBbVYyEu2MmrJtyuGbvZgFgzwhYaQIsm6LINsWyE77rxazbQkilztj5jphawWI+crcYMlACj9JQWOiRBQnTQ6BMc0WJJ5Xm177o2fqbwTOCLh9GccYZ4q8Ly64X9f10/+rJ/4qGl7yHc/qPWgb/vHvlxsPlQXTtdWDTKzu/OzW4VUWNl+GgpIiwEJErS20XpXaUprfxPektfjSsB0xXQMSV4TA2brMYPq7FtEnisHNVZx/piNf7Xx/1f7Hc/7HS+Ox25Ox37wdPaDz/f/dufPvzLNz/5t9/+3W9/+8vf/e5Xv/3dr77+x7/6p2/+5sOHr3/zq3cf/vnuw+8ff/V+9Hyk6qxHfNHBv+vkPXYUXEVp5378dZByH6MlPdyZG3HuQZ56kMkumMNG6J4NdOyCXwVxtxHiRRB77EGceJHnAcy5B/kfv4dfehBXXuS3uvQhr/yY6xD+PkG7a6LfxGmXEeptE+smkXMbz7lNMG4T9Js49SZKvgrjb6LEqzD+jw81k8b0zo+78WIuvKhzN/rUgT6xIi+s8FsH7N4FPW1E7NgYg1UF7VW1XpnDJAkZZM0ebXc931ZJkprpcjOlTA3nyrGl9WTFCN++Ue4+awiem31fRrvvvF2zcn+UY3CKjcPhgdXe2bg+5lV3WWSdZQUmAr78NbT0NbQUAyu1VsXWhrZnY+Oz5o5WgblLFBpt6AnrfM2+hLnSplc6XfpBvby5mmMRY0vL0Vwrhztm4h3HCm6j+Hdx9G0QfhtG3UXQNyHkTfA/MXkfwd5F0A8x7FMC/xjH3EdRt2HYbRh2HQDe+IG3AdBdEHwfgd5HoLch8GUAcBUEXoWhFyHkvgux7yach/MXDUR77oscwHfYWAA/h8HJzsWAESggCAfNxEJTENDP0KhXqWl/lvrqv5NA/2+0mrjqYx756ad+9loDfq2BMK8jDtSQ3XJCrZJdKuPUuG3aYEDpbLS0NwVHOquCZmOnW9fiFhtMtqZOa1OzozWqMKpENUK1oRRFTyPmAKh5MBaPgCKDQKg0BAFMpGPxdBSKDgYSX2fiXjwD/qnaIIr1umttcgILkoV+mQZ/Bidk0PJwODqMwEBQ2Th6HoGaiwWgU6EEABiXiWdiCEwiOZuUmp725k0aGAghEAhYPAqOB+QISSXawjwVtS6mkrlKVD5Z53LH5OH05N7s3t3h/O7C3Ob06sHCyHzf9Nbo/NHM4uVi11pveDISmwwnpoKxSa+5VSuxFDDkSIwglSGD5GkweUoMWQAiFADpAgyVgyKwkTQOPkdAprARMNzrLPgn2QWQUiWFV47lyFHiBnpBJaagGltqzlF5+TVhiS4qrQmV1gR4Vd5ClT1Pbs4V1zL5KjK9CIFhZWFYwJLKfKEmlyPLZpUSOcrs7BIsjJGWJ2NWNWoqnJoyi6RlsdU+0FhkLqaqsxkVbImtLDAc7FvpdbU0xnpCR1fbg+PddcZqIDLzZcZnQEw6hoFIR77OK2aS2FgCDZXHy6Fm44GQtO89+87z9O9lcwmlFQXi6vycYnSuGCWtZZXXMrhlCL4UJavOLlWSswsB/wdGHsw6/1jf0vFk2ffH+paR31rJJCaTdNydd3zrI5NrVlMdysl2xUhL+UBcNNxcNtOjWRzULg5ql4drl4Zqlga0C31Viz2VqwM1u+OGw1nz4YJlf860N2vcmzUezRnPl223m+6HHd/TXuiL4/gXp83vjpputiNJK7kxZljsqRxvKu/2cdpdeb0+7ki0ZDwmGouVTDaJp5olC52K1QHNxnDV+lDl+nDV5mjt+mDtal/txlDd3oTxZMZyPG0+njAeTxiPJhp2h2t3h+p2BmvXuquW2tULrcrJRPlUS/lUi2w4Kul0C+JWTtwiSNhKEzZxi0vVFawZbrHO9HqXxxNbcx0HywOXax0XE8b1IHvbSzr2YU+8yBMvfNeD3PFitr24XR/2PIA58yGOG4GHTvC+C7lthx860cdOzIkLe+omnPlIFwHKiY9y4CLsNRL2Ggk7NvyWBbtuxq6ZMEmtmlHJ3cQJS05CQyonP5My0uT5UIUAU8ZDlhbCSzkwCQcp4SDF+TARC8Elggoxmfnw52XEF12VpDkLY8ZAaVbAirHfK2FmlnFRMgG2qhStk+FrZYQKEUpXjjWr8NYqorOeHDNSO02kUT1uoQG3bSJsGjDrZvSCEb5oRi6akfM6yIYVuWYDrViyFvWZCzrgkg41VQFvzUuxwv7Ug3gZxkLbqbRWQnYPmTPKLJtkK4cIpVNY4QROuMypPNcHfjm++fvdq78dX/myc+Qx0HplCeypG+a4Zb00dieV0clgxBmkGZ24tyrXz4PEi8EtImCc/7JHnNJe9El3yaej0pQpVdaYImtMAZrUIMbV6H45Mi6CxGXIpwnbLy97f3LU/hcHrV8ctH95NvD+dPgJXAFxAAAgAElEQVSr+/m/fLvx1bvdn//47tf/8Fe/+9XP/v2brz/8/p8+fPjlhw9ff/jdjz782/sP/3j8i6uOy5HKy17xfZ/wqZf3rif/sTXnOkK6DpE+b2Y+REk3QUzy2XuyCyb5uuPIBTl0gk99iNsY4TZGOPMjT7zwiyD6wou68KIu3PALN/zSDb/ywG58iNsg6iaATN7hvAkT7hO0xybGfXPObYJx15yX1H1L7n0L67Y5+yZOu0q2v0bJf/CUAexVEHcdwt+FCTd+/LUPc+HHXPhx527cqQ1zZUHc2CBPAdRlgLBkyemrE7fVu01iX31JwijrCNZ0GwoNRqraQpE3UMq1RLGGUGYhKSY5xh2J48ISODQ5nwItF9bERIktxtL6S/WTvo61SH+TwhWRtbvK2lX5FhZJkQkrSYcIUZmF5nLXZufivKtnqS4+LvF0cp19iphX6Wh1JZqtQYvcbFLG6yWxGq5dhC4TQYvqs7k9usK9eP5lGPm+CXkbhN9HMQ8x7G0YdRNCJnmZtJU3IeRdBP0YxzzGMbdhxE0IeheGPEahT2HIYwD8FIR8HkJ8GUJ+EUS89yPe+REPftSFC3PoJh+FOJteXrwcJUJ9X5QDL2QQFKKSokI+k0ijYXFUDJhOyMSgnsNRn2QAvpOW8n+JWS/6bYw1B+7YSz4LFk7V4hesud01DGMp3m9WL23MTW6tlBlraoNWS8ysdciq7CXCaiZPm5tfxRMZ6oNDI43tLWvXR/UBA01IFqjY8voiJh+HJGUAESlYMhSJB2PJcGo2HkuG45lIJB2Ayga+gX9K5+GccWOluQxGSYOQ3qQinhFYsCJ5fomKUyBiFIpYhSVMNp/M5BAIOSgwLhNKBJPZFAKNlJKeBsiCPPv0JQQCyy/MKxCwOWK2tK5YaS2tj6tlnlLvsHv8cGJsd3r9cvfqi7uD6+PRmZGOgdau0faRxYGu2U5nl7syUFvfZIhORHSx2nJLcamBo4spG3tqxKYcihiI5abSS6HovHQQ6SWeDWHwiJQ8PCUPX1Sez5cwi8oYLC4mpwDKk2CFCnxJFUlQjWfKoWw1WmRhVQVK62Py2pBU4y7SeDhVAa4uXFrtLZKbC4u1OfkyKruMIqkT6P1VohoeT80q0RYqraWldYXsciqUDixUFGgaKyq8lcGxSE2TrlDHF7tkujazc8AbGYs7291UDgmMA3CLc4tKCtXVyhTAy3TIGzAuE5eDyuaRszlkMC4ThgEgcCAkBpia+Wk6+HkOFy+vLeLJGIVSelktp9pRWmHhi7WM0gpasYKcV4zIK0ahqK//d1lrkpGHc67DOdfRvPto3v0tFE9X/N9axqNFzx8zMnkq+QdMLruTR5JJRm5MmZdH9Qv9NTNd6sl2xUBc1BUU9MdKp7vV8/1Vs70VCwPVS0M1K0O1i/3V812axZ7KrRHd0Yz5cNa8N2vcntJvTer2pnTH86aLFfvNhuthJ/D+MPrFafO7o/jNTuh0xbs3a98YN26M6ee7NEPR4t4AbzBUNBYXjcdLRyLCqWbJZJN4tq1sqVux0q9e6VevDVZsjtZuDtevD9QnGXk8bT6aMh2NG47GDUcTDfuj9Qej+oNR/Uav9ltGzrRIp1ulo/HyLk9Rk4UTt/Di1uKErbSpUdYXqRtvt011uxeHItvznUerQxer7VcTpu1I3kGAchrAH7uhR27orge568PvBYh7ftyJH3vqhR85/tNH7jv+cKn1qBF97MafeAgHLsKOHbNjx+3YcVsW7JoJtWJArRrRGxbclp28YEDPGLDTFtpMY2FXA7uSnVbBgVQWodTFWKkALeLCJXykXIhVluAVAmx5IZpHAQko4DzU60L494PlqClzzrSZ0aRCiynPyvLA5RyEOB+q5EMaZHijhlYvI9k02Z46tkvP9BqZLQ5Wh4k2WIdfNFJWdLh1PW7dRFwwoOeN6Bk9YqISuKiDrhiBS6bMRT1gSQ9dNeDnawhdAqAb+6kXneqBZYaQCC8IEYdRYlBqP5E/QSlZYyi2cyu2ivVrZcaDhuA3i/u/XTv51dTGfo19rkjVQ8pvQVNaSdk9ubltuSwPFXUWMy3aJBE+rKMM1S2DhvM/7pG87i75dLD8xYQyZVqTPq3OHFcCxhSgcRVsVINuKwOGhGkXnZp/OWv9++Omn+xH3q+6P98K/eCw9QdHne8P+350Pf13P9j/xecHv3h/8s3fPP3u6x/+7usf/PZnDx++vvnVF0sPi66TfvV5r+RhoPTL4ZIv+jnvu/PedjAvQ7hTD/IpTnnfTH2IEm6CmJsg5iqEuQyiv22EOXSCjz2wuzjxsZlyGcKc+hCXIcyFH3PlxyRT1isP7NoLvwugHsPYhxDmPoy5C+PuoqTHBP2pmfnUlvvUXvDQwnls5T62cp/aOU/tBQ+t7PvmnNsE/aGJ/tBEv4uT7+Lk+xj5IU55TFCfmmi3QeJ1iHgTJd7GSNdB2pWLeGND3ToQ507woZcwUJfdoa9o1jfpxbFaUbtd2eeTJxpyaqz0SiNFUU9X6NlVtRRFI0m+LLCeKJy33ui+zXnvazptiAxzDUGqOiisnrRH5k1Bf16Vh+OzcIIKpi6PKM8AcjOAXGRqjqnYsJmYnNaFp2SNY0W2fq67qzjkFjm6bC2jgXa3ymKVhmyKVoskLCVVliOkhhxxj1G4HmfvujKufKn3EfhTAv+2iXAfxVwHEddBxE0IeR1E3Ecxt2HUXQT5GMc8JbD3UdRdBP4Yg7+Nwx9D4Hsf+M4DeetBvvdh3/uw7zy4dz7irZd07mUeB3jL7qKYilydCxJng0sKydlUTJGARyWSyFg8k4Sn4cBETAoG8xkI/qcwzJ9j0f/T10BZTPDXGrGnQcp2IHvURJxy8Xvskoi10uezt48NR8aGvAPN7h6vt1UfaK5yhMprHIJ8OVFYJ2DIiggl3DJjNbdKnFPGVlsVVQ5lWS0fkw1BkUGpgM9I2SgSDQGCpUAQqTQWjsEjZvPxOBY0BfYJiPBGqS/JE1FglFQcC0wpRFLyEXwp0x03SLV8Sj6KI2HkCiikHEQmMgWEzwBis5BUJAAFyoSAsgCQ9DRASkpqemYGCA4Ao9OphTiFqbTEwMnRUJsXmtYfN2aPFtcvdxf3VieWpuaWZ/uGe4am+uM90fhwPDwcs3V76ptMSqdK6ZCLDMJcFb06IO1cCvoHGyrdRQVKbJ4cS+aCKBxYoTg7V5jN4NK4koJ8YTY9H10iY5VrCrjFOJ4EK66glNdnF6ownGqCxMJWeYtkDp7UxtP6pcYmjb1TbW6VOdo1poRCF5AqzUKemsWWUGvdFcZQnbi2SGOXmqJ1WreSq2ZllxK5ynx6MU1lV1d4quVOTXWkTtdq7dkZmb5evv27d09fvz94OvK3eCks4ne/9z9S016+evMZEJYFQGTASZBMdCqdS8JmIxBkMBCehsSDkdgsICJFWJbLlzKxzEx8HogpwnOUNJGWJVBT2CIkW4TMEcLIuZk5fAQI8+y/ZuThnOt4wXO84Dmad+/PNH7Ly8uNcFJJv5gMWq82I6frwWR3a3IS5HQ9eLzqP1jyJFcnk0sgO9PW9TFDcnJrbaR+ulM1FBcPREv7Y6V90ZKhJslkp3JxULswUL3QVzXXUzHVKh9LlM13qnfGdIez5oMZ4+5k/dZYzdaodnei7njOeL5kvd/2vzuIfH7S9P448XAQu9z0Hy44t6cs66O6pQHtVIdyNC7pD/B7vJzBIH8sVjLZVDrVLJptK1vski/3yJf7FKsDqo3hqrW+qo2B2qR2RuqPp82nc5aTWfP+eMPBhOFwrGF/RLfVX7vcoZlJyMei4unm8ulW6URCNpaQ93hLmu1F7e7yZoe43avui9SNtJinut1Lw9Gd2Y7DlcHrtc7j/urtIHvXS9x3IY5ckFMf4sCPOQiSdnzEXR/+yIs+dIJ3zRm7VuBuI3LTCt13wA8aEQeNiD07bM+O2Hegdx3YHTtmz0ncsKBXDIgVI3rVhFs14TZtpD1vzpQePWUgLjjzJh2FEQ1Zx4dU8+FaEb5KTKyWUirKSfISjKoUVy2lVInJUi6qvBAryIbm4VLzER9r6J/11tGn7Pn+cqiCnSYrhJRzYDIutLYUaZThLCqavZrlqy/0NXB85oKQLT9hz0voKO0a1HAlZkwJH5UDRxWg0QroaBVstAI6qYHNVMOW9LD5OtCMFjBfi5ytxvSJQM15GW250AEeJYAChFAwLwjWgiZPF4hmC0RbgooDbuWtzHapcb13tP5lfOjL2MC7YOdhXeMAU9hHKewhMDtJjHYGo7cof6pGvuPT/e1s26pFFOGAYpyMATlsTA0ZlqeNyF9PaFJmtRnLeuhqA2KhFjpTCZ3VIhZ1+Kla7IyRNG0gThtJU2ZiZzU4XP4mpszqt1BGXLmLMcl+X93trPcvttp/ejr29zfzv37c/uFG/26HdcZbNm4tmHWyd6IFN92CHwyXfDVS9NUg54se1rs2+lML9T5Buo3i3zVRHmP4uzDmPoK9i+Fuo9irEOrcD7+L4S6DyBMf9CwAv28ivO+g3TcRkj0DyZPIhzD+IYS58cHv/YjHMOZ9nHAXQl8H0Bd+zFWQ8NTM/KKb876L+9jKfWznve0UvOvmv+vkvO3If2zLfWjLeWrLeWxlPjbT7hOUhybqt7qNkM8DuJMQ5ipBemrOfYrmPHrJNy7MqRO52kjuMXA7bFarKqyXdZuUQ56KYa/Q72DVW7Kr9bSKKmZlFbOyhqjwEBXLHOON1nfkDuz6fHfhtgN9pJet78jXN+ZJJkzuBb27mVfjLnBauAE5s46JEWUCCwHgQgokrz5fs+TsOPJ1nzd2Lsk8Y/zgiKjVL/C01san/B0+eYNPFXEpW+3SWCXLJIHKjGxZuDJvo6nwwA+89qc9RBGPUdxTDPcUwz1EMHch1E0Adu2HXnhA137obRB+7Yde+6H3YeRDBHUfgd/4gfcB0I0PfuND3foIF434cwfh1se48rPOAvlrjrxRU26kIkfJhutkXE05n8ehs3NpBBKWmUPLZzFy6DgOG0smpgIhf4ohfVqlZxMpf9rsK5hv4h7Gc/ZDuKUYeiyMb7ZkN2oLa9Rim9tpbQo5B5uCE/HEVLhrwre60x1t1hlsZaEOm7PNylZyYBwiS1Goixrqg3XSBomoRsgUUtQ6GTYbkQl7Q2XjGPmEN4CPX7z5Do4GzObi8GwYMQ8BJqYwi/A6l0rnUpEKIDQuCsME0Lgob4upMaYTVxXmi6lsIbGwhEZkwolsJISYBcRloGgIMBaSBsxIeZP2JjX99es3aRnpaYDUZ2++nwp9wRSSMHwwt4ZlbNbbOx3uTr+/I+KO+doHO9t72jxB1+js0Obp+sj6SHy8eWh/cuJ0vnulr2uhMzERDQ159NGq9tmAvbVarGNx1ESBmlJSkVNYRqPkY4gsTDaHyhIwSLkoej6akA0skeWIlDkiJb28mlFaRS1U4UQGlszB4dbQVK7iSl+Z0lGqsgvVLkFNqFTtEsrtfIVFKDUW5YjIOSKqQMORG8pKtEWS+tJ8GRvHQ8NzIYwyGpFLYJexq901DVFTbUjfud7fvNC18ri9/eXR5U8fj744WzhY7pnoMVj1QFD6i5effvbiEyAsC4IBZiLTIEQAnAIG4zJB2Aw4FgjDAPBkKBCRkgr6CElLJ+eDcHkZBQpSgYqcXQrnqImiGkahFMsWIakcEJ6VCSa8+K8ZeTTvPl7wnCx6j+bdB7POJCCP5t1J75g0kZcb4eut6M127GY7lkTjyVrg2/GsoxXf/qL7eMmdvAF7uODcn3NsTZo3xo2bE6b1Ud1cT8Voc/lgTPQtIyc6FLO9FbO9FXM9FbPdmskW2WhcMtOmWB/UHs6aDmdN+9P67fHajeGqzZHq3Ym6o1nD5arzbsv3dj/y9jD2eBi/3Q2fr/kP5hu3J41rI/XJf9EfEvR4OQMB3mi0eCIhmmwqnWmVLHTKFruk8x1l813lC93y9f7q9f6atT7tam/lxoB2b0x/MNmwP6E/mDAkGbk3XL/ZV7PcoZltUkzFpFNN0ulW+WSTfCKh6POLOpzCHr+szVXW4VP1RWpGWkwzPa6V0ejefNfhyuDlSvtJX/VuiLXvxR+6ECdOyJkXte/G7PiI217Stpdw5MUcumD7VuC+HbrnRG3aEJtW8I4NvGOF7Fghuzb4XiNmrxG3bcetGhFrFvS6BbduIaxaSatW0rKJOGvEzVpIUxbasJHeqiW5ytF1AlgFD6YpQlWJiZVlpIpyUmUZqbKMVC0hVYpIKiFewScKcqC5+PQc+Mcy6vPmSspgQ46jBCjLeaMWIKvF+Lpygl1FcldQPDW5wQZe1CwMmQUeY57XlBux5EZqyZEyaEKY0Vz4qin/s6bC5638123Fqe0lad0l6X2l6WMq4LA8c6AsY0gKHpYi27gAH+WVG/e6IxffW0BbU5RNCfhd5OzB7NwJFm9XrDkprbuQmW61rneO+H1jbKfKMlui7s8RDGVzO7G0Ljx1ukiwb6y5jjuehsJfzTb/xZB7y1bcL0H1ikGTGsRsFWxOC16sB89q0+ZrM5b1wDUjbNUAX6qHLulQK0bsqpW0ZCbMG7CzRvSsET1SC+yvzhiuA/fXANvVGWHRCwfnY2vexw7ui0BpVlyGdOVnmemvjOTvu9nPWsXpU3WIPR/1vi3vqwH+Xw5xfzSY98PenM876e/aqY8tpPsmwl0M9zZBfJsgPkRxt9H/xORVCHUZRJ4HERch5F0C/66d+raNct9EuIsRHhKktwnyYxR3H0TdB1Fvw5j3UdzbKO4uhLoNYK5D+OsI6aGF+b6L+9TJfergP3UInjr477r5X/QUfd7Ne9uR/9jOetvOfmrLeWqhPzbTknpoot4naE/NzNsE7aqJet2W/dDCeoyz3oWoTyH6WYC25uW0m2U+va1GFqqVdXvqp1sM02GhP5BvsuU2aJm16ny9ilVTiS53oCTrAvNbS+wwFFoLeE8DzWtafxdLF6JWeLnSeWdgxeBu4dc4C526Ao84W8skiqGoIgSSx0ZzrEXabX/nTaz/XWL43NY9Uxwb5Mf9+e6QxLcc7m/SOoLKgLXUbxKFawqdcmxFQ66sUZK9muAdh2APEcBtEH4XQt+HMQ8RzEMEcx9G34UQdyHElQ9yG4QnGZn8vgshboPwpyjyMYq9CuLOApTLaP5ZjLcX4Gx4C2atOSNGpqcMoS9GOrX8hiqRQaetqFKpKso5wjyhWEDLoWBxMCIRCgU9I+JTRGVkqYbuisrNjQXRQP5EC2/OR5rxINqdr3vimM5gQcxZFvKZY20xe2vA2OZsWe1oXYgFukzjSy09g8FA1NDg0ohri2hiGklMZciyuVWFOdJsSglRoOFIayVChYBdxKQVkIkMFAKfAcWmwHCvwOjnpFwYq5hI5aAIuZBidW6422YKVDCK0NkCFIqRzihC26M1amOxQi9Q6osLJDQ6B49jwij5GFIeGkGHgAhZqbCUV4DXr9JeZwEBb968efPmdSYg7dNX3/8s9SMCGym1FJua68wtDaO7o10zPXUufbAtrLfqhicGl9dm9042lvfm1i/WVq7XZy+Xu9YGwoNRf7ff3+2JDQftiQa5USht4PFV1FwJllGMoHLhxDwong3Ds1D0QlK+iJXNJaBomfnFpBweRqHlqOq50to8sZZZoMQX63JK9Oz8CjKvhim3FSssJdXuclOzpsIj1LhLJEZOnV/Fr8hllFCpfDKJQ2AU09VWtTVuEdYUF9cKS/WlBap8jrJQVCsS14ltzY7IWGLyaHb1cXv/h+ezZ8tzp6uT27PjK1NDM8MDo32SshJAVhoCCYHAgEBYFgwHhpMgAGx6BiIVgslC4EAQVCYMmfk67fuvMv+MwARSCyGonNcI9ituJbGsgSU1skqqyTkiMFsCZ5XCc0UYpvB/sY11vOA9WfSdLPqOF7yHc+7DOffRvOdk0Xe6Ejhe8h0v+c5Wg9dbsbvdprvdppvt+B/7yCQjkz7ydMWbnFxOPhfZm7VvT1m2Js3row0r/bVTHerhRHl/RNQfEQ01SUZbpbPdmrmeisVezWKvZrZdPtEkmWmTrfRV7k82HM0ajueM+1O6jeGqtcGKzZHq/Snd2aLlas11vx1I7ko+HSWudiLHq969WfvWpHl5sGaqQzkULe71cft9vJGIcDhcNBIRTidKF9rKF7ukC53li13S5R7lRl/lRm/VWnfFapdmtbdya7hmd6x+d6w+Scq9Mf32cN1Gr3als2KhWTXbpJhMlM+0KaaaFRMJRX9A3OsTD0U1XT55h1/RG64aajJMdTWujEZ359oPl3ovFptOejTbPsauE3PggH3LyC0PftNN2HTjDtyYQxfiwArZt8P2GjFbdvSaGbxhAW1aoZtW6LYNudeI2XVgt2zYbTtx10nbslOXTPhFE2HVRlmxUmeMpCkLbcRCT2gw1mKgoRhaX4xQ86AKPry6jKAR4yrLCLUKaq2UWlmKVwmw6iJ8WQFKyISyCRl06CdF6I8cxbCEGm8TAisKAQ1Skr06x1PDCtVmB7Q0fw071MBtdUpidqHbkOsyMCKW3GgdxVec1cj81Ef/2E/9np/+/UjuswTvdZsgtasovUeY1S8G95aC2/hZLdysVi44xEwzwr+vTf8TM+RFAA+eFhctlotmhEWzfOEAnT1Ey1vhla1wpYsC2Wh+8QCbP1JQNJTLHc3lRMHwqfy8a33NV3HXj7r9X/R77wcdt/3mbXvRopYyKoOPysATKuCMJmu+OmtFB1isz1rUZSw3ZK0ZIRtmxIYZsWnGbNlwey7qZiNp10M7jbJOoznHYfphkLrvJ+96idte0oaTsGDFTNTD+isBnfK09rLUUSV8WAaZUMJW9bgTF/0uyvqyveCv+nk/6iv88WD+jwfzv+rN+bI7+/NO2lMH5bGFeBNBv2smft5KfttEuIthHxL4xybCQwJ/H8c9JPDJj7sE7rGF+K6d8nkn/aGJ/EUH4wftjHcJ4mMY8y6O/SKOexdBP0Ww92H0Y4RwHyPfJ2hv29lf9PDfdvE+7yl+6ha+7RS87xF82V/8ZX/R592cpw72287cpw7WH9xkK/OhhfHQRL9P0O7j9NsE/bqVcdXGuEkwbiKUhxDlIcw4CResBKWtNr2p2lGlSNSp+2P2hS7TZIjriPLsZp5VwzFXlnoqeTY1qtwMLV4SNLx1Nu+Eg0sh74G3abkyMFBgD9KqPELFYjAy02CP8KrMXKc638mjV+RkK2CEEgSGl4cptAk0q87EWbjrpmngKjA4L0n05odCLJ+dZV7w9nTpvFGF2yp01PFdeoFPTdbWZIuqWcj5IOckhLoLg6/98JsA8iaAvA2i7kKouxDqPoy8DyPvQojk35sA7MoHu/bDbwKIaz/8Noi6CZOOQtnLTtqgkRKvJjTKkToRpEKQoZUgDBq6RSeIhkyBsEtvt4lUakWVvLiMKyjnC6RcNodaoZW0tLp83prJ2abh2VC4o9bfIu/qVa7N1s60cJe6Csf72E1RUldMMNGjnx2NLi0Pz2xNts519h+MxhaaTS3G7vmW9tFwotdX16guKKdzKthFukKqGIflI+hiIqOMwlcXKo2K0ooSWiEtE5n2Ucp3XwM+YnIxJQomS4AUqti1TkVZLa+kMl+s5VjC1WW1HGYJmqugZhE+pQtQioYiUXVhla2cWYyHUdKQVCCDSyawEJQCbEFZTraAhM6G4ZkoACwdhYGnZ6Q8++yjjMyU9KyUVMArDB2mtkpEekHzVHxsc7R1otWVcFabq1t7496wo7M3trY7e/Z48O4nD8dfnm693Vu9214+XZ3cmor0hd2tTnvUWKTOzZNQCsrIaajvwagp+FwgpRBBKUTCaVlQUiapAMMuodB5GEk1t1zLLZIyasziOkeZylQkbeAJatiiBk59VFPtk6kaJaV1hdXu8mIdS1CbLdbnWxJajb1cYRbnSlgUHpklYeEKcLIGhTlqlpuVNb5auU3JluXKjfKqxiqVRRUaiPSvDPevjcwcL86erBx+fr5xtbd5uTe+NBVtjSrVMjqdisWgqBQSFAbMgmRAsSAwFpSBSM2ApmbB019nPIciskgUJASRmgH5DEvPQmenZ+G/RxFmFtcTys10sYHC0SAoxW/IwlSKIJVWBOAq/xc9O3/MyKN5TxKQZ8uB05XAybL/dCVwsR6+2Y4nAXm1GT3fDCf7zZNBaxKWRyu+k2VP0kEmmwf25xzbU5bNcePGsH59SDfXUzXSJO0Ll/ZHRANx0WBCPNWhnOlSL/Zqlvoq5juV063SmTbZYrdqa1R7MK0/XTAfzRq2RrVJRu5N1p8tWq5WHXdbvoe98LujpncnzTd7sdN1/8F84+6MbWNMP99bOd5U3hfk9/l5Q8GiwSB/KCSYiArnWiTzHWULneVL3bLVPvVaj2a1S7PSqV7uVK70ajaHtLtj9fsT+r1x3d64bndUtz1ct9Vfu9pVudSqmWtWTibKZ9uVSUYOhsoGQ9Kxpsq+oKLTK+sOqQcS9RMdtoUh/9Z0y/5C5/lCYq9Ntuokbtlg+1bgsR1y6kHvNKI3XPgNJ2HVgdmyInaskG0DYNsE2bah182odQtswwrdsMI3rPBtG3rbjtuy4dbM2DUzcclImK3HjlUhh6sQozXYsVrcYA2uX0fs1JFdYkgdN91QitSVYlRcmFqI0pYTK8sI1VJSvYJaW06pEGJlhYiyPGgJA1jChHGpIAbkGTvrO0rycxsfaOIDaotgVjXdW58b0LMiOnqolu6rYfr1+W3u0oRT4DXlugzZMVtuU0O2XwS00T/y0j7y078fZHwcZj+L5L+IF7xsKXjdUZjWUwzrK0W286GJ/KxEPjDAzLCiP60Dflf27P8Wffe/GTI/bc8hrMjE+1XquSL+AJPZiiV0EenTXOE4hzeUXzCYl9tMwLbgkcdVii+9pq8ilkOjZFKZPVZBHVNfxdcAACAASURBVNNlj9eTJyoQ85XwpRrk/0fXfTU1um4Jgv4HExU93XWq9klvSbwT3iOHkEAICSSQA+ERRgYJ742EvPfeAUJ4730m3ibeZu59qrq7qru6I+Zirmou2GfXxMSciBVffP/gibXeZaZZcVOsyMma8Cl26Gw9YLoBMFUfOt0AWGiKWGqJWmqJWWlNWO1M3uiFLXQBvwpTTzRZJxr0mQ79XYs+kCH2pfBDedqJKuNUiznRoA/VmAMV+kiZdaMlXyrxlzLstTL7Vp19o0bdqjNuNOk/zOjfbJifdsyjJePWlHZtgJ/rYeca6Iks+VwBulJDr9TQcxXkuxJ8oYZe61Kvdak3evi1LvVCDT1Vgs5U4Ct96p05/VQBvdDAr7SpV2rolRJyrQRdy5LPRfEXUuB3afKFAnKhQnxXpV0asu/spBsr6cqad2khX5vJ1xbijZVwY829NuEujZgLQ+aFIfNCh7rQoc61GWfq9DMl4kSeui8A74mhu4r0XSVyX5G6J4YcCcD7gvQ1PnGIQ5O1drOq+bU15ra6AXX3iJKh46EbBLgWFr6jhNhRW62pL5HSgBXNMeQhIvuoWzYn4MxJBF+5yolyjiuXK8lgccjlowKRtaq2J4vKwnUVYjpRsKoMVHV0Eik6GpMZndGGLRtr7F3nKtYEqk2+abxE5sRJNBhxJ7zB0SCxNPHkFe3CUg4zu6MxT1gJp1VAcYVAwBiXsC0CH/AjDvlxh7yEQ17CAS/2kB93yI89EsQdC2NPxfGn4vgTUdyRIOaA99fgJ1yqkas9EHtNrKA0so4cUUGMLaUkFxVCmAwMg4kRSlgGK19hEPJVonoOt4jJzMnLyaVkEcvwSAK8VdCwfbJ88n3t4Wlvet4+sWg2DfOkllrLQMOAp3ZutH55qmFiii2SYeVC/PhA2/qcbmnBsbE/s3i6tP64Y17p77L0akY1Aku3ziMTGjsZ3WV5dbjyrnx4QVIiLhxbjcSUItLzUojVOVkFmckZSaEJwYCEwBhoaHJ6eEZuAqEsjVCBahIz63urKpspeTQ0ra0gn46B5cTWcsqzi2GZFGhuObKYTcCWpMXAg2HYRFBaLBKbEpEcHAkNSkRGxmeER8ECQxK9w+MDY5PDAREBXl/ef/H+EBDoHRTqExTp7Rf9QWju3r37ahkztYib20StQi1/eWduaMJpsMs9E9a59ZGV/fnlo6WF4xXzpNM6YuuWdmud6l5VN5Vd1NDDACKj3gX+6YX334UmecXBg6NTA8Mhvj5x74JBX9LyQCR6VnkDGU/NqG4uYHeW8dTNrUImnpqBr8osbs5jC2kNcladmNGlbahso2BKoIUNGHhhXCjsUzwakFOJSkBHJ2TEkWkkTHE2DA/PLsXlMwuYXFajpJlcm09pKGyRt3Wpu4QWoXncPLAwaB6zDi6NbF5s71wfbp/vbRx+FcgF9S118LQUCASUmBAXHxcTBggJDQsKjQwODA8IjgoIjQ7xD/ENDPGNig0DgmIjovyCwz7GgQOSEcFJKH8CA0iuBRJY8QRWPJ4RiyoFwPODUvOCScyUknrk36q1cv7fTG6Nc79N8namBV+neNszgt050f6C5GBRerAoPVySHS7J9pYke8vSvSXJczb5x5Pk1ynO5kT3H0auj3WuDLXO9zfMOxvmnQ3j5poBFdUmoVhEeWYh0SwkOuUF/ariYV3pqKF8WFM8qCzwKAuG1UUztsrlgZqt0cbNkYblPvqcrWLOVrHorH5+lTyc55ysCJ+NPFqT7Czwft9dMNg842SN6KhOSb5NgLfxcl1iYr+IOCAmDEpJQwrSsJI8pqFM6kpm9NQpbdmEtnRSVzZppM5YKuadtOWBmsU+xlL/7znlsr1mzlQ9pakYU5UNKctGNRUeJXVQUe4QFTlEJW4V3Sai6rklJlGlXcHq1zaN2jjzHtnahHZ/Srkoy5tqTVpoilhuCllrBqx3RM+1xE62xM92gMabYqfrI6drQ6aZgdOs0On66Kn6mOmm2Onm6Omm2Omm2LnmhLmW5OnGpDF2/DAjvq8yxk6NtlfG26oSTNR4Q1mstjxeRQdJ6MD2wugmSlwHFVZXACrPiWEUQJjFEFZpCqsUUlMEYeSDaYSkElQUERqIBwcQIMHYpFA44GOa/59IUS9pqZ8ZGb4sYlQzFdrBTO1lw6X1MFkDQtyEkbbmKDpyZV1YXiuK2wKXtqcrGmB8CqAz/b0M46vC+mlyAhRYHwnaS5zxSYb8pMjwVmCCdfhoNS5CmhkswYSIMSF8pD8X7sdPD26IftMW+0mRFmXPhY8UZM2UEdeYZRs1laP5uW48xoyCWjGpEyW5m7UlD9LWf7X0HvdQbYTorsRfONAXFkrwMCN+iBE9xgyfb4hdbUtcbUtcaolZaIpYaIpYaApbbA5fbA5faol4PkWy2hqz0RH/lZN8okF/laTuydJONOhjJfJch7kx4c61qFsz9taKu7Xibmy4GxvuzpH70E/6OUD5tS//h434ZMn5Yc39acv9acv9zYb7acM9WTHPeeRfjYRd6qDnGvClJuW7HPhdDrzTw++MaZealEtNyp0x7UYPfzbyUpNyroFeaFNujIgHa8a1KeNcnXqmAF+pobca2LUKfCFLuJAlXCmAF3LQtRp2oUk7U6dfm3CPrvx7V8GNnXLrKLhzFt7Y864t+Csz7sqMu7JkXxrRl0b0pT7zUp95oUN91yBPlIgTeeqJCHooTt2Vpm/LkQdK+Ikq9UKReiLFrPLLXO31PSxuNVXS0ugSdA6beYPyKqEQW9+DayrNbSaRulgMYxNVTYfQGxPyh0obd3vFC6LeTYVsr0sxktdqy+qUZtTxKbQRvlhFqepEV1bjeojo7nQYPQNFi4knx4Vn5USiudjK2Ub+rkC7IlStC40TldJBssiKk0iyOnXMnr4esZ7eqqX31uI7GykCGopGhWFLgdHT3OIjOeZQEP87kL3x+70x+70xz/nikSDuTJJwKo5/rr4+twEf8uP2BclrHKiuLJiTHyJhozQ8mlzSzBO1tnHrudK2tl42X9FudMn1fVqxQd7A4zT09lDK8uvbaxZ2Zo9/HF7+1/Pf/vf9xf3eP/23q/WvUxobT+XqVfR3d6uruxQlo7O9DneTeaBLYajVqKqXZiWnu66NVevq9tjXy63tp9PNx+OZ44XJ/XH7jL5vUa8cEuon5OYZtaSfi6ch0yhJ5a2kgjpsZhEUR0XiK7OQJHg8IiYtF0apJmZR0qHoOAwFRqRhGkQMvqmjjl/N7ClvkbI6lPWZRTB2DzUGHlTAzLGOqSUmTimbLNJzaM3UBGh0SgYQhgESqJjU3AQQNgpJTkaSkghFGfHg0OAwL//Ajx/ev/r0+W1QsG9A8GdAnF9tF61d1KxyyDdO1k8ej4/v9+c2JyYWBzwT1tXtiW/HS2v7Cws7s3u3h7s3R9Prs5PLU/RGWlF1IS4PnZ4NzchJ+Rzy+gvgdQwsCIiKBKIjYYR4KCEGnpdAoGdkU1ML63PT8kBAdCSzvbSxl9HEYxay8/JrSLSe6m5DR52Y1Sqv6zW2N4npJDoqvTC+rDWH2VuELoUGJn/+FPEGhgdnFqAQxDRsKS6HikcVoOk9zBZ5W1k7tV3bqRsxGMZMWo/WNmXrnxswDhpGlkaP705v/3K/f3F4cnUytzwrFAugMEhAgN/rVy/8ff2+eH3yD/AODPb74u/lHeDlH+Ln5fc5IMjXP8A7JNgvNMwnNjEYkh4FRUWm5oZnl8Xk1QILG6FkdjK5FphfDyaxIcQaCIEJLW/N/luzH10boz3PTD5/n43cnOB+m+bvzYv/APJoWX64othdFP9h5NdZ/nNszfC2Z3qfmdwY79qc6N6c6F4baV90Ny32Nc056icsLI+2yikrMQvJBh5B35tjEZHsUvKAsmBQXehRFboVlEEFZVBBGTeWzjmqVwfZ60N1y330WSt1ylQ6aSxZHqjZGK7fne48XOr9vi67+Ko83ZQfrIh+76cdap0faJyyMAdVJU5xnk2A7xeS+oSEPmHugJgwKCMMKUjj2oJpY8mUtmRCXTKmLh7XFI3pisf1JVMW6pyj+ve3z372Sj97xcFasNBndFUTGuqosnxYVe6Wl3mU1D5pqVNc7FbRXbJKI6/MLK50yFlufdO4g7M0oticNhxMK2ZFhInmhPnG8MX6kKX6oMUmwHht2FBt1GQbaLguerQmbJwZNFrtP0YLGK+JGK2JHGGFj7IjRllRo6yo8dq48dqEYUbsQGWMm5ZoLonUUMK1hZG64nh1cZy2NFFbBZLRgCI6mFsN7aWncWvQDSWwKnIyuyS1pgRaW55aWwplFiTTCEkV2NhCBACf5IMKe5sR+g4e/DHF73Vm4Iv8qLcVwA9VCK/GgoRWGqybDec3pqra0rWdmcquHAWHKO/IlnWhhZ3p/HaErCNdWgviF4RwMZ/UuQFGYrCJHKolBCpxvoosHzXGR432E6Z5KbKD5VlBApQ3H+UtyvKRYP0U+CARxq8b9rEX9lmMCOSBfMTQwOGC9P32qn+xSf/XgPp/OOSXosZTXs2Tpu2nrv1WVbvalOMoiJJkvNdiP4xWhq83J293QHa6gJtdcVuc+C1O/HpXzEp75Ep75Gp79Gp79EZX3GZX3FZ3/HZ3wnZ3wk53/D436UAIOddnHusyL4zZN9bcOyv+0UH64SQ/2AiPduKPPtJv7vy/DFF+HaY8efIe3KS7fsI/j1D+eTj/Lx7yb4Ok3waIP/vwPx05P+y4H3bcTwf2pwP7YEXdmtJujKlX+pQrHfTegDhXgL7LgfcGxKMl49aAuNal3hnT7k3pz0Ze61IvdbALbcqFNuVKn/prf+6VEXmmglyooTda2JUSdK1MvlWDrpWgKyXkRpN6oUk7VaVdGLPv+/If+grvnIX3roKHvsJbJ/nKjLswZl+as25suCsT5tKIvjL8zuS5NuO53HqjQl7IkbsS1DcJ8kAJv9Cn3euRFxrihpBpaWqrK+OWlyia6h2SnkEHz6ln8qXkppacOjKhEZvfRacZ6koUFZBqViJpsKp5ndO7KuXvyWWHrbJxfLM5o1We2SAvrR/rlcoIFT1ZzMosTk4GB5nCQKUxkuOKoBH4whi8LJu2xOIfC/QLXOkSTzvJELnJXCuWZyByVfSOQYHUVtekqWxpIHTUknoYOHoVEkuDgSY7Sk4U+BMx+KA38aA3cZ+bsM+N2++NOeDFPhv513Jrwqk48USUeCSIPxLEH4igS71pHLJfVfqXhuK0nha6VCYwOWyukWFTn61/pE9nkRkcSkOftlfNY3NaeVpZt7Dj/tfLf/v3f7n+16vL/3Fx/S/n1z9OL28Pfv7TlWfSKbMKlB5Ju76OIShqU1W3K2kyh4Cralbqmra2rDs79ovLqfPHzanNseXj9c2rg/H1Keu4ZXzNPbrl4jm7tJPy+ZOpqZ1hw4hUOyzUjwnrROVZZRBITlRyVlR2aUZWIQqGhcCwKaBMYCoWkk8jljVT6N1lYjtHYOkSWbsbRQzDiLxb3dzIp5fXU8bX3MsHsyv783tXX0cWB8EZyaExQUhsKgSVmFuWSWFhC+uyOuT0s59rF79+a+igRsX5+Qe+//z59aePb4KCfUNCfd95vfgS9KGcVTK5Onl4d7B2tLq4M3v6uDe56p5c6p9fH9o+Wvr5329P7g63Trf3L4/mVmcbWusystJDI4PhGbCUdBAEkZieDY0EhiSkhcNyEoi0zJre0mpOQS4TkVaSCCZHg4kxRAYaW4YkV2E7pE0Ss6BXx2VxWSw+u9fM69J1cg2d9QJaTVcZvYNCYqSRWekMLkU1yCPSMDFpoXHIqHhkLCgLiMzLyKBkJqIT81iUTm2XwCHSTxgH1gYXjpdcc66vl1unTyezm9MrO6ur31Z2DrfdIwOe4YG1jWUaoxoQHvrp0wcfny9eHz6+ffnqw/u33r6fP3m9f/H2z6/ev/z85dOHD+8+fnwf4O8dHhGYDIoAwsMTU4NhuAh0UQylDlbUiMgsjcosjy5oQOTVwnPpUHRZclpB3N/YRefpWBvuei6x/pFHPtdat2cEO7PC/QXJM5BHy/KDZfnekmR/Rba3LP32VyOfy607s7ydWd7zq+TWRPfXyZ710Y6lweblgZY5e8OUmT1uZLjVFRZRno6bq+nJNgkIVjGxT54/oKQMKgs8asqQiuJR5g9rCyfN5YtO+pqbvTrAXHBUTZlKR7UF09aKpX7m1ljL3nzPyYr4+6b8dFN+vC7dnudvTHFXRzoXB5vnHL+vFHCKSU4e3snPdQly3BKiR0YeUVImdIWz5rIJddGYsmBUVTCuKRrVFo3pCidMJbP2imcjl/tYy32sFQdr0cqYM9Cm9VXj6gqPvLxfWjqsrnIrqE5x8aCa4VbRzQKqSVRhkzLd+qaZAcH6pHprxrA7IR3nZo/WxczWAxbqgufZ/rN1waOsUA87crwleag2aoQJmKgJHqMFjNGCRhkRw/TIQRpggA4YoIcP0CM9tOjB6hhXeaSZEmakhCvwQTy0Hxfty8eGiImRCkqCohQoqgLzmVARO0PIxnQzMhvK4KxiWG0ZorY8tY4KrytLqSkEUrNjyFB/XLxXdvRHVMCf0SHvMgHeWWE+5EivkjgvGtS7DhPUXZ3Ka8yUdGTJezKNvRg9L1vJxav4JCUnW9WLkfVmyHoz1FykvCFZVBwiJfpqcn0NhAA9MUCL99Pi/fT4QAPWX4vxkaG9VDl+ilwfKdZLmvtRhv+kyPMylAbqi4N0lEAtIVCR5dOR9IId8nctEb90x79XY6KWG/MupbVXcvaVvOZKVbPTWzRATR6uAY3VAedboZs9sL1u6EFH0llH4gUn+UwK3Jcm7YjivwmeI3FbANwTgvaEoF1e8h436ZAHPBVAzoTgCxHkXJqyJ0051CHPzVk3DsLPAcrPgcJHR96jI++3gaJf3UU/PYU/hihPIwVPo4W/Thb/NlP8NEZ+GiM/jZIeh8lPQ6RHN+nBhb+35zw68T+chCdnzoMFfWtKuzPB70zwW2PqvQFxq0u91qTc6lLvTekPZuSdMe1al/r88zuWRsSFNuVMBT5TgZ+c2Dsr+tqAuNLCbrSwWw30Xgt50EFv1JBbDexen3atzzjVIC+M2XeuvLu+gntXwb2r4M5JuXGQLiy4czP2ypJ9bcU+G3lpRF8YMi/16HMt6kyN/K5Iu1NlXCtQR3Lsrhx9pEZcGhB3OsS5mjTfzdSzupiFQkaVpZ5t5bWadc1yTXV7L4FZk80gFLSSqyWsGgu7SEaFVFcl5joZjYu9Pftq6alMfl4vWSZ1OjI71NktOmrzOEeqyKkUYhsrUFwsrCcTwsbAmNDo4swICj2GrM2oWijtOOnSzLWLFjiK2VphP6nVlcOxkDmSqiZbT/dgR5uuuq4e38zIaavLZzGz8TWIVBeTtCvIORKkHPKAh7ykg97EP1LJ/d7o/d7oI8HvdddnI59LsruilOH2lBZiEDUztJqUXk7Jo5ZWNzT0dHVJuN0Cg0YtFXGEwvbu3gZjv2bzfOv+Xx4e/3K7sbN0/tvJ9b9dff/X77f/8+boZv/7zfHlzdnx5dHo2pht3qGZNtQo2TmNuSxZTZehq0fb2SZijcyZplZNp09LZ7+tT38ddI5bppbGN7bWLTaz2iiX28RcZ49z0zG8OTSxNTK21mebUjdJKklMRD4bWVifmYwDQHLjkzHxAHBocBIgBp4IzoQloUDZZehcelarqkHs4pnG1bV8mnPGOL7pUbvEq0fzt//9cnpzYnRxuJXfDEVD6Y00nVVrHTCRy3OA6Ki0vERMOai0Ofvst9X/+9//YhuUpGXGBwZ/8PN7//nT2+ds0j/gi4//52RYksKkXPi2MLo8Mro8pHFKFRbe2IJ9bs0zMu34drS6f7G3fbq7urM5tzybhkxNSQXD01ISk+OAKUmUkjwoMjkRHhOWHBCdGoQpgZW04inNmMxqILw0FpQXGZsdimeiWb1VRbX5YotQZBY38BsFJpF12ulZGzaMG41jGv2wrEfVyOaU4Coh1PZcMjM9LT8+uwzuE/s+FBwIykoOgwBi02Ji0mPCYeG4qpxaIVvhUfSt9KlHtJP70wPLg8c/jm7/283Xk42pxcmR8cHVtcXZucn29tbsbMyzf17enz98ePfx7bv3r9+8fvXi1ZuXL1+/+C+//P0//PKndx/ef/782fvLZ3+/L75+nwHhvlGJAbGQgHR8XFZxMq4SlFMFhpHCUvOisqhgeH5cCjE2ARMGyf0bPTsrA22rQ51fRznPQP6RSu7PiXdmhdszgr158fN75NGyfH9BcrAiO1iVH67K/3iS3J4Xbs8Lt2d6/zByc7xra6J7fbRj0d20PNg2ba+bsLAmLKxhPc0qztdycjQ9OAMv1yogOqXkZyY9qkKPmuJRU9xK0oiuYM5WsTrA3PCwVweYs1bquL5o3Fg676RtDjftTnceLfFP16VnG7KjNcnRsmR7pnd1pH3Z07Lgqp80Mzyqkj4pxc4nOnl4lwA/ICa5JUS3hDgkzxtV54+q84eV5FFVwYSucFxfNK4vmjaXLbiqFxy0RSd9yVWz5KpZttcsWhlzpupZI21MW+mWl/VJSka1NI+q0iUpGdZUD+uZZmGJQVBqElcNGJrmPeLNOf3GrGZrhDvUlTHEipypC5uvDZpnB87WBY+xwkfqY0ZbgG529AgrfLI2fKoGMMEIGWNGDtMjPfSwATqgnxbmqgpzVUY6yiMNhWFKQqAIGyDEBfVmBXSjA7i5kWJKkqQI3EtJ4laAuMwUQT2Ky85srYA3liMaK9LqylKbKtMbyuCNpSm1FHBpeig64k1a4D9khbzMi3hXmRxIT42hwSIrkwOpCZ9rYN7txCguLVXchtXwiAYR0SrDGyV4jYiok5C1whydMFstwOjFWVYRRt8CUVVG6ItD+ssjBssiXCUAR1GIqwQwUBLmzA8x5frqCd6mfF8zxddU4G0r8XWU+/bRgkbrI13VgYM0wBAtYrg62lUYosN9UWR86E78Uw/4lTTjiz43aIKRMl+LGK5KnGtMXe5IX+5J25dmHckx272Q3a6Ei17gXS/wrDvmkB+7zY/e5kfvieJ3xUm7YuCuCLwnhh5LU/cFoD1u0rEAfCmF3cpht3LopTzlRJ12acVeWLIvrTmPAwU/+osenUV/GaQ+9pf8cJf8Olz6l7HSn6MljyNF90P5d0PkuyHi3RDx1kO4dRPv+om3fYRbJ/7WnvPkIv7oIz45c+6s6Dsz8s6MfDAj703pV1rYkynj0Yi81MCudfAfNvSjBXWuSbnRI2708HsT8smKerBmXBvglzrYlR7+XZ96Y814sKNvTWl3etijAf5kgN1rIffalAc94ocZdW9En2tRlybsnSvvzkl56Cu8c1Lu7HlXNsK1BX9tybm2Yq/N2c9GXhiea62ZvxupTL9UpF+p0d+1xDNt7oUeeW1AXGnSD2UkdyNTxuitKVG21Xtaa01cllxY3ibIZzVmVJSlV1JKuhlN5u76vtYiWQWsnJqEtdc3L0n4363G73L1aZ1stZBvyu6S4JqV1PqRLqEUSxPi24vSezDQViyESYAy4IA8HCCPFVOoTWPOUTrOO3UrHbJNkWG5RTxIaR3O59vzOeLSBk1D06SQa21uryW3VhDaW6ittaRCZka6qhS1ysnc50OPhdATIeSIn3zIS9rnxu1xo3d6Ind6Ig54sfu90UeC+FNx0oko8YAXu8+N+yZImeCiugujKjMB1GxwXiaShCEUkakFedTqcjqLVlNXy2xooufmZepdqv/57//26//129nt8fn98emvJ8f/dLL4fXnjauvxX3/uft8/vjndPT8YXp0UOGW6GWvvoIwmq2XI62g8+uByf6u0UdsvXT6c+HoxN7phv/nvR6v7s+4h2+nJ0dHh/u7R9v7NzvD2YJe1Q2jhtcmauhQNXH0zk1NY3oqr7MBnU0EERnoyNjIOGRaTFhGcHJSEAuGppBwqHkqElLQUcs3dygHR+KZH4RKNrvQPLTgOb79d/3Y2tuiZ25zuH++zDloWthbdk4Nynay+nY3AQqKgQcFJnxHEuDRCTHUTqZlTQavLT0MlAsK9AWH+vn6f37z982ev958+v/P68uHPb36hMqhzWwvfzr7tXe4ML7jdUw7HkG5meXj3eP368fzw/GB9e3NwbKiusSYnF5MKB+fi0TmELGwuKr8Qn0POigOH+0d6RYCC0AUwXGV6WlFSZiUorzGTLaH2WlvrJczK9uJWaWOzqFHhVFrHbRKbwjRqMY6YTWMm64TRMqKp59AqmvJpnQXUVgK2PDUjD+gX+z402ReSlfwp9H0kJAKcDQFnQ8A4cC4Nn1GMLGktkfRLhjaGNy7W18/W9q6+rR+srHybt7uMU9Ojo2Oe8+/HUokoNCQoIMDv48f3b9+/+fjx/btXr30+e715/fI//ae/+89//3/+8uLP//jnX16+fPn27duPH955fX7v4/spNgEAgsfEgYMS00JTcqLAOQBMKRhLTcGUQ+D5cXGZwTBSXAohMYWQ+Dd6doa7NoY7NzwdG8OdWyM938a438Z4m2O9W+O87Snh/pz0eEl5vKw6XlY9t7Y+Z5PPaeVzF8/unPB5RGRzgrM+1v11qvfbNHdrsmd9rHN9rHN5tP35HtZMH9tjoDrlBWYhWdeNM3AI+h68gUMw84gOcV6/gtKvyO9TEFzynCFd3oytbMVNX/cwVwZoc/byKXPxmK5wylK24mZtT7bvz3MPlnjHq+KzDdnpqmh/nrs53rHmaV7qr5+114wbacNq6oCs2C0rdMsKPVLKoDTPIyF5JKQhGdEtJw6pSaPagjFd4YSucFJfNGMqnbVSlx30JTttwVq1YK1acDCeY87OmDRVThhoI5oqt7zcLS/zqMtHdNRhQ4VFXGCRltrkjAF9y5RHvD6nWV2Qr491DnWjBllRkzWAWVbgKe0qRAAAIABJREFUUn3ILCuwr9J/tDm+vza2vy56kBU2yAgcogWOMwATrNiJ2phxdoSbHmCj+jqqQvoYsWZqlJISqqSEdaA+C/ChPTkhzZmBrbgoTmEKtzitrSilhwnvZsO7WIgOJqKDkd7JRLVUpdUVQVvKEG2liKZ8SFVGOCH6HTrwH8hR75mw4EZYQGdGaAs8qBEW0AT3pSW/pUM+dBfEyepRyg6cmkvUiUgWBcWhKTTJSApelpKfbZKR9KIcPSfTyUO7OuEmerSpPNhVFuIuC/aUhQxTAWNVEWNVEaPl4cNlIZ7yoLHq0HFaqKfCz1PpM1ETOFsPmGsIW2qKXGqKXG6OWW2KW26IW26IW29O/tYB3WgHr7YB19pB21z4oQB5IEQe8NP3+GkHwrRTecZ3OfJElHLQm7zfE3/QHbPXGXHAi93rjdnujd7lx+8JQXti6J4YtitK+cYHH4igJ/LUMznsXA69kIOuFMArNfRMgzjRo87N2Gs78cZOubYX3PeV/fRUPQ6U/fCU/zZC/W2k7Ken+KGf8jRQ/OtQyZ2L9OTO+zFY8ODMu7OTHpx5jy7ygwN/Z8PdWbPubdmPjuwnZ86jA3dvzr7WZ9wakPcm1J0x40qXdmNAPljQDxb0lRF5Y0DeWzIerZgHK+ragDjXpFxqYDfGtDMd7NaB+tGX9WBNv9Wl3OtgP/Xwn3r4nRL6oIY9aBF3uow7U9a9NefGhrsw4h4chXc2yo2ZeG3B31oIt5bcGwv22ph1a8Ze6tFnauS5CnmpQV9q0FdazIUBfazLODFizkyEGyvpVgu/06beGXFrwiJpFaOxmNPF7pN0TNh4w/0ch7K8h5vT2IRqomM6qorFzQyDlGbsJXNqECWMdIKpoWlZo/xq1N87h086zLMVcj1V2UpoMLW0Otra5EXtjZi2vMxOJISZm1hSmFyUHU7MBRA74XXqjIYJfPtps26jW7HYIdpqk7sItYPE7sESiYslc/fI1kyGQZmyji7BY5u62JLOygY6Dq1iZe9qSVv8pF0B8EQMPpNCj4TAA37CoSDxSJh0wI87FCQe8OOO+IknwuRTEfBEmHwsSNoTw6a6ELKymMrUj7lxb3KSg/CpiSgoGJKchEKh01CZqFwsBI1A5GTU81u/3R49/K+f+zcHq4drs9sLy8fry8fro+vTo2szG993F/bXF/bXDeNO5bBeMarTzVoGvg2hKjEwckppQ2FZXUGHtEnXL51Yc68fLXw9Wzl/OppeHjm9Obj99WJld65/xja9O9K3bDWMKjrVjfSuYganuFXBLGnOwVWlUuowZS1ESm12ThUyDhUWnxmelBVNYmA71S3d+i6+ldematV5FMNL/X0T5tPb7a8HCxc3exvfZkcmnJvfFle2Fla3lrsF3THJ0a8///LG6x+jgSGAOJ9sMqKLX58ICk0AhsDgccmgiGRwtF/g52CAf3B4YECo3yefD6GAgM9e74JDAzKykGqr9vrXm7t/eji5Ol7dWl7bXNreWfvx8+7q+uzq5nz/cKeumZ0CT0RjYagsKCIjiUjOJJIz8wuyIbD4uMSwiLhgOBqCJqVj8tNguKTcciSFhWX2lJY2kvOY2EYh0zymldgEtgnLxOa4e2HQszQ0vjHhnh2Y2Zpe2lnon3Q18+rw5WhUPhRbjEzLhURBwmKgUTHg6JDY0ChwTFhSRCoODicgMCUYCAFazaFrBtXdsrb+McvcytjodL+jX6czyixW7di4e3FpRqdX4nIwQcF+ISFBPj5f3rx54+vr6/PF+92bt69fv3716tXLly9fvHjxpz/96Zdffnn9+uX792+/eH8ICfOLTwpPgIQnQACJCAAkOwqeH4enIdFlYGBOWBI2NBkXkkKKjEz/AsaH/f8b+XWke8PTseZuW3O3rXs6v45ydieFe1Oi7Unx7rT0cEF+tKQ8WVGfrmpO11Rn6+pnJp+BPFySHSxKn/cM7M4Jn1ecf536jx7X1fHO5fGO+eGWeU/jzEDdqKVyQFvcJyuw8En6rlxtR466HafrzjUJSFYx0SYlWiW5/UqiR0ueNBcv9lWtDTKW+6tnbWXjhoIhVd6YrnDWXrE+XL8303WwyD1eFZ5tSL6vCo8WuDtTnRsjzcsDDXMO1qSZMWaodstLBmTF/RKKS0TqFxEHhHiPiOAW5w7ICG4lYUhNGtaQR9X549qCZyYXrFXzlso5c8WzkUuumkVXzYKTOW6qGNaWu+XlfZISl7h4QFbs0RQPG8r7VaVOVaVLXTdo6Zr2SJdm1Auz4qWx9r5OZD87ZpwdMUn3n6jynqT7D9KDR5sSHcxIR024kxHspgeMMIIn2BGT7LgxVtRkfcRQTbCj0t9aGWynRelKw8TkQHFeCBcb0JsT3J4V1JgR0Jgd1UYCdhQiOsvSu+mIHlYqry6DV5fBYaZ3VMG7q9J7GZltRdA6fFwVIqgE9KU08XMl6EsjEsDNiRFkA8TYECE6gJfp343yZgJfMGFveCVxqnqUsgWj6MRp+SSbqrhPX2aWEWXdGToRwaEqcsjyzFyMtQ1uYMZpSgJNJQHuiuAhauBoReBEdcg0I2yGGT7DDJ9mhE1UB82zw5bqIxfqAPO1wcuNgOVGwGJD0FZ75FZ75NeOqG+dsVttMVttMdud8fu9wP1e4PMZqX0B+EicciyBHQthBzzIAQ90Iko5E6cc8UF7nPjdnrid7ujtrqjt7ojt7ojtnuhvnLhtbuIuH7Qnhu1L0/bEsAMp7EQGP1XAvstA3+XAC3nypQr0XZv23ZB5acJe28g3jsIbR/FtH/XRU/nooT56yn8dLv91uPxXd8mjq+CHs/gv7tInZ/4PV94PV+GDPf/elvdgJz868h4c+Ed77oMde2/D3Nswj/bcR3vuvRV/a8bemdD3JtSNAXWpTb/SIe/NmCdnzq/9hBsz6taS+WBB35szb4xpl7rUax382oA4N6ZeWFJvrWl3ltRbXcq1Gvighv7Qpf7QwH7q05706Q865J0h89aCuTZnneswN2birTnvzkq+t+XdWYm3ltxbM/bGlH1lwJxrURfqjEsN6kqLudJirnVZV0bsd1P2iSH7u5F4byE/6JBPJsyluXiUQ20oYlPwnIoSc0edx9Hrnhb1W6sF3Oz6dgKXgePS80Vt5RppsUKI62DDiqlgjLKKOa+Qb+r05xb3TptxuEIir1Z2lHeYOlpGJHxLvaqJ2ItJb4Aml+cmUIoS88ug5TlheHpiJRdS48a1HTfrv/VqNviqzXbZUEHLEl2z3T403+OZEjrXbXa3WltW1onDt3SwpHqOvIdWpGnIXpZkfhMnH4hBxxLIqQRyLPr9MNaJGPhXKRMOeQknwuQzMehUBDwWJO0LIXOdUHcdkE8OKE36Eyro/0gD/Ckj/gsKAkiODYDDEzKzUkGp8ZD0BJ1d9l//98PtP5/tnm8OTDo0DpVn1j33bb5vxmMcsjunPcYxl2N+SDagbdP2VHTTqF1V2gldWXsZDA/El6PL6ynECiy7s9o0qJ1aHZ3dmNg6XvXM9avssvWjpY3TlTZxg7JPKnMInHNGzZCooC6nVcGq7ipicEoJ9ExcZXpJE7G0mVRcj88ug8NJiejiFDIDw+ZV9Rg7jRMGRZ9UOyi3jxrcE5a17embh4Pzy52Hx5Pz852NrfmJ6aFObntZVSm5mJRJRCakRseBw1PSE0upeXkFuMSkKH//TwCAX2RUaFh4UEhYwEevt94BXr4hPlGJkZFRwUnJ0f5B3iERQZkEtGu0z+wya02agUHX1te1u9vLu9vL+bkpqUxYTaPCERAgNAqJBmVgwOmZSZlZoIxMUBY2FQyNDQn1hcAS01EpcBQ0LSsFQ0YSy7LK6/JLWITCmpw2CVtu71X1SzRuxcb3tdmdadOIeWx9vG+q3zM/NP91UWZSyM3K/sn+yoYyVF5aWi4sNQuamJqQlJIYC4wNjwuPiI8IS4gAZUDAaEgGJRNZiCproTaLGitrCuVKjtmqkMi6xdIutVYkVwj4gi7PUF9dPTMhMcbb51NgoH94OCAwMNDLy+vjx49+fn5+fn6vXr3605/+8e3b958/f/7y5Yu3t/cnr4/vP77xDvwUHhsSmxwOhMUgcCA4PjEeDUjAhMVkBEal+ydmhyRhg4E5IRnFCan5EX8rj+zY8LStDratedo3hrq+jnK+TQp2pkU706K9WcnBX408XtOcbmjONrWna6qTVeVfjZQeLEoOFiX7C+L9BfHOrOB5L93zoOTaaMfaRNfqZNfvRrrZE3basInqUZc6xBRNJ07RkiVrQivbsgycXKsQb5UQLOKcfkX+gJIyrC2ctlas9DNW+hlz9vJxQ8GzahOmoiU349tk0/5C59Eq53RD8H1VeLLE35/t+Tretuxpmuurn7GxpizMYW2FR1n2H0aKCW4RYUCSOyAjDCiIbjlxUEEaUeWNaSjP2eScuWLWRJ0zV8xbKuft1YtO+mIfY9FVM2GqHtFVDqtoI2r6sIrmlpf1ywsH1CUueameX6LhVtnVrTMe1caiZWNFtzUvXDSVO+sSnFUBo/SAsaovw5XeHlrwRHNSPzumjxU5wAz1MIPGakIn2GGjjAh3VchEbeRwDcBVFWyvCLVWRKqLAGKCv4gUxMcG9mT5N6d51SG8GzNDmnFxnfkpvIqMbmoKj5kqqk3nM9N6KqDtJaD2wuT2gqRWUlxNZmAl9EMl+D071asV5c/FAcR4gJYSZSgIN+SHGQrD5MTAJtif2amveEWR2oZ0dSta04kz9JLtsuI+ValNkqfpyVZ2os08vI2Xa+nI0LESFSVBqgIfZ3nQCB0wTg+eogfNMoMWawErDRErTZGrzVELdYDV5oiNtuiNtqjN9uivXdFbnVFrraHbXVHbXVG7PTF/BS9+j5N4wAOeiKDHkpQjccq+AHwghByJU44EkF1O0n4v8EgAORFCjvig5z6O5/1tu5yoPW70Xm/cTm/CNjdxhwfcl6QeK9IPpPADKexIAjuSQs6k4GcjL5TACz3y3Ii+MuNu7Hl3ruI7V+ltf9m9m/o0VPE0RP05VPbDU/zUV3jvyH+0F/7sK/rhojzYic8mPdjzH+zkBzv5yUX86SI+OnDPRj7Ycp4c+CcH6dGOvzdj7kyoW2PmjQF1Y0DdmdA/HTn/bTDvyZb1aMU8WNB3JtRzbfbWlH5rSruywM/0oO960I0JcqeHXqkSrxRJ91rIowbyoIPd6+B3OsSdMf3Bgr6zZt1Ysr9rsVcG4r0t79FBubeRno18TiIvdJlX2sxrHfpal/Vs5K0B+2DOvdbm3OryflqKn/S5d6b8XT1dVkel5LdnEFT44n4a3S1tNLtaFebieg66vInUQSPz6yp0HKZDlK/hoDobYVW0RJyunL2t1p/abBdm59d21VAVX81WypolTkH3tFZubdYycZ0pUDoQXEGGVZbCqBWZtVnh5KLY0i543WSp+EbkOdX17WnM51rnHEuwWW/52j483Ohydzt2+kfWh8bLSpqJpIaa8g49R8Kj5Rvq0asi1IEcdigBH4qTD0RJB6KkIwnwRAZ+XvV3LEo+4Cfs82KPhAlnkuTniuuRELjJAW3xEXOdYFNlaA/+cwPmQzn8VW7SP+YAX2YB38Bj/gyN/AUN+rQyKv33fzu+2BvZ2fK4PSq1rtvep5peGppZGe2bcBoHTSqXlmcQNUray9qqiDV5uQxCVmVWvYSNKoAhySB2TwWxIquBwzQNaocX3EPzA1snGyMLQx2itpmt6dmvM8ZBA62djq/IaRKxbZO6Hk1LNCLkQ9iLrJI0VAEslZCckpuYSkiG5SSk5iamk0B13CqOullq5YjtvB5du86jEBo7NQ7Rxv7M2JxjaNw0Pdc/NTNgMEkNJrl7yNHncToG7J6Jwa2jrzaPlVZXCYQlYLAZ4VEhkVGhoYAAP3+v4BC/L94fgkL9AkN8QyKC/EO9AwA+YZH+/sEfohMBsaCIGHA0uYzEaqrp6u3o6G5ZXpl7ur8aHerndrVTSPi4qPAUaHIWFkHIQ2HxCAwOBk9LSEMmIVEgMDQ2JhaQBIoLCQuISYqAoUAoAgJFgFfUF4kMna5Jff+sSeHgKewCpUM8+21yemt8bGX05PF4/2p//2p/eHakvIZa11HfIWjPqySkZIGSELExkMiIBEBMYhQgKtQv2N8n0Nc3xBcQH54AT4LnIFLxcAQZgSQiMnGpVbSCanpxLgGFyYbjcpGw1GRAWGB0TLiP7+fAQP/Q0OCPHz8+0/jx48cPn96/eff65esXL1+/ePXm9cvXr169fvv6zTtvH7/3nz+9+fj2s++nkIjgsFhATHI0MD0xERkZhQhKwkTGo0Kj0wKB2eHp+Un4agSyIB6I+xs3ljc8bRueto3hzq3R7q+jnM0xzuZY78Yod3tKuDMj3p+XHS0pj1b/w8jvG5rTNdUfRv4Rz2eztmf4W5Pc59mP9bHO9cnujame+eGmWXf99ABr0kEftVQOacocYoq6AytrQovqkNImlK4bZxMR7DKSXUZyyfIcElK/LH9MX7bkqllzsxed1dOWkjE9ZUSbN2YomHdRN8fYO3PNh8sdx6vd31eFp8uCo4Xe7YmulaHWub76WTt7xsaaMNGHteX9sgKXmNgvwruleI+UMCgjeJTkZyPdcuLzQMiErnBCV/hs5DOTs9bKOVvVnKN6zk6fc7AmTMwxLXNCXzuiZvZJSuyiAqesZFjP9BgaRi2c6QHV4ph5acb8dc16tmtd7691toCt1SEjNSEjVT5DFT7DDMBQbcxgbcxgXdQIK2ykJmiiJniyBjDMALirQoYZgCF6aF9FiL081EKNUBeEivF+EnwgF+3dg/Jqhr1nQ96yU73Yaf61mWEt+LhWYiSnJJFfBuQUJfQUxvcUxjfnAqph7yvArxkpbxuQn7qz/YSEYEU+QFccYS2LdlDD3VWRHlq0hxnroAKEuI9tqFc9BB9pdZKiFq5tQWvasdoOnL4LZ+zGGruxmrZMVSNCXgOWVsZIi0MVBb6W8oDRmvApVtgcO2SxNmSlMWS9JWyzLWyrM+prV/RaS8RGW9R6a+R6W/hmR+QOJ2avN26XG73LiXrm7bnb4vnSxQE/6VSc8l2BOJXB9wXgPT7o2cidnsQDHuiQDz4WPAfwWAA8FiQdCxOOhQnHwvgjYdK+IHmPD9wTgPfEsAMpfE8M2xVB9kXgAzHoVAI6V4CulKArNfRCn3auR12asPeO/Ie+kof+8of+8nt32dMQ9XGo9Gmw6HGg4MFJubGS7iz5jw7KDxflzoq/NuXeWckP9vx7G+nBTv7RR/rpIj45cx7sWc955A8n4acr76eL9GjNvjdn3psxTzbskw17Z0LfmdBPNuw/9eN/deIeLOhbY8a9JePJjn6yox+sGVem1O960IUu+cYAvjNBb3TAa3XSlSrxVgu+1YJvtNArLexGD78zIx9tmfe27FM1+kKfc2Mm3ttI9zbCnRV/Z8HdWXA3puxrY9atIetGj7nSYi7UmZca9J0e+9OMv9fmPugLf7OWP+iI14aiNWVVZyUFnV0Lx6vwlUM09mgHTcUraRXl0jqzqqtym+nlcn7XsJ47LS5QtcMammHVtUl4c2HdscJyY3WfKh0rjTJrcYe4ii9vEY7rRKNKgbiaU5hWC06hp2U2VBLaGLjGPAQ9JSQHHUKsAVX1F/aeCPr31PZlsXJLohtncTYaLdtdEzaGQ1OjG5eZJwwOekVbHqmGSmH1shta8xAGGuxQTdqXpB7LoMdS0IEoaV+Y+DuT4t/j/2PksTDhiJ94JAQeiqA7POAqJ3GRA5zlQgZbE/XMMC0rSsmI5peHdVFCGnN8x4X5P5fk51Oiu53+o03X3mb/0c7Iwd701rfx2cUh97h9am2iiddY3kjVDGrK26glzcV0Dq1T3ZTHzIpFBOKpGRQGrlvRrLCLelVdjLbqpZ2FwTnP+MqUe2ZoemN+YHpIYlFWNFXjyrC0jgoyHd+lakvJBQUk+kBzgKg8eCIyOhoaGgkOjgAFJSIiS2vy6rpo9T2MFgm7V99uGVUZB2XOMe3USt/XvZndo4XltVG9UdzNaWDXVzV11DW011v6LMNTw5PL0wtbS6Mzo+Ricn5xXkoq2NfXOyjY7+27lwGBPoFBPh8/vfEL/OLl8y48KigyJig82jcs6ktYrF9wtHdCanRgtE9qJrh/2CaV8drb62nUIgQU2FxXw+/pBCfGhQECMzEwHCEdjYVlZqeAodFIFAiSEhcWHhAKCAgI9Pby+RAPjE1Dw1IygOC0eFIZrlPaILdyueq2Tlljp6xZ5ZQs7M5snq7tXu2cPZ6c3J/Mrs+08dqpjPJObjsyOz0GEhkLjUqAxQdG+H3y+RAU4u8X4Pv+4ztv3y/vvT589vsCiA8PT470jwnwjvgSFOcXD4qEwRNTUhNi40ODQ54rqX/+84u/f/nqH//zf/m7N29eeXl9evHixatXrz59+vTq1as3716+fvvizbvXPn7e3r4+7z9+8PbxCwWEe/n6efn6vf/s9f7zpy8BPv6hgUHhIaFxgLDkoMB4rwhIYCwiBJIdiy1B5JQhsKUpGflJCGLM35j98LSuD7VtjnRtjXY/7xDYHOvdGOvdmuBvT4v252UHy8qjVeXJuvpkU3O6oTnf1D5XXP8w8mhZdrgkfb4r+dejkr9PgGxM9axNdM0NNc4M1E0PsKac9HFb9ai+ok9WpOvOVbRixPUZ4gakqh1j4uHsYoJTSnZJ8h3CfIcwf0hdOmejrQ6wlvvoc/bySVPRqC5vWEeeshauDFVvTdXuLTQfLnecLveeLgsOFwXb0z2rw23z/Q3TDva0gz1hZY7oqAPyQqeY6BLj+6X4QdnvRrrl5H4psV/6e7/rmLpwXFM0Yyp9jllz2bS5bMZSPmulztqrFvvqJs01o5qaETVrUE53CIrtwkKXvMzEKzIJq93a7vkh47eFoa3lwfVF2+aieq6vtr83086O6WeEDJR5eyr8xlgRzsqQAWaEhx05xgZM1ASOMwMmaoLH2RHj7MiBymB3VYiLGmorA1hKI9T5IZJcP0muHw/1UYjx6kr7WA96WZP8ipb8ujzhVWnci4rklzTI61rE++bML+3Zfm1ZPg1pH5jQPzciXnOwXqrCYHN5uKMyoq8qYogRPVYTM14TMdMQM9cUN1UfPcIMs5X7y8ifufiP4hKAuDJBwUxR1qWr6pGaRqShGWVsQhqa0sTUmE6iXw/+i5TsYykLGmNFLDbFLtaHrjSGrLeEfm0HfOsK2+4GfOsJ/9YTvtUZsdUZsdEett4WstUZtsONfN5MfcCLeV6PciyMf+7dP+DFHvATTsTg7wrEdwXiSAw9FkLPJKlnktRDPviABzrggQ75oCMB+FQEPhGCToTJJ6LEY2HCkSDuUJC4L0g+EIL3hKBtAegrL3lfkrInhh6IIUdSyHcZ5FIFuVFDrjUpl1rEd13GpQl7Zyc99BU/9Jc+9Jc+P0Y+uosfBwru+/Lv7KQrc+6NmXhnJf/oL7i14W/M+Hsb6Tl1ezbyhyv3yYl9dGQ/OrKfHPgfTsJvzry/uMi/OgkPlqx7M+Z5OOTenHmtT7/Wp/9upBV1bUDcmtKf7OgfDsyjDXVjgN4aITcG8I0BfGeGPFhT7gygC1X8gwl6b0i51kOudNArHfRal3prQNyZUBc6zLku+0KPvTLm3Fly7634OwvuOZW8NmZdG7OuDL8beaXF3Blxj2bcnRF3Z8p/shXd6nDXRvKugappKskjVGYRuHnl5tqGkQ6mobmgp4XQXovvJGHbK6t0Qu6oRTQpLuI3QUo74KXtULKD3HjMsT3pps8lQ2stZnMpV1jBkTZzp0wiF7+tp7i5PKsFldOGzeMwS/hsSncJvhUNrcyKL62AVOvJ7ds8+47OMSeWLwrlY3WctSb91+5RJ3vI0uRe1o/sjy81MzoIOeXVpXWcGnZLLkhdEHOuo+wJYBeq9O/KlFM55EgCPBAlHYqTT2TA70rIqST5UBB/wI87EiacSBJ/PwYiiDsRJJwIEk7FScfSpD1pwjdR3JY0/psCuKUAb8qhm7K0VSFiiQOfbATtSPBHxorT0c7tEc7NpvlfrmbuDsdW58xzM7aV9ZGt/cVOUYvEKFDYJcwuepe6vaKthMWtEJlbM/ITYhB+6AJIZXNBHY9Ba63IyEfqB3Rmj03rMvZNDi7urM9uLetctlZBZ2UzjUzLS0iLh2DAFFp+EjIxCZmYlJYQngx45/faP9InChQOSU9CYKCk4pzKupICZg6ru1xp7zUNSqdWXEMzph4+a/3bxMXNzuCIpZNTrzHJ+FJOJ6+DUc8oY1K7hFyhSmr39JVUliExGXHJ8a/fvvHy/vz23UtfP6/gEL+AQO/omFAfv3d+AR+CQz8lJAcCU4KBcACaCI4A+gfGeEUDQ6Qabt+AobAwFwaOjQz2pZcVM6vKg/28QwJ9kkAxiEwINheJzUVCYfFZ2ekpsKTgED8f309eXz6EhAWERASFRgYDooNQ2LSS6rzSmrxueRO1rvD/oeu9gtrQ12zPx6mpma5bfc4O3ibnnEGAJEAoSyAhgQJJ5GByjibnIJRzDuRksgm2CTY5S0KIJIJ9Qt/TYbr7TnffeZl5kPfurltzqH9RKlXxyq/W+r5vrU5Wk0DLlI4LlNPSg6svpm/GA/3u59OdpQ/zi6vzE7NjHV2t4Kgw3xCfMEgIBBXlF+zr5GLv6enu4eHm6urq4+Pj5eXh6e3h4etu52r7s8NP1q5WHsGuwIjg0DD/EIBvULC3h6ezo5ONs4udp5erq6uzvb2tlZWVlZWVtbW1nZ2dvb2jg4ODk4u9b4CnX4B3GDAkKjoyEhIVBo5w9/YJCAEEhYa5eXn/YmNr5eDg7usdEBoSAgoNivQPgviC0IBwZCAEF56QiSVlYXAp0bHJEFzqX9lr/fKu4/Ns++fZzq2Zju3Zri/zvfvLQ0errP1ZQx13AAAgAElEQVTlocP3zOMP/8lI/Z7EsC+1MFK3Lbjc4l9sci2APPvItowkLXbr/kqf5e0u9WzOd6xON65O1a1N16+OV78fq1pUl00L36gG0yTdyey38YwGPLspTthJlPdTVfTkMVaOhZFT/LwVZcnH0cpPYxUfRkuWFLnvxOlTwuR5ecbaWMHOXPnRauP5h/aLD70XHwbOPtCPVvssm7Sro/XvR+pWhmvnlWUz4vxJXtYkN32KlzbLp83yaZNc2gQnbYyVOspMmWCmWvZdLZchy7K8FXn+ijx/WfFmRVmwqi5a05Suaavfa+rWNS2fRrs2tO2L0ropfvE4v0jLLpmRtX1Z1D5e7v3rn+7+9e/v//zt+Ol29VE3uqwolFSFaSsCp8sDpop8ZisB0xWhU1Vh83VhKw2A93X+S9U+SzX+i/WApXrgdGnQbHnIRHHISEGItiBUkRMsSvMXpfnyqO7SND9+itdggnM3wbkd71SLtC2HvKpDWtVAf2zG2gwmetCTPLviHfrJTqJcf01J6Fh52GRl+Exl2Fx12FI98H0jaL0RuNUK+twJ3m4HrjUGLTcELTWEjlcGi/K86Gme3TTPDpp/XzaAUxItqIBzSyDMvLCeVO+WBPtOshMvy2e8ImyjFfalC77dBt5uBuy2hRx0hhz3Ao76go/6gg/7gg/7AAc9YQc9wMPe8MPe8KP+8OMB4Mlg+Mlg+DkddDoQ/mvSZtQ5PeKkH3jcBzwfguk4WAMv9pKNuWSg9SysgR2jZ2F1TMzFEOqSgTKwsddc7BUbrWfC/wsjoy4Y0AsW8oKDOWWgDujwMw72nIvV87EGAcYoxN4IMXcizJ0Ea5LgjNI4k4J8r017HMl9GM17GMt/nHzzPP3mcTLncSLbwshbdeqtknavpj2PZ5pH0ixotHitTyPpz2Npz6PJFkA+jVCfRpJeRml/GE3/41jGH8fTnzTUe0XCg5L0m7l6Jyf8dkx5K8fdynFmNfFJm/CoId5LUU8qzJMKcydH3itQT1qsWYO9lsLulKgbOcIkQ95IkSYJyiRB3clizcr4WwXlWpZ4JaFcSUg3cuqd8ruCvJGTr6UJ19IEk+y713ono5qViWYV9V6TZFSmmdQZN4rEe23a7XjJlqRGSe/paBgoL+pvrOK3V7Ib8/qrMxl5yQPxpO7MbG59hYTTpBrM6mjC5g5RS3lJZePpTbv1otuheX3/7G776Egpg1Pez23qmhN0a3oaGaWdzUXszEJ2ch698s1gdXZvGrWBiCmNjy7KgRcxEuvXW/lfBKqVIfbZ8PilfOJZtvoHzekn9sFk3/o8Y3RNPtH/diA98U1FSUtvbVNXCopHC77kpRn5ZJOIYBRiDfz/VJOXHJhRiL7iInQsqCU73tIBcsGM0jEhl/RIPQNyI0CY5ZhrMfyIAdjp9/8yGHjIBh4yQbsDwIOB6Fsx+bAbftyLPR4irQ2QloeSvygrz2a7dya7Ps7Q9z6oj/fmJqYE659mhmckrYN18ikeVzNY11uCo0FamCWFb6kJOdA3b1No5aSc2tSS1oLUkuScmtwWRvvo4kRd19uNg23VzKhQq5z7uFLdXlfZUfOmtgBDxQZEBSbnJfuB/BKzqIXVBSERgb4hPhGw8FgiFhwFiMGjCsoyK5rzC+popW8zRSOD61+mjvUfGjuK6precIU9dFZ7WU0BWzg0tTC5ufeJL+OXN1YSkkgQDJKWl11UUYYjEkLCw/wC/D283D29XN09nDw8HaNhYcQEdDwJFRUdRKEiklJguQV4IjUiGusXDvP0CrEOjfJUj/DGJ2UlRelkIhISHpCdSkkiEQK8PcJCA2PjkKRkfF5BWkoaGYmKik/AEeNj4YiowCBfF1cH3wBPbz93L183Tz93EpVQVJFfWJNbVJ9T3V42+X5ENiEcnleu7S0fXe2+/MPjl5NN5ZhMIOPors6mZ8ZQaFg4MAQACgkMDQgKC/T29XJ1dXZycnK0d/B093BycPT39QMAAC5uzr9Y/fTDL7+zdrJycLMJCQvw8/f09HJxcbW3tfvFzt7KydnO3sH6b/7m/7CxsbK3t7e2tra2tn716tXr19aenp7ePu5+Ad5uHs7+gT4hocHBgCA4EgFFIvyDQwBAkE9AoI2Do62jk4efTyAgJAQUCoICI1BgBA4SHBXgE+IaBguExgDhBCAI7heO/CvdWDtzHTtzHduznVszHVsznTvzPfsrg8frzN2Vob33jIM11tEG52STe74j0O9Jrg5kV1/Ehs8iy1Tycot3sck9/cD6bW3naG3wcHXAcgeyv9K3M9/58V3L6mTD+mTdh+mGtYma92NVS5ryaUmhlpEp70vhtiTQ62LpNRj2W6yogyjvpYwwM4YZ6cOM9Alu1rzkzaq65ONo+eZE+Yoqf06SMSVMnRGnLalyP04U7y3UHa+2nKx2H6/1nqwPHK327S71WCpH3o/Wr47WLmurFhTFM+K8aWHWlCB9WkCbFtDG2SkWQA4PJY0MJo4NJU+z0uZ4WUvinGVJ7rIsb1mWZ8mus+S7LilK1rV1n6e6D+eHDuboW+Mdy8raaXHZnKLxYE32zfDlv5t1z9en94b9p7vdv/u29y9/2T7d6B/twU28jVpqBM2UByzWABdqgQu1wJVGsCVbYKM+YK0hcKkhdLEubKk2fKkWNFMePl4MmCoDTZaCRwsB44WhI3kBk0UhE4XBY4XBI8WhyvxgfmYAL8Nf9SZEluunKggarwgfKw/TFgdNVoavtcDna4ELtWFz1SHz1UFrjaHbHRF73dF7PVG7neFfOgA7bcGbzUEbb4M+toS+bwKOVwZzMt06KXa1sa/rcFbtVLe+VK++ZPcuskMPyW6Aaisv8F9ojNrsRJzQYy+GMPud4L12wEEn4LgXcNIXctwfctQXeDQQdDwAOOgNPeoDngyATwcjTungk0HQKR18NhRxTo84HQCd9Ied00GWZOrjvtDDntDTwagLBtzAQRs4aB0TfclA6ZgYAzvGyMXpWVg9C3PNw90IcUYeVseCW3w2AxuqZ8MMHKSei9HxMJdc7CUXe8pEXnAwBkHMtTjWJI41ibF3Euy9NMYkwV3LCDdKyp0m5V6bcaPJvB3JNk/kP03lWxj5OJH5OJp+p0m5U6VaGPkykfUykfM4+n1h53k042k01cLIx2GSWUt+1ia+DKd8G0n741jGyyjtaTjlQUm6k8c/KOOfNORnTYJZSTArCV+HyV9HKWY18V5BNKsSLEcjj4rYJwX2UYG9k6NvZag7JepeG/swjDMp0UY58kqKMknRFilpluO+qskPCuqNnHotJV+JiUZJvAWKloWdKzHR+Cs4bxWJN3LqjZx8oyDcD1MvlMmXmrRrbbJJk/gwlm4aLbqc7NyQ9ijaGzgNTd1lb6uym/OzBomkXlz8QEoKOy+xvyOf1Z3a1IjNYqdVaN80TWe3LGR3bJVz10rY86VscVY74007q7Jxit6obK1klXV0lHIzCliUrL7ynL6KjC4auTEOU4aHvsnGlA4lN6y3CS41k6faEf3EjHH43RVz7II+v9S9MdG9/K5fs619R2/qz6GVvMlreltaz8olzVTFnLFTHuS0KyFex0NdcpGXXOQFB3HGgl2woXoe4kqAMvCRlghcS7vkJStSz4FaNnpOGVE6LswoRhskSJ0YeimKPmKBr6QogxB1yUFcDCH3OyLO+pEXzLgDRtweh7IvSFtlpswxMvcmO883JBsznKmRoekpwcrasHKMtfhxeONgVjw+GJMMgpECs6sJVb05dGVrTl0SIQdNLiAQsnH+MD9aOY2j5VZ11m6dfv50vDMoYGnejfLUwpyK/IziLFxSnJ2XA5KAauhsBMNA+aV5kTCwp59HYIhvJAQEjghFY+BFpdnFNVn5VSnhMK+mntIBztvuofqJeRktJ76wNL21s4YnYXQNtAllfLlG+nHnw9z7ubqWOlIyBYXDJCSREVikl7+3p5+Xs4eTk6udu4dDYLAHEOSDw0NKy9LrG/Ln56RtrdmptMi0THhCMgiBDwBEOcaSwE3tRa0dZdmZ8YTY6PAQ71QqkRwfg0RA4gjYBAouhoigZVBj8KiQ0MBwEACOgECiwUHBvn7+nkHBvkBQSERkOCAsCBINjouPySxIrW4tre+s4qtYqimpako6uzaxffJh+/DD6qeFqfkxkZSzvDLX1dnq4e4cGOATGh7s4+ft4eXu7Ozs5ORkb+tg88ra3cnN3srOx8sbGBbu7OxoZ2fz48+/s7F7/Yv1j65ujk7Ods4u9k7Odja2vzg42FkUpK2trYODg5WV1c8//2xjY2dv7+jo6Ozh4eHq6uzr6+3i4uTm5vLq1U8/vfoxnkTs6Gr39vUBhIWGg4AWcAYAAoNCAkPBYRBElH+ov3eAp5Ono7OnvXewm3egq2eQYzDIKwjs9lf6I9+178x1WHqVd+Z7duZ7viz27S0P7K4MWd7ee8b+OuNkk6vbFRsP5YbPIgsj9TtC3TbfwkhLl+TxOuN4nW4B5PE6fW+5d+tdu4WRG1P1H6brVycql0fL5lXFE8LcYWaGhZGDtTEDVShGPUbQFifrIakGktSDyRp68hg7fVaYvaIs+DhavjNdtT5ctKTImRGnzYjSF+Q5a8NF29NVB4tNh8sdh++7j9f6j9f6LVT+MNW8OtawMly9pClfVJbMSnIn+Rnj3OQJbvIEN3mMlWxhpJaeqO2njAwmTjFpc7ysFWnee1n+ijx/WZa3KMmZE2fPS3IWpPnv1WUbI7Wb462bY+2bY+0fR1pXtfXziuqPU72f3nE23ylXp1Ur05rVheG196qNVfHRvuLJMHyx0LQ8GDdXD1p9C97qQMxVhs7XhK80AD82A7ZbQ3baANvt4Rtt4NWmiPXmyI23kfNVYdNlgIWayOX66KU6yPsGyPta8GotcLU2/ENT5IeW6IU60GRl+Lu6yJlKwEJt2HxN6ExF4HwNYL0laqMlYqkOsN4M3GwDbbaBPrWGbbWFf+4E73aAdtoAn1uDt5r9dloDvrQH7bQEbbeEfmgOm68PmWsEK4oD+pMd2+OtO0m29BQnboabKMdzrh600hTxuRe9P4D50hl13Ae9HEIedQOPOgAn3aHHvYDj3mCLjjweAJzSgQc9YYe94cf9EScD4ON+0MkA+HwoSs+G6VlQSwj1JSNKx4RcDIFPB0BHvWHnQ9E6FvKKizEJYo3cWB0TrWdhr3n4K06sjonRMdHXPJxJEGvgoM+Hok8Ho4xcxDUPcc1HGXlIHRdpSQC/EuL3+yEnDISejzWKYn5j5K005kYScyuLu1WQ71TJd6q0G2X6jSbzfiz7aSr3cSrraTLraTLreTzzYZh2r6Y9aFKfxjK+TeX8YTr/aSzrcTjjeTTjZSzzN0aatQkPmvhHNeVZm/xtJO1P45nf93e+TyL/k5F3Mty3Ecqfp1K+jlIsByEWRr4o8Y9S9IMEcy/FmCQogwR5o459mSTfafEmVYxJEWtSxJqk2GsR+l6MfZQT7+Qki2o0SuL1wji9MO5KTLSEBlyJiddS8p0y6UGdcqtINEpIBhHhWox/0CadK1LONZnGscwLBflKnmBUJR+L0nXDVQeK+mVWjaC2oC47Jy+7HkesplC7c9PYhQm97RnMdmpreXR2f1KVtrhzpWZwMqNuLqtxNLVGldbATqpk5bzlltdN99dKG4v6chtqMnvItA5SWkdVbn9VelcaqQEVnQsOpBLDU95i86eregzqcfPc4tPyhz+vbJvFUwbm9GLXgqJhhF3UIW8e6KpsKc6uTkt/W13QqKp9oxNVXvBpRinVIIqzMPJKiDWKYvR8tI4L13Hh1yKMUfg9EdfAhV2yIDp2lJ4HP2ciLrlYHQ9zzkNf8FE6IeZSgD7hQs+4CJ0Qc86GmyS4cybCyMNecWKOeiEndMRBP/yAgd8eSthg0Y5G6g+muycFNZOy1ulRulTctrAsebcs1k4zezmVscnh6WUxVV0ZrazSPlkDrZKISo0g5KBTykgYGjy7NqO0tRifjqNLBuu7ans4PTwVb/7jfFV7Na2ARs4kA+HhPqHeeSW5MCzU0c0+AOAXEhbgH+Tt7uEcFOwLAgKoiYTKhvxYMgQTH5GSE5ddmAjFhLb21JbV5lXXF1bXFVdUF03NjhSXvaEz+/oHe+jMPoGU19bTREqKDwoLQGBh4ZGhbt4uPkEebp52fkEuSDQwINAxKRnd3lkyOFAzM8X5tC7vas/KSI/OyIYTKWH5pXEpmYjUDFRXb2VObgISHgqJDCwpySaRcTB4JBaHROPhIaCAGDwKAo0IDA7w8fMOCgrw8/cCgkLIFDwKDQkJ9vPz9YgAh4FB4Sg0DI6F5JZnFVfnV7WUSkb4ignxu/XJ9Z3FiXfamcWxzZ21tva3uFh0VCQw2N/H28vDz8/Hz8/P29vb3t7e3tbBycHZ7rWtk62jn6evt5tXoH+AnY2tg4Pd3/7tf7O1e21nb2Vr99rK+mdLho6dnc3r16/s7W0dHOysra1fv35tmUQ6ODi5u3v6+vr7+Pi5ODkHBvh5uLt6eXm4ujo7OztCoFFoLMI/0CcMGBINi0RioHAUJBwcAggPhMDAAUH+zh4uXj6enn4eLm6ODq52zm62XgEu3v6OgeF/pRvry0LH9rvWzZnW7XftO/PdO/PdO/M9nxd6dxb7dlcG997T91eHDjaYp1u8i8+Ci8+C6z3p9Z7016kkz+K1XmxyLfNIi4603Ed+T22da/0407Q2Ubs6Xr02Xvl+tHxBXTIrKxxlZ0l7knjNCZy3RHoNprsMQq+Gi9rjlH0kVT9ZM0geHqJO8GgL8pwPY6Xb01XrI8WLitwpfuoEJ/WdKGdNU7o1UfN5tuFgqeP4fffxWu/Ras/h+97dxc5PM60WHbkyXLmgKp2V58+Ic6ZEaVMC2tRvOpKeNDxA1faSR/qpFkYuirKXxDkLwixLHM+yLG9GkDErzJyT5q1qKj6MvP042vxxtHlFWTMjKpoSlczKaheHuz+9k31ZnTzYWjw7WN3eHJ+aHJyb7b3TD//Pp8l/2B3Y7I9ZbgCu1IM+tER/bIVutkZ9bgv/0hay3Rz4oSn4Qztouwe61QlZbwSuNUV8bId96oBvdiK2OhAfm6M2W8B7nVFHvdFHvdGHffD9AdRWN+x9E3C9JexDW9hmJ+hTR/h6S8hac/CnttDtTuCnttDt9vDN1tCPzSGbraG73RH7vVH73aDddsBeO2C/I+SgE7DbFrTTErTdHr7dHfWpG7raAV3ugK12oT/0Yz/1YT/1Ij91Q3d6IAf90BM6/HQIcT4IPeuPPOsHX/ZHnPWGn/WGn/YBT/vDjvtCj3oBx33hx33Ak4HI/e7w8yHYFRd1PhR9RocYOEgdC25gIQxs2G9Px4Sc0yNPB8DXfMw1H2MSxN4IcTeCOBMff83DGbmxRm6s5YOehdGxkHo2ysBB69mISwbkigMzcOAXDMgZE2rgo00i/I047pSJ3O+HnLORJgnuSoi9lmAteTc3khiTBHcnJ5k1yWZt+r0240aTfqvNuB/NeJzIfJzIvBtJudMmmYdTnkfSH4fT7jQpz+OZf5jO/zqZax7JuNOkPA6nfZ1IfxpJehlL+jZGfRkhP6opZhX1SZ38ok191CY/qBPv1eRHNeVJQ35Skx4UcbfS2AdFnFlJeNYkfBujfhtNetCQ7tUJT9qEJzn+qxL/JMffijEmMeZWhX8cIz1NUB7HKfcjCTeqOJMcd6fA38vxZinuQRr3oKRYUstNsgTLQeSvjCSZZJQbOdUkoxglpGsp+VaRaJYnPUnIj9Lka1W+QVtk0BYYNLlGdfqVKs2gztCrswyaXJ226ERV9Z5fKeyqaqutKc2qzyM3VBA7Wqn0tzHdJREV9ahqflb7ZEXXeGHNRE7BWFa+KrtIlletLO8abuya668fzE1spBYVkhrTcwaSMnvKaJ1vM3toxBpEZAYmKisemFoNy5CkVx1xpKaRyavxd98WPu51MDdqB993Tow2aSY7RbKmfk7LQHVxOyWpqbKwY1vKuRBV6WQZN2qqXhx3KcBeCrBXEvytLO5Gire0dZqkMUYx5kqANPARVwLklQBpFCGMQpSOh7ngxV7ycZdC/DkPf8bFXQoIBilJLyLphMQzXswxG3XGw15J8DphzCkTqmNGn/VHHvZDDxmxu2zqJi/9g6T4o7pB2J2pYFeMazpE/NrevoKq+sTUbGhmEaZpIL+8nUaXv62nF2TWJcTlwLBZ0MRyAq2aSi7AE7LQIGxQZGxIfBqalBGbnEtiK4YUk7LEHMqb6ryskvQQSKBnoBsME+Xj7waMCA4B+IYAfN1cHXx9XYl4DAoVEY0AoOMikDgQDBtGoeGi0WGImIj8kszahlIGuy89K4lEjktJpWCw8PS0pOrq4t7etwODzfkFqQgUEIYIg6HCQVEBgQB3Dx9bT1+blLSY3Px4Nrf5/Hx5bpY/NTYg5dX3d+QW5qIqK+LLq0g1jan5xXhSYkRpZQqOAEKhwzAxEblvaGg8HBkDh2GhYZHBQeF+weFBoeCwoJBgd08PDw+3gECfsDB/ECggNTU+gYAKDvAEhgaCQoP9/bwCgn0wRGRyBoWWm9jUVTfI7alvq+roa6p5WzbA6soryMDHYXx9PLw8XYGAEA8X5wA//0D/IG9PHycHZxd7Z283L3cnN9tfbJztnAABIVERkZ7uHh7urpkZaeCIMHsHaxsbKzs7G0dHR0dHR4uz+urVq59++snq+4+NtbWtra29vb2jk5OLm4t7sF+Qm5NzkJ+/q7OLi4uTu7urr7+Xk6udh7eTu5ejl6+TX6BbNCwMAg0JCfUEggM8Pd19/HwdHR3tHe0cHe3tHW18/TyDAH4gcLC3n/Nf05GtmzPNn6ZbNmdat2Y6Nmc7tt517cz3fF7q310Z3F8dsjDyZJN7ts073+FffREbdyW/YlKo2+ZbSPm/MHJ/pW9vuXd3qWdnoX3zXdPGVP3aZNX6RNXqWNmStmROWTTBz1b0JwtaybzmBEZdTE8ZbLAKwW+JVfQS1YPxI0zKKIs6zk1+J8lcGy7amqr8OF62on4zK8yc5KbPCHKW5EWWyo6Dhfajla6T1Z7fGLk507o61rA2Vvd+pGpJUz6nLJiV5E6LM6eFaVMC2hgreZSZMs5IGWekjA0mDfdRRvqpk4zUWW7avCBzQZi1Is2zMHJWmDknzl6Q561qyjdGajeGGzeGG5fkFVOC/HHBmxFu0eJw5957zfnnxaPPixurI1NTbI228+BA8/Vu5u91yrvF+vUu5HpL1Kd26Jde9HYX4nNX9F4XcL8LsNsO+NweutkJ2umN3uyM2GwD7XRDd/sQm13QzY7oL93Q3S7Il3bQUU/EcS/4uBd8MgA5oUN3+yGfOsK3OwHbXUFbnd/fTmew5e33he/3gb50h+10hH3uBO33Rh30QQ76IKf9kNO+iLMe8Gl3+GFX6F5H6F4XcLcnaqc3eqsXvtmH2B5A7dIxu3TEHh12MBB11Ac+HYywLJReDEacD4AvB8C6wYiLftDlAPh8AHw+EPFrrmbkBT36dDD6oAd8Rofq2agzOvR8CKZno3Qs5AUddjkEtRy3XbGRBjbskgE5p0decVFGHvqaH2NhpAWTJj7+Vki4EcRd83AGNtbAQRt52Gt+zDUfY2DDjFy4gQPXsaAXbLieh7oW4kwivI4Xc8KAXXLRvzHyXo43iTE3kphbaey9LP5RlfSoSX/QZNxrM+5HMx7G0p8mM54mMx7HaObhlEfLLcdI+v1w8tN42repnK+TuY+jmQ/DtMfhtJfxtKeRpOfRxK+jlOdh0qOa8qimWBj5PPIdkw8ayrOG/Kwhm5WEeznerCQ8KOIeVcSvo5Q/jqc8jyaateRHNelRhnuRxz0r4h5ksXcy3L2a+DCccD9Cfhil3I+Q7zTkO1X8vSLhQUF8lCc8yhMelN9DWW/kJIt8tDiuFi5aMHkjp94qEm8VifdS6h+kqV+lmXfKIqO67EpdZlQXmVT51+rsK02GQUO7UiWb1GkmTc6VtvRwuH5zuGeaP8Spa+tKaehIaH4b01oeVVsNr+4iN/By6zi0XFFyijozU5qRw055Iy1um+/mfJYyFQ3lrJLOpnxGcYUwM49entxen9xWQmsnogpjobkEUGoxKJGOz15r7t3niA6lI39e2f6mmnoQTd4NfzmUfVwYVPFruoZZso5GJi2zN4v2donZfyKqulTQDErijSrBKI3Ti2L1olijCHctjjVJcN9hKcFeizBGIepahDaJMSYJyiTGGAQxBgFOJ8DrBIQLLuGMTThjEy54ZL0w8UqSqBMmnPJjTvnYS3HsuQh9wo6+48GvGdEXg5DjQfgePfYzi7ojzt1RVc7yi+cU9XPDLRpZ/UBvTlNzSn1TUlEVvrI5Ja0Um1ud8KaBmpAPTy6PDSN4w1JCizozqcUxuAxoNDEYSwWlF+AJydHUTAwsDlTS+Ca7PK2mo7yqpTQUGugR4Bga4QdFhkVEB0VFAwKDPQAA77Aw34AAt6Agj+AwT2RsZEJSDBoPgSDDolGgtJzElq76hqYqNmegpDQPDA5GwsAxSAg0IjSFGltbnsFmNjbUZpNJUAw2DIsD4whRYIifb6ADLQu/8Wlie3f25u7zzs7o/BxnenywPC+mKBNZW5ZQkItuaEypqk+sfUuLp4BS0pFEUhQg3BWJBdGyyag4KDWTEgYN9wV4+QR6eQf4+AT4BwQGBwQG+/n5+fh6+Pg4ublZAcO8cjLIlHiMv4eTr6uzp6uTh6dLKDgEjoHGEFHkFGJsPBKNh2bmp6TlJFKTiRAYODDIx9fHAxASEOzv5+nqFhwY4u7q4Wjv5O7q4ePu7e7k5mLv7Obi7ursFuDn7+vt4+vrnZREPTjYS0omW1u/dnJysre3t7Ozs/y2mKs//fST5Rt7e0cbG7vXr61/+cXKysrG1trO3srOxd7Z3sb8BnMAACAASURBVMru9atfnJ0dXd2d7J2sQ0ABAaFesfHwpHRicJiHf7CLncPvvXxtPLxsAwL8PDy8fHx87O3tHRzsPD3dnZ0dg0P8QWCAl/dfYeTOTMv2dPPOTNvWbNvWTMfmdPv2XPfuUv/e8sDBe/p3Rq4PfY8y3+RcbvH1O8JfMSnW7/yvU8nDVbqFkd/XdhY7d+ZaPk03bkxWr09UrY2XLw+XLqhLZqQFWka6tCtZ2EZh1cf2lcMHyqDsOqSkE6caIIyxqeOcxDFu4pQwdVmd92mifHu66sNY+bKicFaY/Y6fsyQu/KCu3Bmr35trOVhqP1rpPH7fdbTStbvYvjXbsj5evzHRsDZW815bsagsnJPmzYqzpoVp08K0aX76FCd1kp0yzaVNMJI0vfHqHuLoIGWalbYgyFkS5a1I3ryXF84JsqfYaVO8tHeS7CVl4Xt15Zqm9uNo46q65p20YFpSuKCqf6dqnVT0TapZM2NCjZKuVHZPTg3e36++3MwaP/RvClNn64Hvm4Cf2iFbndCdbujnroi9rrCDbsB+F+BLB2CzE7TVHbXZCdzqCP/cG7U3AN3pgWx1RX7pjtztBu13hh33hB/3hB31hJz0A8+Hoo7oUXv94Yf08L2+gM/d/l96Ag4GQk4GQw/7AHvdQad08FEfcLcnfLcbtNsbudsbud8XfTQAvaAjzvogp90RJ13Aky7gYVf4YTd4vzdqbwC6N4jYpyP3GagDBvyQAT2iR50Mgs7poAsGUM8E6xigyyHwBR10QQddDoHP+kFn/aDzgYjzgaizgajzQcjlEFTHQFww4Mf9Ud8PHxkoHRNtYGN1TPTZAOx8EHo5BLcw8oqNtKzv61nQKw78mou+4WNvRfhbEf5WSLgVEu7F8XcioomPv+LEGHhYCwhvhDEmPuqahzDyEUYe0shDG3noKwHGJI69FuIu2ahLLtooirkWx97IYu8U+BuJpaAq9l4W/6hOfNTSzNp080jG01iWhZFfpzKfJ9KeRlOfRlNfRtOeRmnm0VTzeJrFg30ay3ocTX8ezXgZTzNrqQ8akllNfFARzAqSWUF6VCaalYnfxjOeRlPNmqTfGPmiin9WEV7URLMc96CIexkh/2ki9Q+TqY+jSWZVwpMc/6LAPSvinpRxjyqiWZtwryXdqkn3w9T7Yer3NB8V1awgPSqpj0ryg5JkVpHNKvK9IuFGTvqNlAZR/JU4wSRNvFOk3KlS71SpN4rEW2niszTjWZJzKyu4lhfdyItuZUV3svwbRd6lMudSnX2lyTQp0m4lqUZRil6adaYsOhyu35G3fWD2j9W0tRNKCsLTaxAlQxnt3OJ2bn61KP2NMDlrkJjeic/g5rYu9on3VEJN61t+NbOzQlrVOFxQKmjOGuzNodfn9CfhKgjIIgokpxRCG8Dnv2/oO+Epr8YW/rKx/y+Ln/5u9P0fJvculB+nu2S8mt4Z8UhbHZ1IaSLiS8Z7O05ktWcy6pkEdach38hJRgnxSoI3iHF6UaxRGnejIJgkuGsJ9kqEvhKhLT0q1xKMSYy5EWKu+Zhrfsw1D2fkxl0wcecM/AUzziig3Eio11KyToS/EGIvRahzEeKMB9HTwfoB0Fk/+LA34mAQfSqk6kcKr2YadjQVG9qa1bGmzcX+UXUDj1PEE5TVvCWXNVDI2RBqPiylGE0pROS+JQPi3KOTgzIa4qklKNIbBD49gpKNKGtMReGCwHBvVAIIlwJPfUOKT8MiiBHhiICkLCICH0FOjY1NgL0pTkPHRhLiEZiYSC8feyg8PBoejsZDySlxeBLaL9QzGByAJSBJyYSc/FQuf6CsOBuDAOJREVCgHwTgjY0OpMWDO5syCrIxWWmIeAIIjwtPTce+KUqMJUa0dpUen63NLohX1hQyZcfcPOdob0IlaG6rpXW15DS9TW9oSu/oLWjpyI9PBKdnY2PjgFBEYDwFRaRicGQ0jhobgQIHg4L8gn28/L29/Hy9/PzdvX08vDy9vF39/Z09vay8PF8RcJEpZExEsE+Am4u3s6O3l5unt5u7p0sQwA8cBQBCALHx6JzCDEIC1j/I08ffw83dMRQQCImK8PPxDfDzjwRHeXl4Ozk4e7p7eXt6OdjZW7+2cnBwcHV19fb29PHxCgjyJcTjklIoXj7ujs4O7u7udnYOFlfV2tr2559/+eGHH3788cdXr15ZWVnZ2NhYqPnjjz/+/PPPVlY2P/zuR0d7JxsrW0dHR0dnB0c3h19sf45CgXkyJkcymF2UmpxJBET4ePnZOrr+6B/oAgAE+/j4+fr6WqSqi4uTldUvbu5OXt5udvav/4qOnG62MHJnpu3TVNvHydbt2a7f2pWP1hj7q0P7a/TDDcbRR9bxR9bZR87FJk+3LTB8Ful3BL/pSMt266/nH317y70WRu4tdX2eb92cbfwwVbMxWbk2Xr4yUraoKV5QlY7xc5V9qeKORHYDrrcM1l0Y0VcSyW1CynpwI0zKOCdxmEkZ5VDnZJkWu/XTROWapnRBmv+On7Mgyt9Qlu+M1X+Zadibbzpcaj1c7jhc7thfbN+ZadmYaFgfr18drV3RlC8oin5lZMaMMG1JmjvLp01xUqc4qeNDieoeorqHOEanTgylzPGyFoW5S6K8BVHuNCd9nEGb4mW8E2UtKgpWVBUbw/Xbky0fx98uq8vmVGUTkoqlka6Nd+Ljnfmn2yPzw6HZ/OWf/q+Lf/7H4788LhtW+9ZZlMXmiE+d0Tvd8O2u6M+90TtdoN1Oy+FE6H536HY3eLs7Yq8vYrMdsNkVttsP2RuA7g1E7/WAP7eHHPWGn/SFnvWGnPSFnA8CL1mR56zoE2bkORt4wgQcDQWfMQA6DkjPBZ8zgEf9IWdDoMO+sC/dgP0+0H5/5Je+qP1B2CkDdTYIP+6O2m8PP+oIO+0GnViO+gejT5nIYybqiIE8HIIfMWEnzKhTOvi4L/SCAdQxwvVMoI4BuhwCXgyBdYwIHTPSAsiLwciLQcj5IPSCDrscgusYCAMHfclEXDDgehbGwMZaXFMDG6tjoHQMhI6B0DO/+66WJVU9C2pgw35j5J047k5EtLxbIeG77yqIvRHH3YjjjELsrRBjYeStGHMrwl7zMUYh9laKvxbi9FzMJRdpEGBMEtyDMt6sJt4r4x4VeLMM/6AgPqoTnzU0szb9aSTzeTzzYSz9cSL961TGy2T68xjtaTT1eYT2PJb2OEYzj6dZbNiXiZyXiayX8fTnMdqDhnKvJt4r4+6VcWZlvFlBMisoDwrqn6ayv05kPA2nmLXUJxXlSR3/oop/URNf1MRHBf5BEfekTfjDWPIfJlNfJlKfRqjPKvyzMuZJiXtSE1+0Cc/DJLOWfKsm3WsSzcPJjyMp31WpkvKgpFgCCp405CcN9UFJulWQ71XUWwXFKInXCQgGUbxJmnivTL1X026VKSY59UaWdC/JuJdmm+S5N/L8B2n+gyTPLMq9keSeijPOFdlGTd6dKudJmmEW0W5FqUYZTa/N1o+WGDTNB/y26aZGfl45m1bFyq5nl7VKajukebUDcZkNUeTySGpzfCmnrFPZ1tyRk9OU2VaZyy2oUGblcetSe9vT+oqpLXGwAkREVnx0bjEksx9fuFgzcMYfPlXP6ceWvk2vPQ+vmGSr613DQ7ltnXlNY1xlU1UXFl8RT3gja64/ltbs82P1cpRRTrCI5lsF+Voa/5+YlBJMEpxRFGMUY64l33tUrkXoGyHmmos2clBGDsbIiTEwsXpGjJ4Va+TGXQsJJnH8lQR/JYnVSzCXItQ5H2ZgQ265CBMXaeAgrwRx5pGsb/OV3943nY5XLAuzJ7hZKyN1U9oaiaCAx81v7kiqbqIm5UYXN1JIeZDM2riUCmwExReXF1nYmUKrwmHTwkFYD3wSqJ9Tk5kbi8YHgxDepCzMm+pUWFxoJDY4Pg1d11aUXZyUkU8mp2Ib2yvISVhKcgyOCA0KcYOjgWg8FBQdGhoRBMNEBYMDwiAhALB/EMCLkhhTXJxBiIVQ8NE5KbHxiJC4KD94kB0u0qE8G9ZaTelvzZHy31LJkVU16XLVYHNH8cgkT2/c3voys7KqGh6ji8XN66vKDysqmaBtaLCayazji1vaegpzCvGZ+bjaxmxKEpyajCqvzMHHwyFIIBAaCo+N9gv2cXJ3dPZw8QsK9gkIdnR18/b1gSIig4Jdg4McwkMdI8NdqQRIUhwiwNXR6ZdX1q9+trGx+vHH37+2/tnB2cbbzzUSDgRFh0ZBw51cbXz8PVw9HIOCAgIC/FycnH28vP18/D3cPB3tnRzs7F2dXTw8PNzc3BydHTy9Pdy8XSOg4FhiTFpumr2bnauPq5u3q6u7m42N3atXr62sbF6/tv7hh59+97vf/fTTTz/88IMlZM7Kyur169eWD7a2tk5OLvYOTrZ2Dtb2dv/b3/zv/+2Xv/3J/mdfoG9OeRZDQq9pK0cSo9387J28rANCPZw97f0D/UJCQiyQdnd3f/36tYODnbX1awdHGyvrn///Gbk50bg1+XZrqmVrquXjePP6WNOnqXZLqaSFkYerQ3urgxZMHm4wLHWSF98jW7kXm9zLLZ5um2/Z3znZYFoYaanH2lvu3V3s3J1v3Zxt/DhduzFZuTZRujJSsqQtWVCVjgvyNIPp0q5E7tu4vnJ4d2FETxGYWQMVtWLUA6RRFlUzRNEyyDOi9LXhoo/jZR/Hy9a1JYuyvFle5jtu5qq48JOm/PNk9efZur35xv2F5oOFtr2FNktw6/pI7aq2elldNi8vfCfOnxFlzwiyZgQZC+LMGV7KJDtpipM8waCqe+I0XYTRPtJIL3mGSXvHzZ7n584L82a4WbPcnCV50aLszXt12aqm6uNo0+fpjs3J5hV15ZyyYmWsRb83/Of7vX/5O9O///Pzn/6oe3j4/Mc/7f8//0P3L1/Xr1f7Nxjk9U7YTjf0Sz/iSz9idxD6pT9irzf0eCDsnA46o0ceDkL3B2FH9OgvPeFf+iOOmLBjJvKYiTyhQw96gBdDkZdDYD0dqGeCjZzoawH8SoDS8eGX3Eg9F2zgRZgEkFsR1CSAGDjgCwZQz4GcDUUcDoBOhiAnDNghA3rMRJ5zsedM1Gk/9Lg74qQXfDEIuaRHXQ5Bz5mICw7mlI0+YiAOh+BnLISOC9cxIacD4RcM4CUTdMkEXTIiLhkRloV7HTv6nB75G+Es+Zm6IejlENTIQ19xUToWXMdCXvNjLJs4V5wYIwdzxUbrmUg9E65nwi1TST0r2sCGGbkIEx91K4i5F8U9iAn34vh7cbzFazUK8EYB/kYcdycl3koIRiH2ToQ18ZHXAuSdBHsvib0VYW9FsQ/SOJM41ijE6ngoPR9tksfdqxMeNKRHTfyzivCowJuV8Y/qxGdNillLexzOsBx4PI2nvUymv0zSnsdTHkeTnkdSn8dozxPp5vE083jG40Tm18nsr5PZXycynsdTLEutT9qER038s4b8rKa+aJKf1Ml/ns75Npn5PJL6OJz4vzDyRU18VBEtqa0vY0lfJ2nfJpKetfhnNfZJGfOojn3WEp6HE561FLOW/D0Mdvg7I++UlDsl5U5FMqsSnodJz1oLLymPakvIDuWCS9ALEkzypHs17U6Vei1LvJZRbpUpN8p0kzrTqM281WY9K7O/SjO/ijLN4qw7Vd6VOt+ozLuW5t6Lcx/FeWbZm3tVzo0q6UqdaFBnXWnLL9Vv94TN6+31o7XV/Lo6aUunrKiFkVDWhMgpAKfkI3Mbsmq7yyqKqWlFyS156Zz0EgU1nVFIaK3ENxaQmvGwIggoOw6SnxeZ2YYpUOe3feqXr7PVqxz1nnDiU49ysVakyBtsjK95m9kk6+MOdA5SEsuSKbn9RRl7wpIjPuZOE2OQ4o2yhFsV9V6TdKugGCXEKzHhWka4U5FulcQ7OcFyS3MjizVJsSYx5k4cc83HGDkoIxdxzUFdsRBXLISRgzKwEFdc1DUfcy2KuZHiTXKiXoK74KPOWdEGDlzHgh/To47osBN2zKkg4VCYeL9Q+0GcPtwfL+6OV3IztfISPjebJyxs7EjKKkU39GWSciLSKzDo9BBgggcuL5JajsbnRMbSQPHp0cU1yZoxVkERJTjUER0fnpyP6xc01XYWxKXA+nhNOvPe7uWGQDnQ1F3ey2ourEgvrckurEhPScfDY0BoPDQKBfYL9QZEBoVGBUYiw0HRQUgsCIMFAkNdCZjQVGJUcgyAivLHAx3jgHYZsV4VNGB2QmB1PmqwIzczJTqdhmRzm+nMxpWNsa3d+cOz1d3DhY3N8fFJzuyMaHSELZX00ZmNDG7z7cuRSNObVUwsqaG1dBaXlKdQE5EdnTUEAtwvwBUcBYiAhHoHeNq72Dm6uvgHh/gFAZzdvXz8vCEwIAweHAF2Cw2xDvT9EQP1JyCBAc62rla/2FtbOTs7W1n98uqXH35+/Xs3T6dIODAEFODp7+robuvp5+7u5ezt62XvaOfg4ODi4uLl4Wm59LCxsnZwcPDwcvfwcrd1svHw93D0cMAkYEvry+B4hEeQOxAJTsmlObk4W1vbvn5tbWNjZ2Vl8/vf//j73//esq1jbW1tY2Nla2ttZ2djZ2dja2ttbWtj6+jg4uURAYsmJJEyi3OaB9rbWN2t7O6Gwea5nSXxhIJWkhUEAQREBEWiIX4AP59A38DgACub167uLl4+nta2Vq7uLrb2Nk4ujk4ujn+t9+OthZGbk80fxpo2Rt9+mmr/Mt/7Zb73cIVuYeTu+4G91UFLxYelTvLXxz7/xLnc4ul3BBbT9fQD63CVbplEflns/rLYvTvX/mWuZevd208zNR+mqn5j5DtF4bggZ4SRpexLFbWRhmowA2XQwXLYUCWM14iRdRO19EQ1naoaJE3waJb41s3Jik/jZe/VbxaEGe94tGVh9pqiYGusbHuq8stM3e5cw958095cy85s02+MXFKVzskKZ0V504KcaX7mND99kp00yU6c4iRNc5OnWEnD/fHqzjhlO26klzzNSJ3lZM3xcuYF+bPcnHlB/qqqfFFWuKwsXVHWrGsbtyfbt6ba1kfq3482Hn/gmy/n/3x38N+fdf/0d3f/8Pemv/yj/l//Rf8f/3T2T/dLl+9a5zqxK61RH9sitnugnwdgewzYLj3iYCD0lB52yYi4YEBOmcgTFvqIHnU4GHnKQV7wMScs1BEDccFC6lhwPStaz4w0MqOMnKhrHswkRBmFaAMfccWDXvOjb0XwBynqQYq6FUGNvEg9O+KaH63nQM5ZkDN29DkbfsJGnHCR5zy0nhtzyUScD0J0QxADE6pnQS+ZsHMmwlIvdUCHHQxEnw7BrrioKw5Mx4i4/P6iLphRlyyIjh2tY0H1bNgFA3LJjDawYVccuEUU6oYglwzIFQd+zUfp2YhLJsyyjGO567jmYi3/uSx/cs1DWJ6RC7/mIW+FmHtxzIMYb5YQLYy0SMkbMfFGTLyTEs0K0oM84VaKvxVhbwQokxBlYeS9JPZegn+Qxt1K8fdywpUQa2HknSr+Vkl8UBGelHFPcvyTIv5JlfisSXnU0iw68nGM9jiW+jyR+l8Z+TKe9jKZ8TiR/jiR+TSZ9W0q59t01m+MfBohPw8nPGnjn9SkZzX1WZ30rEn5w0Tm14mMl1Ha43Dis4b8pI5/VhEsXutXTfyzJuFBRXhQxj8OU14mUv8wmfwyjHvUoO6VyAcl2qyKMatwT+r4Zy3FrEp40FDMmiSzJulek3inpt6qKLdq0oOGZGHko5pkVpEtjLxTJhmEJIOQdC1LvFOl3ipTrmWJJjn1TpNyrU661qRejdBuhjMeVJnPssxnUaZZnPE4/OZGm21UZBrE6SZ+xjUvQy/I0AtTbuTUexX1djjNqM3SqfN1ijKjpP5M0jEnbNcOdcjL6/gZ1T2ksvzI1AxMXltV70BzV2FaYXZiBzWRQcgTxaUMvSG01ca3FSd3kWJrIiNyMdFv0iOyauH5rKTaqUbW9IDoHVOxOKhVldCFSR2cpK7GhNZa2ltWay+fzkxMzk9MSOrJox5Lyoxy/JUEcqOIv1Ek3iqTLNHtJhnpVkE2a5Lu1eQ7Fele8R2TFkZeS7C3EoJJhDcJsNd81DUPccWJvuJEG7lQAxui50AMXNiVAGOSxJlkpCsJSS+KN4jijCKcQRBzyUWfcpCnXOwJN3afg9eN5OypMt+Lacp+wrgoZ2GqTiktkivLu+lZ5W+JVa3U9HJkUlF0bHZoJNkrJgeMz4fAkwFxGZCsMnJlY/bIuFClYPb1N6TlxTX2lvDUvdJxBkveOb2m3Dlb2TxenF8f4Sv6OwbrS+tyyhvySutyiiozorHhkcjwhBRCLAkTgQgLBvuFRPhGIQEp6XgEMjg82D6JCKzMjk3DBaWivDMxPglAq4Twn1LhtqQIq0jf/xMZZpWRFFFdTp2eFe0eLC6tjfQM1s0sKHYPlkcneLv7C1emz0vvRxdWRrTT4ollpf75YGpN1cd/29hVVN+cX1yalJocU1+Th0EAQaHe4PDA4GDvgGAfN29XZ3c3Dx9fH/8Qn4Bgb18vL18nDDYMhwsKC7UKDfg5EuAQFeQCCfTwtLOy+fmXX35+/dMPP1pbv3ZxdQgO9YchIyLhQDsXK0d3WztnGyd3B3dPNzsHW1d3Nwcnx+DgYG9PL2dHJ3t7W3tHO1snGxtHayvH1/7AAE+AdwQmqoPVSc6m4FPjaEVpQCTY3tnJ1tbexsbOzs7B4rW+evXqt7xya+vXtrbWlk1XOzsba1srr2C/wIjQECgInYjvFTEO7i/N/+PPf/l//++X//j7A7OuS8SsG+hKKc7DJFGCoqJCoiKjEXBAWIibh6uTi6Obh6ujs4O1rZWdg621rZWL21+ZR36eadmeatqeatqaaP443vxhrGlrqm13rvvzXM/B8qCFkfsrAwfvBy3XHScbrNMP7F8f6+wj+zcpaZlK/ldGfl7o+vKu7ctcy+d3TTvv6j5OV69Plq2MFS+NFM8pi6Ylbya5+SOMLHl3Eq8Bz6rCsKuxrBo0ryFW0hGv7k9SDSQqB8ij7OQ5adaHsdLNqfLtqYoPo8Xv5TmL4oz3kqw1Zd7H4aJP46W/YvLt7rvmzzNNmxP1G6N1a8M1K6qKBVnRO1HeND97ipc1yU0fY5CnuNQZftI0L3GKnTg+RNF2E+WtMf+FkbnzgoJZbt47Xv6yvGxRWrSkKFuUVa0o6j+OtG5OdGxOtm6969J9lpmOp56utv/0dPHPf3n493/79m//8fTv/2b6n/949o+m+fOptzOt8I0u2E4PZG8QccBC/sbIk8HQczronB55OoQ4Y6GOh6BH9KhTDvKSH3vKxpywUDoO+oqLMnIRVyyonhl5xYYYuXAjH2HgIw185I0AdctH3QmRD2K0WYK5FyFMvGgDJ/KKG2XgRl9yIWdsyDkHes5DnvGRpxy4QRBj4CD1bNgVB2bkwg1s2CUTdsaAH9FhFq/1YCD6sD/qkgm74sCvWDA9C6pjQXUs6AUbesmBXXJglxzEJQd2wYZesKF6DlTHjtYxITomRM+A6FnRBjb0RvT94tskQJsEWD0bYeAgr7loyzPxUTcC1K0QeSNAmPjwax7CxEfeibAPklizJO5RSniQEh+kxAdJgllKupMm3EriLYx8UlGe1KRbEfZWjLkTYW6F6DtxjFmGN8vw95LYWyn+UZVgkuAMAoxJHnerJBrl+DsVwSzHmaWxj/K4JxXlRZv6NJz2NJL+dTzreSL9aZxmYeTLROrjaNLLKO3bZMbLZMbTZMbTZNbzVPa3qZyvU5kWRpq1ZLM24Ukb/6ghmpXxD/KERyX1UZX0NEp7GqU9j6Q+jST9xsgXJeFFif+mJb5oE8xq4oMy3qwlP40lP49Tn0ZizBrovRJ6r4TfyhA3UuSdLPZRRXxUJZhVCfdq8oOG8jBMtYwn74ZJj8OkRw3xUfPdcTWrqPeqRLMm9U6RYhRTDGLyjSLZgslbZZJ5OOVeS7nVkA3DiTotzajKuZHl3UvybqW5BnmqQUW9UVPvVMmPirQHefqVMv1KmflVm2eWZehFqReStCtl9p2m6Ku64kZbsz3VOC2pVNRni97k0NPevEElpycUdHfwuzsGM2mlCYRmBL4XSuOhk4YKyH1vU+iFSd3xuNpQYG40OJcSmlEOze+Or1KUD6jaWeNDsnnG9FiDSpvLE6ezGyk9uYSKrqoG3lBvQUFRRUHecHf5qbzkZYR0xQfdq8k3ikTLMynIJgX5XkV9Hkm9U5FulQk3CsKN4jdGxhhFMQYRQS8mXEnwJmnMtRhpEEQZBZEmEcQkghgEUTou7JKL1PNwBiHFKEk1KdIvRcQzHvaYjTphI864qDMO5owXc8zHfebgtkWULUX6giRNzUoUMZJYQ8l0Bq2tN6WkHpdZCsuvjUkpjaZVo4lvIhOK4YmlWEI2LLWYmFWaSErElJfnsP8/vt7zKe49zfJ8tbERG7MzPd1V90rCk3hvhPekzyS9hfR4KxBCSMgghEB4T3rvM/EygAAJeQlJyAHpfSbSvV3dNTvtanZ3XvS+SNXt3o6tjXiC+OU/wCee8z3nPJN3R+9e6+1vGp7vFeom1x+r1vaUr48eHXvePj7YuPdEr1zl3xy73Hm9qf1qfX0XvaWbha6GpRUkAtHlCBK0BJafV5mVWZhYDsumsxBUSiW4IgEHTbl5AXejCdZDK75ZV86oCG2ARjVXxTzV3+6iF9BRaXh4yo2rLKViQqNfXH+gmhPcHZm+IZZPK7WLe/ur+mXR64/7tu+mV1+f7b7bWtTNTkmGF5SjQ9O9nT3M5iZCYx2xvZEKLMyEleUWZ6flZaWkpMZHxUWGRkZExsQmpWZl5xXm5uecz0vJzQcgkelEQg6dUoiBZsBKkmGF6fFnf4r8+VzoubD42LiMjLTikvwKUElhyfm8wkxAYkRMUuS5iDORseER1zuBwQAAIABJREFUMZGRsVGA+LjoGEBaWlosICYiIiw6OhIQGx0ZGxGVEBWbHheTEZcPKcgD53O6a9EsDLGBNCYaj8tOjIqNCRpzQkPDg3JrUFMNCTkbEnI2NPRcWFhIRGRIZFRoZFRoaFRIaHxEYkF6HqyU2My4Oj14//2Tzc8vHnx+efzfvt07fD2ulrMuX2q52U9obCXUtlRRaHUtTTgCOicvKyklPj4xLjwy7GzImZCwc2fOnQXE/iXPzsrNZ0vX9w19T/RXH2v7drXXnhr6f/SbPxz/8Gj6YHvy7dbEwfbE+53pD7sz73emgx+He7MfdqcP92Z+I+Xn/dnDvZl3j8aDWuuP1ta1W79h8una1b2l7m1D50PthQeqC/fkHeuitqXFBsVoDf8GZq4XPtcLX7iK4l7DiAcIitEa5Vi1fJSsmape4bIeKdse6zqeG7qe6jp25I2b4totSd2OvHFP1bqv7Xi2dPHF8uVX69d+Y+QTQ9+utndb2f1nRnKWFljGefryfM06j7HOYyzNUY0z5KVZimGcqLyDkQ1U6UbJK1PMjbna+7ymjcWGe9zGR+LOx8qePfWVLenlTUnPnuraU13/M+OtlxvDX1+Ibe+Xg1rrP/6d4x//aP+Xf3L+X/9o/p+/Hvzxi+GDunv5Wvn+COTVGPDtFOjtFPBgpvLtZOm78cKPk4WfJoo/TpQcToMPZ6FHi/B305Xvp8GfFxBfuVUmPtrMqzqeA9v5cMsixDRbaZqvMHPBFi7UxIOa+TBHcK9aANt5YKcA6hSAbdxK01zx0WyxaaHsZKHsy3zZl4XKYwHsWID4vAgx8xEnXIiFB7EJYFY+1LQIOp4Dfp0Hf5yBfFlEfuVWHU6D342VfZ6qCEqgpjnIyTzkZB5ytPBjgow84UJOuGDTIuh4vvJoruxkrty8UGnlgk7mKh0ihIUHOVkA2gUIGx9+PPdD9bLyEHY+3CFAOIUIhwBq44Eti0DLItjGgzoECKeoyi3BeqQ4j5TglOCdErxLSnCIccFoh0uG86lIAQ3FJkI6RVUOIdLKgzkECK8U45ViHEKkQ4j0KvF2cVWQkTYFzixFO5UEuxjpFCPdEnSQkT4ty6djB5bq/Etsn5HlMzIDy2y/genV0f0G1veVusBSnW/5x/hX6gPLHP8Sy2ekuzQEj5bg1RG9arxbjnXJcD45yaesdquq3Zoar7bar6H4NESfiuBX4nwKrFeO8qmxfjXBrcS6VHiPhuzRVbs0BJcGYVcB7XKgXQ62iIEmfrlFCHFLkR4F1i3HuuR4p5Lg1lLdumq3jubSUr1ailv5Q7D1qiguOdmpoHo1TJ+GYxFRjvgEi4TqUjGdaqZDxXBpGD5djUtLNWlpR2rWiaLRKm92yltciiarkmlVUe0qil1GsgtJZiH5SFp9ImPaJXUOUb1ZXGeS1ppldXZpvVvaYFW2vDRe2NV2rU00aK/XSXpab7IYXfWNU2PjwwM36xn1dHI3lXKL1jTDqhvrZQ7erh26zL7NIl+uKGfBKmqrSzk9VZ1jNf2qKwu6caF+Urw0qlzul650zslrh0YZ1/tqWm+3sJQz13nj1wyC25+WRl8vMP1aUkCJcMoIf3bqku0ysl1GcsjJbjXFpSI7lSSHAh8cuxxnl2AsEuynRcRXPsosxthkaJsEaRaBzIIKqwhoE4MsQtAxD/JlHno4C/s8j7GI6S51nV1D/yrGfVpAfV5AfVlEf15Afl5AfuZhTtTMV+LqXRHrgaRx5AqoiZV28zri7ijlYjeEWZ9LYCRzukvpl8rY15DMPmxNDwbVCMM0VjVcbei80U2rZ1281L04O3Opq6V/8OL9x5pnBw8ePtYvP5Dd39W+/rTz8nD7wVOjcVPeN9LVcb3+wo0GTieV3kog1aILobmphYmZpanZ5elFkNz0/PjCivQqTCEBX1KaH1lfXXKzo6qHUXSp+vx1Vv7sJWQbJp5Q+F931DdWRX0X6yB9nURmTUVjA7a9s6ahlTg1369d4qn0CzLlrFrHtTo/vvv66g9/+sPe2x2BdlGxKp4SDk/zB/v6m1vbKVd66hpYuO5WFrQ0pyAjEVSUW3A+IzcvMy4BEBYRHhUdExefnJiUkp2TUQ7MLyyOLymObG+AXWlHM9HnScBUeG58cTIgNiwkMSYhIy09KioqKioiPTMltyALjAAWluXnFGYnpsWnZCbHJQCSU5MSkuLT01Mz0zNSkpJjYwFRURGR0WFBRkanAOKzE1Py06Ak2ODsnYu3e5qvto0KJiB4WHRcbGRk9LlzoT//fDZoXg0NDQ0JCYmKDI+KigBER0ZFRURGhQYxGQ4Ii0iPKcKBeqdvP/z0fOXgsf3//HvTP/3tvvPk09/6D/0e1dYmrbMLWk0jN7fXXe67cOPWtYH+ru6OwuKC3PycjKz0syFnEpLiwyJC4xLiE5L+Qj7yxcrN58s3nhuvP9X3PdZcfaS8vKO8vKe5+nJl8PXG8NuH4++2JoOYDPYJvHk4Gaype78zHcx7fNid/LA7ebA99vHJ5KcnMx/2xt9u332zNfzq4Z3n9wZert1+uXb7xcbAi42B5+s3nyz37Rh6trQXHyg7N2Tta6Jm40KtfIzKvYmauQqZ6QGPd1bOdEME1zGKOxTlMFk5TDZM0jcW63dlF56qL77UX36m6d6VtW8Kmx7wG+4LGvZU7U91XU8N3c+Ml58t975YufZi7cbz1ev7S1f39Jd31N1bigv3xU0rXNbSHM04W2NcqFnhMTb4rHUec3WRtjRH1U8RtSM4fh9QfAOiGcKtz9AfLtY9XKx7xGveE3U8kfZsi7q2+RceCTueyLqea3tfGW+8WL51sDlle6f/xbb/B/fB/+H//C9/sP7pb63/7H//r6cv/+Gt9C2/afVaxd4Q8N007O1E5ZvRkld3C96OFr0bL/kwWXY4WflxBvRpHv6ZizSLcB/nYIez0K/cqhMeysSvMvHgRwsgGx9uXoSY5oFmLtjKg9kFCLu4yilFW/lQKx9s50PsApBdALLxKyzcspP5Ihu/wsorN3MrTHyQRQCzihFWMdIiQtjFVVY+1MwFW/lgswB8wgMeL4JO+NCvPNiJEGXiV32eg3ycqTxaAJn4IAsPYl4Am+eh5nlocPs8mQeZFyFWHuxkHnQ0V/FlruKEB7QIIXYh1C4E24VQOx/mEMBtfLiND7eJUA4Jxi5GWwRIuxjtkGDcEqxbgnaJUQ4Rws6HWbkQKx9q4UJtfLhDgnLL8S453q0geFUkhxTrkuNdcrxTjgnuDU452q3EOaRYuwhrF6PdEqxbjHIJkE4+3CVAOPlwlwjpkqHdSpxDgbfKsSYF3qbCu2QYnxznU5F8aqpPSw8Y2d+W6r+vNgaWGvwrjf6VRt9yg89Q5zPU+Y21fmPtqbEhsNTgX6kPrDYEVuv8a7W+NYZvjeZZprgNeJca41aiPUq0V47xyTABBT6gIXlUeI8KH9CRAzqSR4VzK7FeNf50ierVEV1qnFuD92gJHg3RpcK71Lhvq1S3DmNXIuxKhE0BtYiBVhHQJYc5pDCbGOZSYE6N1X9Y5/y6Vn+6xPEbmN+WmD4d1akk2GR4t4LkU9d4lTUuGcWpqHEpgi+RNRYZza5mO3S1Ng3bpa5zausd2ga7pt6mrLfL6+wytl3Gcmk4diXdKq22iCg2EcUmrLaI6WYJ3SJhH4kYX4X0YzHbKq2zyRrtsmaLpuOtouVA3/1c0rk6XqsZZEn7WQt9zKmrjMELBOXkFfX4HeXIqGpsSjwwouwf1g6OTly4dKOp/UpjVy+nqwPX1IFsvEO7KexZWJ5QrExJlgannowv7N649fBS5/rllr2Ri08XLryWXfpgvPFl5dqxrsOk4jiVJJ+K4JWSPRKSU0J0y8hOGckhxbtU5IChxmeotivxZinWriS6tVSnmmyT4S2SH35XqxjpkKHdcrxbjreJ0Sc8+AkPfrQIPVqEH3MRX+ahH2dAX3kIqxzvNjIcWoZZRPsyTzEtVNv4Ncc8wrtZ5GcZ/ZmAtq+4sCHuunuN2MApam2ruDNEvXoRyqDEMxoSOb3Z5J7z5L4Kzm0qshUJqa9KAOWimxugzPqUQmhX7+C1vn48GpmSBmCy8e/f7x8cPN7aWtrZWT14//jtp8eaDdEYv39w/sr16e7qdmwZPhdKKSHUIlF0eD4kJyYrKrsiowJVllWSnpmXWAHMKStOBpclMvH5PXXgOlRCd3XmWHv5wlXkYCeIAApppefduIjrakTWEAvrWfCWFlz/7cY7I+0LgmtS5d3Zxet91xuEolGr7cPpL97Drx/N1uM//PH07/7O82jLOHb3snDhztzE9es99W0NFE4NFgktLczJLCvKj4uNiouPSkgEhIWeiwiLDD0Xce5caPr5tJLyHBSmMCf991X5YZdrSoYa4D3EouoiADQrKiM+OjE2Li0lNSkpKS4uLjE5IbcoD0PEMusYxGoCFA4qKsnPyc3MykzJSk/KSElMT0uJAURFR0dGRoZHR0fGJcTGxAHiU+JSz6eGxYTVX2jcevbo5sgtuVHJUwjyK4rPhYedCw353U+/D4+MOHPmTGhoaERYeEpSckpCIiAqGhARHh0VAYgODw87e+bnv/n9ud/9dVwIoCwzDV1xkTu2enzw5U9/Z/+f/2z9l3+w/fHvzaff9l6+GZ6aabrYjaSQiPWc3uEBKofZ1tVeCQHDUPDiipKYxNiE1MTEtKT4xLiUtOS/4GtdvhFk5DPDtSfavl1V7576yr7u2vOlgVerd97eGz3YnHjzcPLNw8lXm5OvNicPtqYPtqbfbc982J35jZHvdybe7YwePp44fDzxbmf04NHI2+27Lx8MPlvrf3nvzuuNOy/v3Xl5786LjYGnqzf3jFce6Xq2NN0PlJ33ZW2rwkbtDEM8TOD2I+avwye6Kia7KuYuQ4Q30YrbBNUdom6EujLF3Ba0PJZeeKHueaq+uCtrfyhqui9ouC9o2FV07Gsu7usvPTX07Bt6ny1dfbrc93S5b09/+ZGme0tx4aGs/TdGLs1VLy8y1/ice4LaDT5ndZG+NEfVTRJUoxjpAExxG6Ebxq5NUe/PMR8usLcX6ra5TY/47Zu81s3Fpi1e066o5amy84Wu98XSjU870ycvJI4PS74vD/9gffYn3+GfvB/+2bzveTj3hte8fAW82lf2YgLxehz0YqjoYKz4y3Tl56mKDxMVh5OVn2ahXxaRx3z0iQj7mVt1OA//yq2yiPFWEcYiRNtEKIsAHvSn2AQwmwBm5cEsXKhFALeJkDYBzCaA2AQQm+DHBQkLt9S0UGzjl1t55RZepZUPDObJLCKEVYhwipFWPtS0WGnmAk94FUe88q+LwGMe5AsXeiJEmvhVwQKwr4vAY27l0WKFlQu1LELM81DTPOhkHmRaAJsWwOZFyMkC8Hi+8phbaRFCbGKYVQS1CEFWEdQuhDuFiOBi55BggveHHRKMTYQKYtIhwbjEKJcY5RZXucVVDiHSxodbhQinFO3+oTcSnEqCTYZ1KPAOBdYuxzhkKIcM5VKgvGq8W0FyykhOCd4jxXnEWLewyitEekRVHjHCK63yK3FeNcEux51IUSYF3qWluhWE4IOfV0vx6xgBI+t0uf77amNgtSmw0hJYafEvN58uN58uNweWGgJLDQFD/amx4XS5/s+AZHnWGd7VmiAjnRqMU4X2qjB+JeabEvtdhTtVE3wqvF9NPNWSTvUUv5boVhM8WoJHR3LrCF4tyasjejRElxrnVRO8WpJHR/IaKT4j2aXFOpQouxLhVMDcCrhPjXYrkE452qsm+HQ1Pi3dp2P7DSyPusalItvlBJsM71FS/RqaT0VzySgOebVbRXerWTYFwySjmeV0m6bWrq2zqxqsijqros6mqnWq6lzqOqeCY5cz3GqOU8myS+lWcY1FVG0T0mxCmkXM+MSnHEnoZhnnRMI5EXJOxPVmeYtJ1XGsvfRF1/NK0bXNb96YqdXerZHeJIqv41XD1c8UV94obrwVD7yXDL8Tjb4XTzyeuy3qaZrqYA81MsfbWiZaL14jNXaCGd2I2pHaS4OMen5Ly4vpO18Xbzkk122iTo/6olne9FVe+0XBPtawbXq2S89waShOGc4nJ3kkJLcEH9QS7BKcQ4H3ailePdWlITlUJKea7FST7UqiRUowidAWEcImQtjFVQ4JyiHBOMQ4u4RgE+NNPIyJjzbxq8wC1AkP/nUR9GWh8vMi6Kuw6kRGdio4TjHnZJ76cQLzeRb1VUB4wyN+NnTsSDsUUw2j/TWtzZW379Ak0ksDPeie9lIKPbqxr6C2v4J0qQLZAkY04ar7LtyUK1AXb8ZAaXGVNefSQcl5wKiEtNDIiL/+3X+50Nn65vXzp/s7Bwf7Hz4+W9tUT4uGLt1ubuuvbb3JqWIBsyFJRchMKKWkigmrJJamlaWkl6TkVp5PK0hOO5+QX5haVJBUnAPAAJNvdREacGmd1PTBpuL565iJG7gGenY9Pb+ZA6Lg8tDwbAqp/MoV1sCd5sHhxrHJjrtjraMTFwaH2udmb0ikM3qD6tHu9vajB58+vXHZPj26r9swiL+827l1tfnm5eaOJhqkMq8wLyM/Lys5JT4lNSEqOjQuNjIqLDQ2Kjo6DBASEpaQGp95PhEMyiAiMiuT/goW97/1oDLG6yB9lCJKaUJ2YmQ8IDopITEpKSkxOSkxOSk+OSkrPxeBQVZCgcWlBUXFeSXFeWXFOQXn07LSk9JSE4PLX/DocVxcTGR0RHRM1Jmws4lpSVwx/9H+LruxlkSjXLxyKbc4Pyo2Jjwy4sy5syFhoWfPnj135mzI2XMxkVHh50LCz4WEnvn5559+FxUZmpqSkJIcn5Ce8PvEyL/JjC1jkxomBh64ji3/+j+MhwfWf/yHwD/+y5uPx5tbeyOjk5yGRlo9p7P/Smf/FUZjXUNbS3F5WWFpSWFZUXb++YyczPiUhPjEuLiE2L/4Hvlytf/V2q0XKzef6q/vqa881lx9Zrjx1ND/cmXwzcbImwdjrx+OvX449vLhxKvNyfePZt9vz7zfnvrwaPrj7szhzvSHnYl322OHu+MfdsbePxo92Lr7bnvkYOvuq/uDT1dvBun48t7tl/duP7838HS9f2/56iPD5R395S1N96bywj1p6zK3TjlRLRzC8AeqZi6DJi6WT3ZXLF6DSm9jlMME3SjZOFF9b4HzSNT4RNXxXHdxX31hR9G6LWvelDXvKtueaC480XU90XU/0V/eN/Q+MV55bOj9jZGb8o4HkuY1Pid492NpgbHKY68Latf4nDUuY2WBZpwhayfwyqEq9V20bgRnGCOsT9MeLrA3F+oeztdvzNSuz9auz7DvzTE3ubW7kuZ9Vddz3ZUnumuv1oY/PVo42ZN83RK+1k/cm+/V3uaoe1GyC6WqzsKtW5AXE4gng8VPb+d/ngGbFuBHs5BP05Avs7CjReSJAGMSoU9E2A9zsMN5uFmEc8jJNjHWLEDZRCibCBUUGB1CpF2AsPJgQVDZ+HCbAGblg618sE0AcgiBdkGljV9u5ZVZeeU2foWVD7TygWY+1MyHmoVwqxDhklQ5BHALD2ThgU54Fcfc8iMu6JgHOebCLEK0VYQ55sK+LkCOuKBjbuXXhXIbD2pZBJsXwOYFUHBMi6CTBaCZC7bwIHYh1CVBOKQIqwhqEUKsIqhNALML4f8vRsrxDinWLsE4pFinFPsbI71yjF+J++010f0j5EByKwgu+Q9JzanEORRYpxztUmA8KoxfS/RoqMH4oFeG90pwbjHKI6rySdAeUZVHgvIr8F41wSLDfBEgj6Q4t67apyYHNKSAlurXV/97Rp6uNQdWm/zLzf7l5m8rTcFiHb+xPmCoDxhqA0t1/pVa3yrHt8rxrjK9q3TfCt1rpLh1BJca41NjT9W472r8NxUhoCQENKRvuupTLflUV/3NQPXrq71akktD8uhIfn21X09xq0l2OcatIHi1FJuC4DPSf1lj+Y1Ulwrv1uB9GpxbifZr8V41Pnhmy6mgOBVUl4ru1bKcCsoPu4qS5FPXBLR0v5rullOdihqPmuHT1bq1bIuCcSypNisZTn2DQ93oUNTbZLUOZa1LXe/W1LuUtXYZyyFnO+Rsu4xllTAsYrpFSLcI6WYR8xOv+kTCssjrzWLOiZBjkjSYZM1fpM1Hmu4jw9UPur5n8u4dQee9uWbtKFtxi7g6SjyQNr8XtXwUtH8WXDRJr1oVt3aGGi5DkkbpwEkOepCKuIoEN+TkkAEJlJhkRnomKvLcHSLo7WLfibTXIm07FjCdqlqXnmNRVn+V4o9keJuG7NaTXHqcU4X1KSleKdklIthFeJsYa5FgbTK8Q0VyaSgeXbVXX+PW/jA0WWVEiwRrESGCWVi7FGUVoawijEOK9yjJdsmPi552CS4oZpj5sE8LwC9C+Cce/ESAdUqpTjHlZAHzeRb+kYv8rKjZXsTf57OlEzTeNLvzQiUSHcWpza+tyb3YAu69gkIQ4tquYWraoIVVuezL7QNS9Y77v08/PmHNr/8eWhuKqC1m9/6cBYzILPqbyLj/9NOZ9ss93m+el++e7u6vL4rHRhf767tpjA5C23UOq5OEqCkvR+cUwtIL4OkFsMwcUHoeKKsYnp9dmpF2PiGvKDUvPykp9q9LciKbqsu6WBUsZMK1+pKhi/D+blg9K49Gyq5jVtApFUR8SVlpUjUN3NSCu9zHvNhLvXqT1XezVqYaE0tHJiav6Y2yw88HK6vay5fbrl3v2Hyg2Xukv3mtBY0s7uttutjBKS85n5Eal5Icl5KakJKaEBL+c2RUaHR4WEJMbGxkXEhIWERMeEx8aHZWOAWVVVMZxyyO5BSGdUASb7OADVW5hamx8YDouFhAYmJ8anpaanpadDwgJjE2KT05NSstr+B8JbAUAQfB4RWVZfmFeRmZGSmxMdFRURFhYSGRkeGxsYCIqPDI6AhAQkxKZqpuWX/w8d3g6FB6TmZBWVFBaWFEVGQwBxkREREfGxcTDQBERUeGR/z4Gx0ZHxdzPju9tKwQjUG0XezAN7AQDczFB8v69y/1n99u2kzLHw5e2J22X/+49eSlXK5v7+gmUGrq2ttujo1cuXOL0Vh36UovuaY6t7AgKSU5Iysz6G4FxEZHRIX/Ra01iMkXKzefaPseKXp2lJefaPueGvpfLN9+szFycH/sByYfTLx5OHm4M/d+e+bd1uT77anDnenD3cl322NvHt59/2g0iMbgvN0cfv3gzouNgWBnelBrfbZxa3/t5n9g5H1Z2yq/QT1FEw1jeberZq5WTl4qmbxUwr0BkQ9hVCNY3SjRME5cnqJscJm78uZn+gvPDV1PNG076tYddeuOovmxuuOxtvOxtvOxvnvf0PvE2PvY0PvEeGVX1/NI1bWt7NySt90TNa5za1e4LMMcLYjJVR57ncdc5zFXF2qMM2TVMEp9F60ZxmiGMSsT1M1Fzja34f48Z3mSYZyoNo6RlyfJ9+bpj4R1j2WtT5Sdj5XdO8rLW6LulclGUS9+jFN6i5BxA5MwxUiXtuWuX6/cuQPeHwI9HSp9fbfscBIUvPr0ZRZ2vIA84aFOeKgvXPgnLuz9LORwHm4SYm1SoolfdbQID54KCkLRyoPZ+HAL98dPuwBh5UMtPIiFB7LywfY/Y9IuqLDxK4KMNHOBRwvA40WQSQAL7pFOIcIuhNqFUIsQZBYATQKoSQA74cFtYqxDig9Wf5kEULMAbFqstCwCrVyQjQe1ciFBG6ppEWTmgoMsdEkQHllVkJFWEdQhRdgEsN8cpw4JxiXDBRnplOFccrxHQXDJcEGjTZCRHmkQmRiPghDQUPwayg9MqoguFdGlwjuVOJcC41ZivWqsX0v0aqtdKrJLTnTL8R4pJshIrxTtkaBcYpRbjvWpyXYl8bMIfSTFOXQ1Ph31VE/5pq8JGOh+AzNgDNaxNgRWm3zLDR5Dg9fYeLrceLrcGOwx9+s5ASP7dIkTWOb4VtjeFbZnmeVZYZyuc/yrDJ+B4tbgvWq8X4MLqLB+Jc6jIJxqqd919FMtNaCt+W6gnRoZPh3Vq6/xG2u+LTFPjTSvttqpJLgVJK+22iYneQ2M7yu1p8vM4LEtn4YYVGu9KpJfU+3V0DxqmktJ+9Efq6F5tdUeDdWjofo1tFMdI6BheJU1HjXDq2H69XV+Y71dzTbJaGYlw61v9Oqa3Ooml7r+xxKpqnXI2VYJIzg2KcsqYZpFTJOQYRKwzEK2TVZvkdSaRGyzuM4mbbLKW08kLR+FTR+lHSeG66a1O+81N59Keh+LLj+c79QP0XemaYfiug889hdh3RGv3ibpcCh61q5gmYn/a23m3zTmRtZmRtbEnSVHnKGGn6uJDGXFRtXEnDFeotm1dz4KWz4KWZ8FJKuCbFWQrHK8RYYzSVAn4iqzHOXU4n1GsldFccvIDjHBKsKZRGiTBGOWYq1yvE1BCGLSpaE4VVSXutqhpNhkeLMYZZNU/XDxiFA2Mdopw3mURJf8Rx2SQ4p3SrFuOd4pxZoFSIsM9ZEH+jBbaeYj/AqiV0k0C5AfFiAvuYjHfNwzfZNkEnfrcvndO9i2jmImKxsGioJD4qWyW28+LIvkt0amLhFrqlgdF8pIrRnEHtGnf5K7/zWMeSOxZTi7day4eTgZzvldYuFfx6QBsnKUa/qH+w+US0Khaurq7XYcAwonVzJayfRmIpICLINlZ5bEFsHT88DJhbBMIKYIjC3LKkmNSYnIzkssKErNOR99Pj0EWBTTygTRURld7LKeRmAdM7cKFg0sj4BUxqOr8kjEyorKLBIVXMOADQx1XL9Vf7mP2XezdmCopX+gWSQd1S2Jl9eVSi1fqeaubsh3HhvHJ/pg8Lyy8oyui3XXr3fm5qYkJUUnJ8Vmn09PTokPjzoXGRUaExmVAIiPiY4PC4sIiTwXGfNTzvkIRHlsHTL9Jq01wQwNAAAgAElEQVSsF5PVDk3qwedWlydV5qSmxMXFA6JjY6KTkpJS0lJjEmPjkuMjYiJTs1IqQWUYPJJArEKhwJWV+UVF2eez0xPiY6OiIs6dOxMSchYAiIoCRMYlxManJCRnpMxy5x7ubBrWlhrampIzU1Oz0qJjAMHrV+fOnUuIi48FxMTHxkVERCQmJgIAgOjoyLCwkJjYyJS0xMLiPFYDp3vw1qRW/vEP3z79t79d/vRe9fr5vt2xf2w+9n6XKIxcrryhoeN8XjGZyR6eme240ovEYWgsJqmaWlRWmpKWmpSSHJcQm5SSGBsf8xezH/uGvn1D31PjtX1D366qd0vWvSXr3lX1PtHdeGa89Wp96O39kdf3R189GH31YPT1w7H32zMHm1NvH44fbE683558/2j87ebI6wd33m4O/wdAvnk49HZz+MddkXsDwXm63r+72vdo+cqOsXdT231f2bEhb1sVNmpmGeIRPH8QOXOtYrK3ZOpKKfcWRDaMUoyg1aM43SRBP0VcXajZltY/1bc901/YUTdtKRq3lU1biqZdTdtjXcdjbedjfde+seep8cpT45Xny32PdT076ouPVF3bigv3xS1r/IYVLkc3QzMsMJcXmStc1pqAtSZgrXEZS3PVqhGsagSrGkIr76CMY+QHC+xNbu39edbyVLV+jKQdwenH8RtzNY+EtbuSxj1py5684yG3UX+3WnwZNltXMFWTusBIl9TnqDoLl/rKHg6Atm9X7A9Xvh2HHoyBng0UBM8IH83Aj+aRn+dgn2bBH2YrD+eAH+agh/Pwr1zUMR/9ZR76ZR56tAD5OgM8mgWdzEMsXLiNj7TyEMEPp6jKLvy3VTL4HmnllVu4ZXYByMYHmrnAk4WKL3MVX+eBJ7wf2qxDAA92atslUJsYYhXCLQK4iY+wS3BOGcEmRluFVVYh3CaAWHigk7lyK6/SKYQ5BFArFxQ05jgEUJcE4ZIgXJIqtxTlFCODRzY8MrRLjPJIMcEmNpfsz3ZNGc4uwThlOI+C4FUSPQqcW471yrA+Oc77Z0Z6lcSAhhLQUILHigNaql9D8aoJbiXOo8B6FFifCu/Xknw6qltNcStIHgXBK8O6JWivFOOTYf1ynEeK8SgIfj3Np2dYVVSzgmzX1Pj1tG/6mu8GxqmRETCyTpc4v2mt3h93P+qCKqvPUOfRsQJG9ukS+3SJHVhmB5Y53iW2x8hyG5iB1brAWm1gieHVUrxqgl9N8GtwXiXOoyAE1NXftIyAutqvoX3T008NLL+e9m2Zc7rM/GZkf19mfTOy/XpaQEv36xheLcutZvi0rG9Gzjcj26ele1UUn5rqVVEC2ppTA+vUwPZpGW41w6ViOpUMn5bu19N8uhqPhupR1/h1DL+O6dMyfFqWV8P0ajl+Y71bXx8soXXrG13qeo+6watpdKvq/7w1MqwSpklMN0sYFgnbImGbxRyzmGMW15nFdU55s0VUZxbWOmTNDnmbWdJ6LG49kXWa1b0WQ7/n/oTz3vSh+s4L8Y19/rXt6QvP5hq+yDo+CurN8pYjccOJpMWquKjphDZk/zU2/H/BRf4XStwZ5M//qer3/5kRE8KJDauLPHc1N+ntWI9D0f9qmvVRyLKomMdSwrEQYxVh7CKsVYA94aGOBGiLHO/SUp0KiktOdkiJFjHeJMSaxDizBG+S4k1SvEVOtMlJNjnJriA7lBSHnGyV4iwStFmMMomqzGKURVJl/XN60i7BeJREn4rklv+b/8ssQB2L4CcSuEkAPuFVWAUVLgnMIUOZZOgDEeqNirwjJx09v25UsO6tdj19PHL1CpxIzswpPEdnQ7d21UtL83W1aAoFQ6U3QMhXKmqn0urnywZXZuz/d+3qx9xryrJeeXbN7Thw7f+eUPRX8emMrvZFLXd0cWBo6mp1LaoEkp0PzK5ElRUBz58vSSmsSC8BZ1QgswogKYWQtCJoZik8P7s0NS4tIqcotagsk11LLC1JLiqIQUHTOTXlNFxuaz0Ii04oKjkDgycVF8eUV6QDwXl5BSllwPPF5ekXe2tvDXXUt2JvDDb23mD3XGVc628QK8b3nq1Mzt0cnuqd4Q/29rcQ6VAkoRSOLb1wueH28JXkNEBxSU5OblpqSnxaemJcAgAQExELiImPjouOjA0PjzwXcTY67kxa6hlkZSwbntSBTh9iVQ4yylthKbTKlMqc1PSk+MTYmOioiOjoyJg4QFRcdEJqYlp2al5xLggOxOCRGDwcBq8oKsnKykpKTUmKBcRERUWdOXPmzJkzkZGRUYDo+MSEmLjYhKTEqbnZR4/3BBLxlevXAInxuYUFiYmJYSGh586c/el3v4+NjY2Pj8/KysrMzkrLSD2fm52Td/5s+LmQyNC07PTEtKTU3ExWZzuxtWnlzctXPtegQja7tmb9h395+Pbjoxcf+GLN2NgCraYWDEFiSVR6fSOjsQGKROTk5ebk5RYWFxUWFiYlJQEAgJycnNTU1IyMjP9vRj7RX32ivxok5WPN1Z2gZ0d9ZVfd90R348Xy7VfrQy837r7cuBvsOn/7cPLNg7E3D8bePhx7tz32bnvs7ebwm4dDwXm7ORwE5Mt7t18/uPNue+THS+T928F5fm/gycaNvbVre8tXt3SXHqgu3FO0b0haDIsc+QRZNILhDkDn+4ELN4GCQZj8LkoxgtaM4/RTxOU58hqvZlte91Tftm9of6Rq3JTXbSnqt5VNu5q2PW37nrZ9T9e5b+x+ttz7fLnv2dLVPe2lbWXnluLCpqz9nqh5hVtnnGfr5uiGBebSAmN5kbnCY6zymSsLNMMMRTtOUI/iVENo9TDGOEZen6Hfm2Ouz9asTFEM40TdCNY4TlifpWzx2Tvihl1J44646f48Z2WUvDSAXrkGXblctnaxcLUr7+EA6P5Axc4d4OPhyr3BkicDJS/ulD67VfRhFPRpAvplCv55EvZ+vPJgvOxwpuzTAvhwFvphDha8hvhpFnw0DzMvwo5mQcFeUysPYRdU2QVVNj4ymJ13iX8gyi6E2vkQGx9oXiw3LZT8O0YCv84DjxfBJj7CKqwyL0KCjHSJ4E4x1C6B20SIICODe6RVhLEIkFYhwiaAWXgg00KZjQ/8Eb7kQ6xckJ0PcQphHlmVS4JwipEuSZVTjAx+eOUYtwTtlWE9CpxLhnFKsU4ZLphpswirbGK0S4bzKok+FcGnIvgVeJ8c5xajXKIqlxjjkxP8arJfTfZrqgPamm/6moCW6lOTPSq8R4ELttL4tSS/vtqjq3arST412aci+OQ4vxznV+D9CrxLhnPJiV4NzW9geXQsq6rGJCcF9MyAgX5qZJwaWKdLnNMlzreVhqDWGjTseJfqA0sNp8uNgaUGv7H2dIn9fZn1bYX1bZlzusTxG2u9erZLz3Ib2KcrtacrHJ+B5tGQ/VpSQEfyaQheBTmgpp1q6AE1LaiFnhpYpwZWwMjy6uheDS2gZ34zsk8NrG965qmW+c1Y51az3Cr6N2Pdryv1AT3Lp6L5NbRveuavS5zvS7UBPcujYbrVDLea5VLR3arq4B7pUpFdSqpXQ/PrmH4d069jezRMj4bt0XG8+nqXrs6prXVra21SpkPOcSnrHHKORUw3CWvMIrpVwjRLGGYxyyzmWCT1VmmDWdpoETeYRfXHfI5JUGuTNDrkbVZJ61d+07GwzSK7eCTueT3T9knYZ9GMvF64ttHftHKjcf1Ws/oi9tlkw7MJ1sFi/ctp+vMp2vNJ9l18KjPlv5Jjf0dLjKyJB9Dioi8V590ElbQkATg//649KmStpfp48fIXfvshl/FJQP3Mw5iEOLMg2M2LsfCxJwL8sQB/LMBbZSS7guxUUCxSgkmMM0nxZhnBLCNY5KQTCS6ITLMEbxLjzCKcRYwPrpInQqRJVBVkpEWEOOZBLCKES4H1q8kBDcWrIDslRKsAe8ytOhYgLFKkXQI2cUtOFgpswgqnDGlRYD/KsM8l6A9r7P9xyn+oYy1OIFbU7eN3yYzaAhTlfCEwoQKSvry80N5CriZVASuq0vJpSeCenAZuQtPCwLu/X/nTv1565M/vVg2ueaLBnTnErqgiWAYEeGX0Kq0FD8MXQjDFWQWJmXmphWX5OUWZucUZQGg+CJ6TXRSTWxpXBExJzY3KLk7Oq8xMzIxOy43PLU670F3HYGPy8uMKC2KQ8CxIZWI1tbi+GQxDp8DRGfHJv8s4DyitPJ+Tn1pQloNEA0nViKn5/r1nxhuDzZf6GB09JDKjtPcGmyu7w2pGXR9uvXyrEYwrqKKWo2tA58tTem939fZfhGOAjS3spGRASnJcbFxkXAIgMjI8JhoQHRYVFhIZEhLyc+jvo2J/Skn5HbAwrK4qtQOd3kvI6SMXtiLTOcjcnITIxJiolLi4uOgoQHRkbCwgNj4mJTM1tyjnfEF2TmF2UXkBEFJSDizMyUtJSgYAoiMjwsIjIiLOnj179uzZyMjI8MiI6BhASlpqWET4levXtvd2RycnJmamK2GQCjAoLi4uLCQ05Oy5kJCQ6BhAFCA6NjEhKSMtJCoMkBhbWF6ckpORmpsJQsHKYMCKKtiVu3fqensk9zfe+T3Ng7cpF7vfOj1br9/L9BvNbT19Vwbb2y6hqvAINA5JIBWBgGXAyvTMjOTUlMTkpIyMjOTk5MTExOTk5NTU1KysrP+/7Eewbeep/vpjzdVdVe+uqndHefmxtu/50sDLtTsv1oeC83Jj+M3GyNt7owf3x95vjn/YGvuwNfZha+TD1si7zTtv7g+8uTf49v6dN/cGX60PvN64c/Dg7m+MfPlg8PmDwWf3b+/fu/l4/fre2rVNQ8991YX7qgv3FO3Lokb1PF06SZRP4vlDiMVbEP4gXDqCko2i1eM43RRxZaFmjUvfktU+0bftG9p31E1bqoZHmqYddcuetm1P27ajbtnVtO3rLz5b7nm+cmXf2LOj6dySd2zK2h9K2jcEzcsLdYY5lnaWppuj6+dphgX68iJzlcdeWWDop6m6KZJqDKe8i1GP4owTpOUpyso0dW2memWKsjxJWpkgLU+SVqcp9xfo28K6PWnTS3XXE0nL5ix9fQh1rx+8ea10+0rB5uWc3TuVm4Pl+2PgF5OQnYGCRzdyn90ufXWn4sMI5OMY7NM4/OM45N1YxcF4yYfpksO5ig8zkA8z0E/z8E/z8I8zoK9zUAsXfjwHtnER1kW4dRHu4FcFe00dQoxLjHGKfiDKKYa7RHCHEGzjA4OtAjY+0MoHB9sGLAKkWYCyCJBWHswlQrrFCKcQZhdCnWJ48DiGRVjlkOJdUpJVgDbzERYBPMhIGx/oEAJdYrBbAnGJoU4RxC4E2wQgtxTpFMMdIoRLUvXDqipB/fuTF04p2i7B2CUYhxRvleLMYoxZjLFLMC453qci+NVEjwLnkWLcIoxbhHFLsF4Z3iMneRVkn5r6TU//pqcHtFSviuRW4jwKnE9F8KsJAR3Zp6O6tVSPhuxTk/1qoleJ98lxASXBJyd4FASXnOhUUDxaukfHsqkZJ2KiT88M6JlBaJ0ucb4t135fbfxlremXtabvq43+lfp/i3msNn1bafi+yv5lhfnLCjvISJ+B49XXenQct5b9fbX51/Xm0yW2R1ft05H9BrJPR/ZrKH4VNaCuDqirf2zABvovK+zAEsOjq3arKV5ttV9P8+tpfk21X0Pz69geFcutovt17G/Gum9Gjk/LcCmr/TrmNyMnuER6tHSvjuHRMF3qGqeC4tFQvdpqt5riUlLdqmqPmuZR0zwaplfL8miYTjXdpWG5tWy3lu1Us60ShkPGcsrZDhnLKmGYRTSziG4RM6xSjknE/ipkHok4J+L6E2nTsajhq6Du0zzzRFBvFjUeCRqDgPy82Px+so5PzRmFJ02jswWUirvQnN68hEs5CR3ZsdcqM1f7ONuDdY9H6zaHqh8MUlaukRrPn8UD/oYUE4EOjaACkkfw1PvX+6UN9V0ZGReiY5p+/mmqPPdZX51HfuOE33zEZ5hFNJOQYOZjTVy0hYe3CchWAdXEJX1ZwJvEeJuS7FLX2JQUk5RwIiOaFWSzgmxTVJukBJMYb5ESzSL8Vy7KLMAEYyE2BcEsRZskKKsUZZVVmcTwr3ywVYywSapcMpxfTfarqC4pySrAmbhom4hgFVbZBSA7v9QpLHWKK+xC+JEQ4VhivJVh3ugITzRY9SyQN1zOG0ZN3EZ3XqwkMrKKYdHnS0NaL2JHxjt7uupLiyuS0xGALFpBzUhO/XRa81ST+qBB9i6vTdotMlV1aiH1o4kgUg4cCiZDQNjCwsrkwtLUhJTwxJTYnLzzeQXnSyvygeD8guLknMK4gtKkMmBWUmZUUnZ0ZkFSeOJZQFp4VmEykVF18WpjCTijqDwpPTs0Oy+yHJQIQaWVQhMqkRkp5yPAyBIqk5iVl5FdmI3CI3OKMq/dvvjtj9ZbI52sZmRLN2F0vovRBG7sQtc0gAdnO5kd6ApsNqKmvBh5vhJX3HiJ09BV29DBbmxhRwNC0lITwsLPhEeGnA05ExMNiIkARIZHRURFng3/OTbxXElJbHHOGUJpRDsmswuddQmX044+j8yJTAr7fXTYuaTY6MTY6IT42OTkxISk+LSM1LTs1LTs1IyctLzinOLK/KKKnNyCtLTMBAAgKjw8PDw8/Ny5c+Hh4fHx8QAAIDo6OiklOToGUAGsrG9saGprVWjUbZ0XElNTYmNjIyIiwsLCYuPjImIiz0WGhsRExGelxGUm/1XYT7FZyXE5aemlBVU0MoZGodSx0Iya4ip4Y9+V1efPqBfa86tQ6s3t+89eDk0sVGHI9XVtrS2dVAoDBIbnFZcVV1ampKVmZqZnZqZHR0fGxsampqYWFhZmZGSkJqekJP0FX+vr9YHnyzeCWuu+7tqO8vKm9OJDSdeuqjfobn29NvRqfSh4YPLVvbuv1obf3Lt78GD0/eZoEJCH26MfH4192B5+fe/Wi9X+V+sDrzduv1y79XLt9qv1wX+vtb64f/vpvYEnGzf+AyMfqC6sSVt0XJZytkYzVy28WzV/E7LQDxbeQUjuohQjGNUY1jBDMc5S1oWsHXXLY137jrppW928p2/f1bTuadt2Na2PVM2PVC2PdR1Ply49W+7ZN/Y8Ul/YlLX/B0aqJmvU09WaGapuribIyNVFpnG2RjNBUoxgFMNozRh+aZK8NElenqJszNFWJkhrU5R709S1KcrKBGlthrrF5zyWNT+Rtj6Ttz4TN+7MkLaGwDsDJfu3Cp8OFDwZqXh0p2R/tPzlRMXTodJXo5VvR4H7N4sOhsDv70IPR6EfxyGHk6APk2Xvp4rfTRa9nwEezsK+LCK/zMMPJys/z4CD1W7WRXgwg/Fb97dDiHGK0DY+0i5ABFnlkSA9EqRbAnOKIEFGBl8HfwQwhGgTD+4Uob1SjFeKdohgdiHULoE7pSiHBGWXYNwKkltGtgkxZl6VRQC3C+FWPtAlBjtFoCAmvTKERwq3C8FmboVTDLcLoXYh3CWp8kgxHinGIUE5JCinFO1R4LxKvEvx5yVSQbTLCXY5wSrFBZ+LvEqiV4kPAjXISI8U55XhXVKCS0rwqijf9PRTHc2vqfYoiW4FIcjIgIYY0JE9GrJLQ3GrSR4N2asmeBS4oGbrU5H8GopXVe1UUIJnIJ1q9omY7NUxfHqG38D894z8db05iMnAaoNvuS7YYB5Ybfq+Vv/LGufXVdavq5xflmtPlzh+PcerrXNraz26ul/XW//+wYXva/VefY1XT/UZKF49+VRXHfwvfKql+jXVXhUpYKD/YZ3z63rt6TI9YKAHDDUBA92no/o11X5NtUNOcavoHjXDraoJKq4+LcMuC6Ye6X4d06el+/TMYGTTpa52KklBynq11S4l1amgOOQUu4wcdPQEr0PblXSnmunSsBwKukvBcsrZQUbaZSyblGkRM0xiukVS+1XI/MRjfOaxvorqj0RNn/n1h4ucT4u1x8Kmz9y6g1nWZ36zVXrxcLrhYQ96HpU2CUqeh2bNArMHc5IHc1L7s9OaAaGc6LP6DtbWQPP2YO29AerGAFXbQyDF/mdS7FlyDKDq5whOSi6P2SRvbO+rKG9JjG+LADT9fOZCxLnJ8ozn15hHMw1OUeMxl/qFizsSYExCnFWItwqJVj7JzqNY+aRjIdamJLu0NLuKeiIjnsiIFmW1VVXjUNHMUrJFSrQrKGYR/vMC0iLEBvRMv57m1lLtSqJVjrXJ0DY5yiJFmsRQiwh+zAOfcCEOCcYjJzklRJsQb+UTrHySjYd1iZABBfxUBnEIKkyLoCM+8mAedqylfFmhWh41/PpxwDgN510HzfQhettKqpBhpZCfOe0VLT0IdhOku4uDrUJFR2T9HFqcWMSJKK4PqWyJrLoUj78RhbyeTphLQ48lQzuzYIyYvJzqJjKjCQOCZ2XlxMQlhCUmJ6RlpCelJJ7PyyiryM0vTC0qycjJS8orSo1LCU9Mj0rPS4jLjCqG5mUWp5TC8zv6GkgcZAk0Pb0gKiHjTHYRIKs4CoTOrkBmJ2ZFlEIKiDRCTFJcfmkhDI3AkNFYMqKajW7tpnFaMTV1oMYudHM3htYE7LhOHZhtx9WWgyh5SGblzZnLk7LRCmwJvYVKpGPOF6Zl56bGx0VFA8LOhvz089mfEuLiE+OTEhKSEpMTouLDUrKjcvMjiagMbEkErRzQiT1/AZ1TC0svTw2ND/0pKvRsAiAyISYqIT42OSkhNhYQlxCbnJqQnZ9VBioBwSsroCVFFTn5RRm5BRnJyYnR0dERERHnzp2Ljo5OTU0NVrbGJyYUFhclJidFRkclpCRDEPCSivLoGEB0DCA8MiIsIjztfFZqbmYBqBROxtRfar85fRdExeQiKhKKs4vQsLb+qw29XXgOPQ9YVoFCgom41mtXBhbmyI0N2RWV44u8idnF4pJKNqu+p/sKEoHJyc0vLC2rhIBzc89nZKSlp6empCSlp6fHx8fn5eVlZ2dnZ2YlJfyFfOTz5RvBPfKp8dpTfd8T7ZVdVe+2/NKe+sozw43nS/3Pl/pfrt0+eHD37f3h5yu3Xq0PvVofenPv7tv7wwcP7r7fvPt+8+6H7eH3W0NvH9x+vXH79cbtV+sDL1b7X6wOvFy7/Wxt4OnqraerN5+u9//A5P3+/Xs3d1aubhkvbxouPdBd3FC0G4UNeh7bwOeo5+mKGYp0jMgfqhIOoWRjeNUESTmB106SdVOkpUXaA2n9rqbtsa59V9u+q/uxQQa3yX1D57Oli08N3U90Xc+Ml/f1l3ZUXQ+lbfdFrRuC5pXFev0s0zDHUk9SleNk1QRFO11jmGOszLPWeWzVGEExglMMY5V3cdpxgnGasjxFWZmirI2T1yco9yapG5PUtXHy6iTl/jxrV9T0RN72RNb8RFS7t0B+NAHbHS7bHyp6Olz0cgr4YrLy+UTFq8mKV+MVr0bLX9+teHsX9HEM8Wkc+WkcfjgGfjdW8WGy7HCq5MN0yYdZ0OEs9NMs9PMc7Ovcn0t2FmHBPdLGRdh5SDsPZV1EWnlVDiHKwoVbuFALD2LlQx0CqEMAdQjBdgHILYE5hGALD2LhQSwCZHCPNPHgdkGVjQezC+FuKcorRzmkCLsYaZeiPEqiR0l2yckOKd4mxFiFCKsQbhWBXVKISwp2y6AeOcwthbsksOA7pVuOsQrhZj7MIUEFXx/dcnxQR/Uq8a4fSccfNaRuNcWhIAbHqST8uDkswzgkqGC3jkeK80hxXgU5uI15lGS/ptqnpnpVJI+S6FHhg6+SbiXOpSJ69TUBQ41HQ/4Rrlfi3XJskJF+Dc2jrvFomG4t0yqnfxUQHCqaR8/wL7EDy5zTldpvq3Xf1+qD8+tG499utHxfbfQYOW4DO7Da8HcPWr6vsn9Z+8HIb0ZOQM8J6BoChkaXiu1Q0H9Zaf7vWx2nKxynhuLSkV0awncD7VRL9qvJfjUxoKWe6ikBQ41fT/m2wvAbqT4d1asl/eixU5P9GopbQfGr6T4VzaOkejX0oAzrUdc4lBSPluY3MH0Gmt/ADPy5/cerrXYqSU4FxauheXV0p4rqUFJd6hqPlu7TMwOG2oCh1qdju9UMZ9Dmo2C5pAybhGEV0y1iulXCsEiZFinziM/4xKN95NIPuYwPC+x3c+y38+wPC7Xv5zlvZ5gHC5y3c7WvplmHC43vJuq3enAjRVHzFSmzhcmz+WkTGakzOef/H8LeK6jNRUvTvvgv5mKmpmfOOXtv2wTlnAWIHEUWApSzBCIZ5xzANraxyTkHAUqfsgje9rZNjs5h2yYLZcDeu7tnpnuq+q+em/NffHj3qanp+atWUVAIpLvne9d617tq8cRbBPw5DGxYVjBzp/JZTfHju5LJGpH1Ov9KGib/xH8SwcP5oRAZFH2OxijH48RhP5Siwk8hYOXHjl2AhFxC/NiWhBlXp2y0K3cHVV+GBB8G2e8Hcr8M52+PcFzDPPcAb6+f+7mP/WW4cFMn2DPJfbYir7V41yjfGBPt6qQ7Wsn2iGhrhL+t4e+M8N1jQrdOvG9ReQCxSy/Y0XK2R9ibmtxNTe7WCGt7ONetLdgdYW8N5u1qOHujAtcwb29YtDcg8QxJ3IP5O71pvqF092D6Rlf6roaz1srcs6v+utP0V1fTv3xumO0TPesq1t3iWhvVVWVxZ8ojK07HKE8lcJVxRSWFCqmAQYwioeJo9EI4sTCUIoLGFuOzz/wQpQyLu0Zg1sBjiv+MiqUlJ5+6WlZcXsgRJGVkMvBEGBwJQ6GxVDoNiUaQafj4hEgKFUul4TB42N/98B+xZCSSCIlIIqewEyJTKZGplAJ5tvqChFkQTYiGxKUTGWl4ehI6Jp2YkB3JSKVSYslEBokUQSHSqYnM1HxBfnRyJCOJwpVlZhZGC4rS2GIGvyhBVpEqPZl+uVaVLYnKK0qUnMm/XH+609Bceet+vt4AACAASURBVKOkUMFKyoxOz01KTY+lUrHHT/zlBOT4CUgIBAIh4gknTpzA4jFhqBNYShiLHVVWxKwUJ5SxqOXZ1OIMCj8Jl4APRYb8BRZ6HB4aioJBcVg0iYjHYtEwBBRHQEdF09OyUvJ5eQUCVnJGfEQsKSqGQqGQwJlfaGgoaL3B4/EQCASJRJLJZFoEHYvHhYaHHTtxPDQ8DAKDnggJOx4Wfiw8VFlRWnbhFFsuWNt89+T1fK99rEnf26wfKDylUt+8qL55sd04JjpVSk2IictIpSfFpeRlX665fb32XiwzjSuTqssritWlxcUlKpWqsLAwPj6eTKUcXZAmE3FYNB6HIeDwGBQah8FG0iMSEhJoNNr/LYvuu468ATLyue7q07HLs8Yb8+bqBcutVee914/rXz+uX5usBRm5Nlm7NlkLdlZfPb7/+kntq8f316ZqVsaPatl5Z8lRs+y8uzpxf2ni3uL4ncXxO0sTNUtTdxcnb89OVM9OVD+zX39svvSz6eKU7qxtqNzUqwJ6lIYuub5Tpm0RDddzNfVcXYsIaJOa2iVAi9DYLDC1SyYG1M90p2eAM9OGs88Mp2aAM9PGU2DNAGdmTWdnjOdmjOfmTBdmjBd+GTv9aLhycuDkRH+FvbvE3KE0tkq0jYLRep62UWBoEQNtUmu73NGlcnYXWdolxka+ro5jaOCYWwRgr3WyRTzVIp5sFk00CZ0NfGej4Ocu1fRQxczwyRlN+fRQ8XSfeLqLPdeWudiSutyautySttySttaa9qIlba0x5UVD8sv6lFf1zA9NOb+2sH5tYX1oznrbzHzflvqhPfl9R/KvXVkfunI+ded+6s7+0p2z0Zez3Ze73Zf7R691t4+105v3N4zM2u4HK2OnLwNMEnANZoBN181e5mZvxkZfFsjIzf5c1yDLNZDrGsr1juZ7tOy9UdaOJm9nON89xneP8d1jwr1RnmuYszuctzvMco3kekazQED6dbl+bZ5vjOXW5O4MZwcMPPdoPthfBaeP7lGOZ4wLpniDm45uvdBrFAfMsqBFDuak7I7xwJxu73fnjn+MF9Dy/WM89yjHM8r36oRgxxK0sYA60q0tdGsLPWMFbm3hno7nNUn8JjHISK+eC1LZrxeAs0yvQeozyn2AyqWVb2hEuzqpxyQHGfm/YfLrRNm3iZPfJk767SVus8prLT6YKPs6of46XvzVUXRoKw6aVX5A5TMUefWqoKnEY1AFLerfJsqD9iKPSea2SAN2md/IDxiOngxAZrv1XI+BF7RJgjZJ0CL2m4ReI99r5AcAQQAQeLQ8v0F89ARglO1bVCAmXTqRxyj1miQe4MgTC24EgpPIPa0IDPRxGyRugxQsLyD3ASqw4+oxKDwGhdeg2B2R747Id0eUoI7c1ig2huVfBqVvukQv2ngrLfy1NvGLNtmLNsVyi2K5RbHWqlxqlq+0F610FK91qt/3n/7QUbl0S1YfB72F+tNoCmO5WObMyekgUGpCYdrMbKtSpi/ij1+QPa5W/nJfYavijt+Ras/x7rLjLiTQxOGhhT/+UISClRMQpfjwc3TMRRL+IgZ9DYO4EPbDZeh/6UhGPj+X+aae92uf8M1AweuhvPca9rqmYHuowDPA9Q3xtzW8L8OFn4cKNnUCj0Xpt5e4AMX6qNCll/0NI3k7I/y9UYF7TLinFe2MCbbHuLs6vkvL3R0r2B0rcGkLQbPr1lDu1lDu96E416+T7g5K1rs5rv4810DWbl+qR5Pp0eRvDeZ7jFKPRemdKNkwy/9x8fbh0xqXrcZ4nm04w9Zd5jReTjtZRpWoIziKWKEsSy7h5qelxxIZ8bQcKpEdCsv5CzwLkyDDJBWh4y9Es+5Aqdz/HEJgCblNnfdKT3JY7OiISCSZisLiMRgsHgpDwBBwEgWflBqXlc0Mh5wIh4bAMdAQ2E8oKjyjMCWFHZ/GSYpKp0RnUtI4cTGZlCgmnlkQm5gTQU8mRKfT4zOjolKo5BgSIYpIiqCQImhR8bEsDju7IKu69lrpWSlblMwWJaTmEQXFieLSlGwhnVOckCGkJ/OosXnEPFVqVdP59tH6e603c7ipiakRtAgsGh2OJ6DCEaFoAgoKDUchkGg0GkdAw/FheYK0Al6cUppYIUq8Ik87x0vixWJTSOHRuHBU+LGw4z+GHvsJCYVgMSgcFo3BoDAYFJFMiIqmp6Un5+RnZeVlJDJj6TFkEhVDJOKJRCIajQYPQGKxWDB8AIPBUCgUKp2GwqCPnTj+w08/hoSFQmDQkNDwEAg0BAahJcREpcWnC1iyi2XOtWdr3s+T7+bffnUN/WIbfTZRM9ihfTqluHCGFEPHUAl5gsKUnHSuTFh69mROATs6MTY9O4vL5xQXF6vVRWw2i06nYnBoIhFPpZDoNAqZRCDgsUQ8AY/F4TBYMpHEYDAiIyP/3V7rsuP2vOXmrOn6HHB9Drg+Y7g6rb8yrb82B9xcMFfPm6uX7TUvJx+8mHqwMn5v1Xlv1XlvxXF31XlvbeLuy6n7r3++/+Zx7cupu6vjt5cd1cuO6qPsHtudJUfN6sT9lfF7y84jRi5O1ixM3FqYuDU3eeuZ/fovpkuPjRd+NpwfHz1lHVADPUpdh1zXIde2SDQNAk0df6xRBLTJLZ0KS5vM1CKxtMkm+0qej52ZBc7PAhdngfOgW2faePq54dSM/tSM/tSs4fSc8cw8cHbWcPb52JnHQxVTQycnByucfaXWriKgWaxvEGjrePoGgalFZm6VW9uV9k6lvV1hbpbo67nah4UgI8c7JVNd8qlWyWSTZKpROF7HczwodNRzH7VJnw+UPB8qfT5UMjOsnhuWLw4Kl/oLlntyVroyF5tS1lqZr9rSX7Yy15qSXjQkv2pIed2Y9rYh/X1T5vumzHeNzHdNKR9akt63Jb1rT/rYmf6+K/PXrqxP3ZlferLWe7O3enO2e7PA6HDwSgZ4f3GzK2enNxdkJGht3ephbvWmghNEcCq50ZO20ZO+0Ze1NZCzNZi3PZjnHmaDI0yQke6xvN0R9q6mYHeM5xoTenVi0DHv0XF8Oo5PX7A3muMey/VoWT49228o9OkLPGMF7tH8fUB4ZDrVc0G1B+41gjse3xcc+W690GeWgsM5t/Fo1c+t53sMgoBRtA+I9/XCfb0wqBOBjVavTgj6P7+bOYXg1Ubwjbx6rkvL9RhEPkDkNQq9eq7PwAsY+OBgEmSkzygDGekxKFx62Y5WtmuUe63FfnsJiMkDZ8nXibLD8VLwm98fnQw6S1yAbNek8NuLv06UHo6XgMPIoFnlBxR+vcKrlfl0cp9RHrCovo2X/sPjygOnes8s85gkPgMvaOTvA4KgkQ+G7LgNHC/A81kE+w7JoUPqNwvAtJ0AwA8AfLARHTAIg4DYb5L6TdKgVfVtvNRtkLgNEnBB3m0UeE0iDyDcM/BBFe7RS9w6sdsg8QIyj0m2Z5TsGaVuQOYxyv4NmQaFz6j8zkj5zqh8Z0S5rVGsD8k+D0je9UhetPGWmrgrLcIXbbK1Vulis2S+QbLWXrzSqlrpKFnsUC+3q191V7xuK1+5oxjKpTwkHf9WV/1XncaUkFQXBm+AYpqJ1J7M9H5BztOqiukHJx/Xqk1VgtHLhV0VWZpzoq4STm1B+vl4ahERoiKEnU/APSxMKcehi8PCr+AJXWmpDyjYK7D/2paKWqjivG4VrXZzVnsLXg3kv+vL+9ydt9vN8Qzw3GPCdU3Bp8H8L8OFOzqRG5DtGeQ7WsmOVrI1KtoY5q4PcTaHODvD3O2hgu2hgu0RzpamcHuEs6cTeAyiPR3vj7y67RH2+mDO5jDLpS3cHmFvDrP2dDzXmMhrkLpH88EeiWc0a3soa2so99MA621f7kp75i+1qZv6k/+61PXXd2b/aK1JkN6aQekoTWypyuOLiFmFNKE0h5OfpeIXsuJS0qOyE2gFZDIXReKQkkWEZDE99WRE6kkoMZ3ESE7LSlWVcCWyDCo9NCYeH5dIJ1NJGAI+BALFk0kUGpERE5GVlZGZmY7GIv587L+iCLD4zJiErOiEnOjk/PiodAo+BkZOQEWm4BOy6ensOEYaOSKFEs2Mik1nRCbTKNFEYgSBHEGiRFJJNGpsUpxIKXr5cXVQ15VZEEeOh2VwIzP5EcLSVLYsJl8eK6nMYMljmHx68aXCEUdru+b+nfpLHHFmQgqdREGiUGHhkONwDDQUdgKLRdOoZCwWjcEjolLoqtMivjRFqUiVFUSpWBGSNGomFUFHHkec+DMKGhry04/Hf/gRGg5BIZBIOAKFQuHxWAQChsWjIqKosQlRcYmMhGQGI5aKJSCJxCNrDBKJRCAQoFUVj8eTyWQKhYLH42EwGCgx4XA4DAGHwZEnwiH/5ce/hGGRnCLJyJSp+OYZ+fWTC673ztcz9pcz+vlHk2+WuuzAra52xYUzUSlxOCqu9HQpT8ojR5FpMbSE1MTUzJTM7IyUtMSEpPjYeAY9gozDo7A4JJmCJxIwdBqJQiHh8VgSiUShUMhkKoVCIxKJUVFR/zdGLlir5sw35k035k03Zo3XpvVXwLSdBXP1vKlq0Xp71XlvdeL+svPusr1m2V6zZLuzZL+14ryzNnH31aN7f8vIJXvVkTA1Vy9YboFXtxbtt5Yct5edd5YmapYmbi9O3p513Hxqu/aL6dIT4OJj44VJ7Rmnptw2WKJtl+naFfo22WiTSFPHH20QGltllk6VtV1ubpVa2mQTvepfNJUzunNzpksLlkvThrOgfJw2np7WVc7oT80Zzyyazy+Yzs0DZ6d1p3/RVD4arpgaOjneX2bvUZtaJIZGoa6eb2wSmVvlljaFtV1p7ywyNYmNDUJ9PVdfzwWaeJZWoaNdNN4uHm8VgwpyvI5rry1wPMyfbBY+7VLMDZXODpctaEqXR9UrI/LlIf5Sb95iR+ZCY+rL1vQ3HVmvW9NfNSW/bEx63Zj8tpn5ui7lbUPau0bm24bUt43J75sT37Umvm1J+NDBfNfJ/NiZ/mtXxufuzI1ucH8/40tH2uf21M/tqeudzPWOjC/t6Rud2ds9OVu9WWDUzlZfOuho3e5LcQ0yt/vStvvSNnuZm73Mjb7Mzf5s0FnqAvcIR9iesQKvLt+jK3RrC3fHONsjnN1RgVsn9uklfoPYZ+D5DDy/nrs3ynKP5Xq0bK8uH2SkV1u4N5bvN/L9f9yKAlNsvq82+vQCj0Hg1h81V91Gkd8iC1jlPrPUaxR7DCKvUegDRPsmyYFZGjSKAgYheEzYqxMGzLIjX6hFDg7hvEahTy/wGY5ORIHc9RrF4DwSlHFBo8Cr5YDdziAgDRhlfkARMCkD5uItnWzXqPRaSwKOUvCOx4Gz5Ntk+deJsn2H+nC89PdHJw8myvZM8l2TwmtX74+XHjhL9h3qfVvxgbU4aFYGAbnfIN0bFQSMMp9RdmAv/u9Pz/z+qMJlkroMwgAg2AcEh2bxgUkYAAR+I89r5PtM/D0Dd98h+eqQ+82CPR3HbeCAv/XruZ6xAq+WEzSKgoDUo5f4zYqvzhK/WekFZG6DxG0UeQCx1yRyGwUuPQ90/YDN2D292GeSe81yl0HsBmQek9wLyEFM7uklbp3MrZO5tYrdMcWWRro5LNkckm0Ny496rUOK973SV53iV52S113yF22ypRbpYpPsRYf6ZWfZWlfZYod6rlW12Fq00lC0elfRn0VsjYJNsNMcGSkN4dAeAqUNTXqIxl9BIx+kxtgvFGnPCPtPsfvP5beUpd/kRlxnRz4UMwdPiQdPSe+wE8qjEerIsLJIRAWVUIbFnMHiGhKSHkbS7lIx9+iwjhzCSp10oYm/2FG41sN508v52MXZ7OLt9PB2hrlbo5ztMe66hvN5qPDLMGd7TOw2KrZGRevD/C+DhesDhVuDhWAE1eYAe2eUuz3C2Rnl7ukE4E2xnRE++KNLy93S5G1p8ly6gm0ta1OTvTWWuzGWs2vO3zVkb4ymfh6K/zyUuDnC/DKc/qE/fcco/PbozNZY6WKdcLVOdWio+xdr7071xSkJq4FDv1UUU5iHTs7E5BbEq9VCNjNOkJWZHZ/BIKXExgoSs4piciT0DD4lSRCKSfwRik/JzlWWSlXqgrQMagQDxsxipGTG0aNpeDIJjcdFRDMiGRFUOoVCIaWkJZMo+L8c/xMtlswW52YLmPHZkfRkQlxWBC0JT4xB0uPxManUBGYEPY5AiMJTYqm0eDollkxmEEhReBqDEhkbwYiPZsRH06MjhApBcaWcmRdPTUBGpmJiM/F5kvg8aSxbFsNRJWTyaUwO6Wy1GJjseNB64dL1IjY3iRGDxxGgBAICg4WjCLBj4X/BE9BUCgGBhIQjQsmxuCxecjyTIJQkFQkTxVkRWVEYBiqMCAtBhJ9AwaBhoSdOHDseHhoGg0DhUBgcDgeNNkgkHE/EkSh4eiQlOS0+OS2eFklCoRB4PB6DwSCRSBQKhUQikUgkgUCg0+kEAgEOh4eHh4PeGSKRiEKhkEg0FIb4048/HIeHZfLyOoyD46tPk6WsS213Nc9sdfq+G131t7pb6zX93SajsEzN4hfQYmiRsRFxybEIFBSNRWDxqLiE6Nh4BoGEhSMhKAycQMTg8CgkCgqFheJxKDIJh8dj0WgkFovFYrEYDA6PJyKRSCqV/P/DyAVr1aKlatFSNW+4NqO9PD12aVZ3ZdZ4bd50Y8FatTpe82Ly3sup+6CIBKeYS/ZbK85bLyZrXk7dffXo3trEHZCRi7ZqMCF9Frh5REpb9YKtetF+a8F5e8FZvTBxa9p2fcZ+Y9p27an58hPjhUe6sxOjJ8dHKsx9anOf2tqrBjqV+laxvllkaZM5u4usrTJLi9TaJnF2KaYG1L+MVMwazi5aL88C5+csF+fNF2eB87OG0zP6UwvAmWXL+QXgzLzhzLSu8ommfHKwbLy/xN5XbO1Smlokxgahvk5obBCbm2XmZpmlRW5rU050FDva5NZmkblRYGrgmhq4pkaOqZHjaBU5moUTTYLJRu5EXf74Q/ZUQ+GTFv58f9HioHp5WL06ol4bUa0OiBa7CxbbcpYb09+05r7vzHnTlvG6Oel1c9K71pT3banvm1PBGIGPrcyPram/tqV86kj50J4M0vFTd+bn3oz13szN3u83pDqZGx1pm53pW11H1AQ9rt915BEjN3uStvtSXINpYM7OVl/aZi/zS0/6em/G5mDOjibPpSnYG8l3j+Z7xgq8eg4YJeoxCLY0hdujfJdO7NFLPAaRW89167lePcetLXBr2R5doVfP8Rm4PgPXo+O4tIVeIx+ctIGi0GcG82VEQUC8b5IELVK/Sew2itzG72M2s8JvVvjMUp9Z6gNE4CuDgPgAkAX0Yu+YwKMVBAH5gbXowFrkM8nBF3sAsdso8BjA4nmNQlDm+vQi0NcaMPADBl7QyPfpOAEDfx8QgpgMAvIDs/LArt41KncBlceiDjhKD53lB86Sr87Sv5+q+G2i7NChPnCqf5sqP5go81pVbmuR31kaHD+5P34y6Cw7cJYc2Iv3rYp9kwQE+b5Jsqfj7RmEXydKv02WeSxKr1keMIoCBn7ge5oP6CryGHguPc9vER3Y5H6TEAxD8BuEfiM/aOR7RtguDduvFwSMoDqUBiyqfXtpwFbksyh9FoXfrPCaJKCOdOuFXoPUbZDsaoW7WqEbkLoB6Y5O6AakHpPs+9URhdcg82olYIjr7phie0S2OSLdGlFsjyp3xop2xorWNapPg8qP/cr3PYo33YoX7ZK1Vulaq3y5UbnWVrbaWbrYoZ5tVc00KxYaVK8byx5V5I5m08aSaabU2E4CrptCayXR7mPxd+n063RSBye7VZzbrma3luXVyFIv5UeeZOLKEpHXciLrJOm1/JQbLMbJJKwQ96MQebwIBy/FIC+SiBfQqGoq4X4MqTM3cu6ObOYuf66Bu9Yp+tgv/TIg3+qTb/aJt4c42yMFu2O8TQ3380DBp/78zWHB7phke0S0pRFuDfO2hnlghs6upmBnON81UrgzXLgzXOga4btHRXsjwt1RoWtMtDHM3R7jbo7kr2tytrWsHUPOljZzXc98r4/9bE3csCatWxLfDNPeDFJ3LKnr+uQtU+5HDev3ny/862LzPz9qcQ1Ur7dce1d96vVJ1VypUF+ZP1AlvnODf/dh2Z37p6uqK+vvXe1uqlVLpHgMGU2MwUWnHSdGHCNQIOSIP4VB0gtY6jMlImW+QJEdmYCKScElZkbEptKjkxjECCIlgk6mUiIiIuh0OgwRjsDC0EQ4hgLP42ek5sXHZUUk5ESR4tDJrOiYVCopAkWNwEbFkJKSo+OTohE4FJqIxdPwpCg8ORJLZeAZseT4pGgUBp6Qmsjm5kfGRsSlRafnJcZl0okx8NgscmIuNTmPmsOPTGMTWAI6Vx59r7HUNtnmfNRV33gxPhGLw59Ao08gkaEYLBSCOg7HhsIRYWgUNI2ZyMxJjkgiJ+Yycnjx+dzY3HRydjwhmYbFQ0IQYWHQcAgMAoXBYODhqtDQcCgUDoH8IQShCAQMgYTg8KjoGHp8UnRUDA0CCQsLCwkLC4HDoWg0EoVCIJFwHA5DIhGwWDSYUYfBoCgUEplMxGAwSDgqNDQ8JCw0DAGBkzBxrNSFLy97HKN5FWLj/FS3TXv67vVGzQBXrSq/cuXkpcs5BeyE1MQwSCgEFo5AwCIj6QxGJBaLRqDgcCQMjkFgcGgsFo1EwlFIOBaDwhPQODwKjUai0UgUChUSEvLDj8dCQsNhCPi/m0X3YvLeivMOyMgla/WStXrBeH1Ge3lWd2VOf3UOuL5gvrlgrVqy31odr1mbuPtq6uGLidrV8Zol+61F280le9Wyo3rFeQvUkUv2qkXbTbBzO224PvN9ogleqZy3Vs1bq+bsN+fsN2cdN+fHq+ecN59br4KMnByrHB+pcAyXOYbLHANl1t4ic4fc2CqxtsudPUp7u8LaJrG2SRyd8om+oiea0lnD2WXrZTDKfMl2bd58cc54ZkZ/as5wagE4A9aM/tQTTenEgHq8v8TWW2TpVFjb5aYmsaFeZGwQm5qkpiYpiMmprpLxDqWlSWys4+pq2WA0HdBQaG8TOlqFk62CqVbeo6aCqXrW4/q8XxoLZzok893y5f6iteHil8PKtX7JSjdnpSN/rZn1rj3vfSfrTVvGm5bkd+3JHztSP3akfmpnfunMWO/K/tyR+bkj/XNH+ueONPBXH7vSfu1mfupJ3+hJ3+hJ3+xO3+hibnSkgYzc6ckCM1S3e3JcA7lbfZlggMBWX9pWb/J2X8ruQOreEPOPLLrN3tQ/cnZARoK7GR5docfI9ZsFAbPIB4h2dfw9vdgLyH0mud8EYkzgBXjgxUS/kec38gIA3wcIPAaeW8/1m4T7VknQInXr+S49z2cW+y0SDyAE4RcwSwJmic8s9ZokIPC8gMwLyP5gJLi84TcIv5oV+yaZ3yD2GERH16ksSo9R6jcrfCb53zLVBwj8JnBIKfbpRQGjKGgUBQx8v54bNPIDBl7AAMbCifZN4Ial8tCm9ljUu0DxnqnIby87dJYfjpd+Gy8DGfltvPRwvOTrROn+eGnAofY5SgLOiuD4qf2J04eTpw7HS/dtRQGzJGgUBAw8v/4ovnxPxwvaFIfjJT5bkRuQBYySo5PLBmEQkO6bJD5A4tbz9wxCDyD0m6R+k/i7GhYFDMJDQOAdzXdp2D4dP2CUuXUSt07mNRYdOCr27aX79tIDZ8m+rdhnknsAsdckcevEbp14VyvcGRNsawW7epHLIN7RCfeMEjfw3bljVgVMSr9e5tbJdkalO6PyHa1iV6fc1Rbtaou2R1WbGsW6RvV5SPHrgOJjv/Jtj/xVp+xlu/xNR9FyveJla9lqe9lCe/FMe9HTBunzB9IXDcWvalQAL16TQnvCZ9nzss05WdrMzP7UtLpIxi0auTMva0jJHz2l6CzhPZCmX8mLuJxDLY+DVMSEX0hCXUrB3cim3eUk1hQmXEojX0kln43CnqagzhARd+LpOmX+2/pLjy/znlxjPb+ds9Jc+L5X/GlIuj6oWB8UbWkKt4dZW4N5m8MFW8PcTQ1vfZD3ZYC7OSzYHBaAbh0QkOCx5aNYqP687UGuSyNyj0rcWoXXoFgf5G2N8NaH8z4PZ2+MZW1o09fHUteBRN9s2v9yyX3zzK2f439fyd8aj/sVoAefZbsmcx23MD/fSXjdrvpvztZ/faT5b/qu99Vn54r5FkHGQFFO45n8y6ezWjvPmR0tI2P1DuvAl48r09OPHtbfV5wsTeMW4BPjI7NSs0R5d9tun6uuPHVNfam6XFLCSsyhMQtiE3MZtCQSLZFGiibHJMYSSEQinoRFY2DIsGPQP2OpCEYSRaTmxGbQyAkoegoOFwWLTqHQonEkKopKIzCiaAnxsTGMaByJjKeSyVFkWjSJFk2gRWHoDCwjlpyQFIsn4hJTU3ILWNFJjMSMuIgkMjEazWBSopjElFxaFjeSySZUnM+936CefNzu8c2sbzyx2drEorTYaCydjqbRcCQyGoYJgWGOI1FhUQyqXCG6eP0sW5pDSyEk5tBSMsgR5BAi4i8UeCgOEg4NR/z4UwgEAkMikUgkGrxdBd56/PHHYyEhYVAoNDw8PDw8FItDUmnE6LiIlLREMpkIhYaDIMRgUCgUAiQlCoXAYtEYDAqMOwejXNEoBA6J/elPP4YcPxGOgKDIOGwU8WZzzc+vZ+VXymuHW5++W6kb7G4f0zzs7MwTihVlFQkpqYy42EhGFIGAQyNRSAQsIT4WTIWFwiFh8PBQWFgYJBwGgxFw+KiISBwOg8UhcTgMmUwkk8kwGOzY8ZBwCAyBQsIQ0P8zI189ql0drwE9OyAjF4Ebc/qrC8bri8ANUFkela162XH7zaMHrybvvxi/u2K/vWyrWrZVrdirVx23Vh23lqw3503XFszXVMdd5gAAIABJREFUwYbtrPEGONFc/BtGzlluztpuzDuq5h1VC87qOceN55YrT02XfgEuPtaentRUTGoqxodLHAMltn6VpVNmbBWZ28T2LulEj8rWLja3COwdkkf9Rc9Gy+YNZxbN5xetVxdsVxetV48Yqa2c0Z2c1VeCjJzVHTHS2Vdk61Vau+T2TqW5WQLUiYA6kaleApalUQZmzpkahPoHhbpatv4h21hfYGossLTxbK08Z2vhVGvBo6a8n+tzH9flPqvPm27hzLeLVnsVL/pVr/oVL3qla93CV1381635HzoLf+3Me9eW8a415dfOtM/dzE9daZ87U9e70je6s750ZoCM/NSe+qE95UN7yofO1I9daZ96mOvdzPVu5kZX6npnypf2pPWO5M1O5k5P5k5f9lZP5nZv1m5/zmZvxmYvc6svfbufudOfujuQ5hpM2xti7vSnuAaZu4MZ2/1HOnJ7mLU3BmbfgLM9jhfgBa2igFXsM4s9gNgLyAIWVdCqCljlAas0YBYFrSIfIADLbxIGzCJQLHoAYdAm+zqu2rfL9wx8l57nt0j8NqkHEB5tZQAiMI/NZ5Z6TDJQ/XhMR4z0GoVg+QDRvkkGbnr4gO9Xji1Kr1nusyjA+45+8MNYpQGrOGiRHjFSKwwaRfuA+A8duW/iBYycoJF/YBIdmCT7gPgAkB1YiwOO8m1T8bZB4bWW/MHI3yfLv42X/jZR9m2y7HC8JOgsOZgoC4yXeW2lbtvJgPP0wUTlgaMsYFF6jUK/nus3FIKtZvApwWeWHjjVfnvxjk4UMMqCBknQIAsaJEFAfhQmZxR7AZlLL3DrxEGL/MBa5DdJ/QZp0CDZ1/MDOs736anMo5d6dEqvUR2wlgdtFYfOU98mTh3ay/xmpc8o8wNyr0G6pxUdJcsYxHtGyS4g2TPL9swyNyD1AjKfSX6UvKOXefTy3THZjlYBMnJbV7SlVa2PyD8Py9Y1qk+D8iNra7f8dYfkZZvkZaviRYPqRXPJfKNqpkk13aaaeigcr85/elvw/AqvP5f87qr6985aB49l5xU45ZKOhLje+Pj2qMgeZsowN29UJexTcgZLuY2CxGspyGvJ0Jp05N0M1M0k6PUkxP3ciCZ+3EBFpqVKOH5X5ahSLTRefNl+Y+XhmWfXJRPnMh9dSHl2PXmxNv1lG+t1T/6bAc6HoYKNobzNwZzNAdbmcMHOCH9nRLA5xP/Sz1kf5G0OC3ZGBDsj/J3hwu0h9vYwa0fD2hrI2ejL2ezL2xnk7g4LXRqJa1SxN6bc0ym2RvjrmoJdQ6HbzN40ZrismV9nWf/iKvzrv5QGX6d4V5L+ul/yj2/Ze89j//tbjvtx9qM60pP7qfqKeOdpzsK1Ck9H7U5T9dxZoa2CfbsgSpGJViuilKUxFefS7zeU9vTcstkHp54Yn69NLXx4vvhlod86cv7e5Yqbqg7dvfM16vO3SwqV6TGZJK46O4OfGJfHoKSQKIlkRkpUbFIMmUxGw1DwcAgMGfIf//L/4OiwxJwoZkFsJjchT5yCZ0BxdAiJgcKS4QQyhkIm0kjkKHIUEUMiUyLJ9Agagx4VQ6MzsGQqnEiGkqkIKo1AiyCnZKSqSosSmAlxqbGx6QxKHJ6eTI5Ko6azY1JyyGJVUmvnOcd4/du3wPpnx8yz/qc/9/V0VZeWcOJjSRQyjkzBRUTjCBQYkYxITGJwuLlVd6+UXixKzo+Ny6QW8JNysxhxdAwRBkGGhCMRBBiSEA5BwBEoOAIVFg4NDYGGhkBPHA//6afjoSfC0EgUEo7AYlCRUdQoBi0hMUYk5jGZqTgcBoNBUalkkJEEAg4EJIGAIxJwKCQcCgmDQcMRcCgSCsHD0Dgoik6mREbSYWj4CVQYJpp4sfZ65e2LkrPFraN9pieTU3MzgHMiJjH1Vs2DjJw8OBqDxRFwOBwWjQM7wKGhoaHhYcdDThwLDQmFQpAoDAaDQyMxKAQagYBhsAhQyFJoVDyRgMbg8AQSlkhAYP+d+5FvHj9cHa8B70cumG8uWauXTDfnDddmdVfmDdfmTTdAcC5Zq1fst1+M3305ce/F+N01Z82q4w6IxjXn7RfjdxYtN+aAqzOGy3PA1QXj9Tng+oLx5rypag64CXZrQUYu2KqXnNWL47dANTljvf7MfPm5+eq09eoz48VHo5VTo+XjwyWOwWL7QJGlWw60iYE2sb1LPtlfbGkVGxp4llbhVL/y+Vj5rL5y1nB6znRh1nxpznRpFjg/azg7oz81o60Ea1Z36vloxc9DpeO9Klu3wtolN3dIre1yoFGkfcDX3efp7vN09/n6WoHhgdDSKLU2ycBoVksjz9zAMdUXAg351haupbnA3pw/3syabMyeepj56EHmL3XZz5sL5jsEK73SV/2KF72yFz2StW7h627em47Cj10FH7ry3ramv2tL/dydvt6b8bkn9SgWvBe8OZUBMvJ9W/KvnWm/djM/92as92aASx1bPRmb3Wng+eLt7gzXQI5rIBc8PuUaygUZudmbut3PdA0y94bS94aYe0NM12CaezjDrcl2DWVv9mdtDWS7RvN9Bh64oQHOEb1GftAiDlqkPrN4zyD0GKU+k9xvkflNYr9J6DcLAhahz8QH698YaRZ7TaKgTfZtoujAoQAZGbBKDxwKn1kM0hFst+5bZQGzDHTrgIHU4D8HdWHALNm3yrxGIWh89QES8AME7UUHTjXIVK9Z6rfKQWb7LRKf+SiIzqMVBIyioEkIirx9QHBgEgaNfJCRh2bpPiDeN0qDZmXQWbFtKt7Uydzmo4Sdr85SsNH6+2T5b1PlB071gbPkcLI86CxzmYp2gRKPtSLoqAzaSnwmuVsvBF05hxZBAOAGAP6ejrM1yvGbFd8my71mhdcgDRhlQUAeMMp8egnYCgaTBFxavmtMuG9R/eYs3bcU+YzyICAP6nj7ev4+IDwwSQJGiV8v8wOqgLnEaywKmEu+Ok7+PlH51VkKMjJoVvoBuVsnBjdD/GaFxyTzWRQBZ7HPrvJZlB6T3GOUHfla9XKXVu42Frv0qu0x+eaIdH1EDtYXjWx9RPGhT/K6U/i6U/i6Q/KiVbjcyF94KFh5KF95qHx6V/T0vnCmWfHoPtd6NXP8au7Tq9wRHmO8KOdpucAqZU+pZV1ZqT1ZqQA7p5lOvENAdWQmGlRcjSLPUMnrlaf2KRObOcTaDGhtBrQuC/kgC1ubia/JxNZx8e3KiNFzmbqLbOt1fm9xwqAq2nomefJiwuPL8c9vJM3fZa7UZ6+05a71st8O5X/ozf4ykL09UgA2UbcG83cGOa5h3s4wd29U4NWJ97SibQ0PzHHdHOVtjPC+DPHWBwWbw5LtYenmoHhjQLI5KN63qLdH+ZtjBfuT0t+fywNPCv9+UfxX7+n/1yf3vEv7OBv727rgn/YU/9Ol+OvXyr9/J1rRxkzWUbdNFe+7T39ouzpfdfbF3WuPzionzwh65an3BAnnBNHnKlOLK+MqLjPP3mBfrpLcuV/Z0Halubeqvu/641Xr8qd5y1N9h6FWcjabV5ouPcXOFibmyzNS2LFR6RRCHIqeSo5Oj0hlpdAYVCwWCw2H4TDYcOQJJDUUQvgBzwjP4sexpSnR6XhyDJQej6Yw0FgCFIdHYtBILBJFxpFwSDwSgUWhsXgijkInUGk4AgmKI0AJJDiZgouKpqPw6Cx2DpvPTs5JScpOxESgYjIi47KisjixzBxKQ/OZd+8sPs/Tw8Ds7ubk5w9Wj2vW71v9+O551Y3KyEg8kQiPiiWkpDOIZASZimLlZ9S13WvofdCla3u0YG/veyCT56UlRUSQ8fDwMCgMhcFToDAEBAaFwKAQKDw0DHLiROjx4yGhJ0KO/eXPaDgMBQ3DoeCMKCqZgouIooqlguzsTFAv0mgUUETSaDQ8HkujUSgUEg6HQSBgKCQcg0GhkHBIeCgsJCyKQuNxuBcvno9OiAnHQlFUbGJuqrBczi+VFp+rACYdXcND+TxhTEIyXyDJK+SgMbjwcCgMhkAh0GQc6T//p79DIZAQCCQkLPREaEg4FIJAIZEoDAyGCAuDhEFCESgoDAENh4bBkQg0BofFEQhEMpUWQSAR/8+MfPmodmW8Zsl+a9lx+8i8A1yfMVydMVydN91YsVSvWKqXTDeXzVUvHTVvJ2tfTz18OVG76rizbLu1bL6xbL6xYr2xars5b7y8aLq6YLw6o734XHPh+ejled3NBePNedONWdNVsObM1+as1+dtN+ZtN8DTHNOmK9OmK8+NV58ZLz3WX3ikO+vUlDo1pY7hEnu/2tpbZOtRO/pKJwbKHV3Fzm71RHfxRI/q517V0yH1nLZ8ATizbL04bzk/bzm/YLk0C5x/qj31XHtq1nB2Rn8G/PpEUz7ZX+zsUdq75JZ2ib1Lbm4TA81iU5PYUC8Yq+WN3eVo73F197iWBom9WWqu4+nv5evv5ZkeFlobuBMtfHtDvqMh71EL+1ELa6IhY6oh80lL7nRbwUK3cLlPstIrWu0Tv+wXrfXyVjryX7TmvmnP+dDD+tid+74r/UNn6q/daV/6MkBtt9GXud6budGd8aWT+amd+bGD+aUn63NP1kZfzvZg7nZfLnivcXcwZ6M7A7wqDNJxezB3ezB3ayB7sz9reyhrV5PlGsl2j2SC64zukQz3SKZ3LNuvzXNrctd7M7YGcrw6vt8g/J6JKjw6smEQgJLObxKDFbSID63iQ6s4aOL5DIV7+nwvwPGbeX6zwGcR+MxCDyB06XkeQPj7lPrQWbRnOFrw8AGiA7MUdO74dHyfXgDuC+6bRUGT8MAmBRchwDXBP8aWHoPAb5GAqw4+szRglQetqj/ml/9WFpnfIvNbJG6j6A8ZGjCLDizioEno1XMDgAD0GQWMooBRBAbaBc3KgKPU7yjfMSh2jXJw02Pfof5tquK3ibKvzpKvzpLfJsp+myjbdxQH7cUHjjKXsdhnPXkwfvrbxKlDR0nQrNw3yfZNkn2zCFze8AGCXR13e6zQa5b+/c/lfrPCC8h9Rtm+SbFvkvn1Ap+OHzAIfTq+Z4zrHuP7Afk3R+k3Z0XQonbrJH69wK/nBY2CQ7P48ChvT+w1SMEs1gNr0Tdn8VdH0b71yAnsAzc+DVKPUeoxgs8Ncp9FEbQXB20lPnORC1C5jMVuU8keULprUHuMpWCU+a62aHNMvjEq2xhVbI4pN0aVn4cU7/qkr7tFLzvEa23CxUbe/AP+0gPxar1svlb07E7hzD3ecoN09j5/6kr285u8+VvSIUFMXTLOIMvTywvbWWkaYf6T08rurNhrlLC7CZgRGdN2lmOsZA2pk9tF9FYeqZmD6xSSe6X0PmlUjziiS0hr4xM7RZRuGaNHFd2vZoydYtivRv98O3qpLm3pAXOpNnfpPnuuJm/uHmupmf2ml/O2l/WuP+fLEHtzmL09mOsZZvuG2Xu9WXv9ubt9rJ3Bgj2t2GtSfRjkbZmK34zI342Vvhkpf9Wv+jBUvNKQ/6ol/20z+2MHyzXC3zNwfTb+G03SJ1vGwYp4b77Q+1IyDcTN2NL+0XtN30+wjFL+6euNf3Cd//iM+7grxlkb/aJXtm2o9pha/+Ex8NfPb/557slC/Y2lpms9pYW1xZkXS1NFSvrJW6yzD3nnbvPPXCm4d199p6bo/DVR6VnurQfn77VebR29c6ZGpb4kKjonSs6NzcxPxlDgaGI4KRKZlhPLzI2jMvAoPAKBRcLg6BBI+J8hf4ZSTpCTkBn86GxhVJ40NoVFimNi49JI+VxmYko0iYxFY+AIJIRARBOIGNDkgsViyWQiiYzD4hBYPIpEwSckxZLoRDwNz0iJTstPz+BlJrNTItMiMAwYI51Aig6tPFd4cLDybX/hwPfs0PP00PN0/aN1e30i4F/2epZ//ThdWsIhU2AUCkIsLYiNp8Yl0u/cu7G+92li2lFVd6Ous/banfMXrp1MTY9FYyAYLBQMd4VAQ1AYJAaHDoOHh8HDESg4FoOIopMiCWgaFkaAHSOiQkh4GI2Oj0+Li0mOIZDweDyeSCRisVgcDofD4ZBINJFIpNCoYLoCjoCl0UlR0XQyBQ+BhcKREBgaGpsUo1ArpUXy2OT4v4Qdo8czTl48k83Jy87PK64oy2LlYomEcCgEg8PiCFgsHoNGoxEIFCQMGhYChYbA4GEwGAR67KcfIJAwGAIaBgkNDQ87ERoCQcBhWNgxyLFjYcdDw8PCwqFoFB6DJhLwVAKegsP9OxkCb57UvZi6vzpeszpeAw4mZ43XZgxXn+suzxqvgXRcBm6umKpeWG+/ct596bj3Yvw+qCNXLDeXzTeWLddXrDcWgCuLpquLxqtzukvTIxenRy7PaW8sGG/OGq9MGy89N1x6brg0bbw8A1yZMV+dtVxbclYv2G/OmK4/N159ZrjyVH/5sf7Sz7rzT4xnftafmhyrdGrKHQNl9v5SR1+Zs798srd8sq9sqrdsokc11a34uU/5dEj9fKx0yXJ+3nIOxOSM8dxT7alfxiqf6U5Pa8/O6s9Pa88+GT452V883qtydinsHTKQkcYmkbFJZKgXaB9wdfd5+lq+oZZvaZDYGyWWOqG5lmN5wLU+5FjrCh+3iKeaOI+aC3/p4DztLPy5Lffnlqxf2nN/aWXNdHGXeoUr/eK1AdGLQeGLft5KF/ttF/t9d+6HHtb7nqx3nRnvOlN/7WZ+7k3f6MsE5d1mf9ZmT+Z6V/qXzoxPXRlbA6yN/tytAdb2YN52X+5GdxZIR/DKB3gha2eItTPE2h5mbQ3lbA1kgwc39kZz3Jo/MJnp0+Z4RnK8o3kuTd7WQI5LUwBuaHzfIxR9t4BK/mh7+gBR0CQ8sIgOLKIDi2DfxAsYC/xAQcDKDVoFQasgYDtqzILLCb9Pqb+OF3tNkqBFfmBTgj5VMLX86F0MoOkUvK0oDAD8PzAGvvjALA2YRUGbZN8OKkVZ0KbYtxUFrar/nZHfMekBhF6TyGsS+czioEV8YJMeWMQBQPAH9QNGURCQBgHpvkm2b1H5bGq/o9wFKHaN8kNn+bfJctDX+m28FGTk75PlIC8PHSWHznKfudRvqzh0njp0njywlYI5q2Awnt8gBJ1KbiPPpef4rJLffy7xWRRu0J5qkh6apfuAEMyhDWi5Xi3HpxX6AfmhTf3VUb5vL/eblUFAGjQKwLnpgUkUNB5lC7jHuF4d328Sf9ffEtDaCgLyqAAZ6Gv1WRQBqzpoK/FaS9zmYpepdM9ctmcqdwFlblOZFyjzGEv39OptnXJzTL4xqtgYVayPKD4NST8MyN/1Sd/2yF93SV+2SVabxCt1krUG2fJD8fw97lIt/2WjeLVONHun4Mk11tvmsnctlTNVctspTg8vuSknupefNihKHZOlj8rThiSJOnXqxAX21NVC24XsLgm5TYBt4aHbhbhuMbFHQuoWE3vFRI0qok9G65bQ+pURo5XR1quxP9cwnt6PnH8Ys/Qw+WVd/psG4Ys64Upd4ctm9rvu/A99eesazvog+0tv9u5A7m5/9k5PpmeQ5R0u3B0q/NxX+L6P91lbvGU/5/ml+lfn9Q/jNS9NN2f7T810qydq8p8+YK+2cD4NSX4d4q52Z/5qyH+pz1rUp0wbEmftqS01x88p/0PrHcJjp+DqpR/u14S/WFZtfzj76rFsejBXe5XmrMpwGW//j2nt/5hz/K+3K/+8MvNhpH2+uaq7iH1LlHhBnawsi5VdY5bcY1e1KS7f4d2rVT58WHKtWnbyHLfsHK/iirj4Cj+/JJ2lYNJSSFBCGDEShyEhcERERBQ2PpEaFUsgUpAILOwEJOQEBI6hUiKSo6IzI2JzKNmiOJYkpkARx8wnx6fj4pnkdFZ8ZDQZR0QhMVAoIhRHRJBpeAwGhcViwUBRIhGPx2OJZAKVTomKi6REkhmJDEZKdGJOYrYwJykvmZpKIyVgojMIUUkwnanuILC0t/nIuzX51fMk4Jr6GpgOeqd3Nn8OBla/fftQdbM0Pg6bmEjLzE7MK0gnR2Iv3TjTP9alMQ/Wtt2tuFQqLRMlZsQwkmhkGhqFDUNjw8hUFI1KCA35CY/HYvGo+ITouNjIpNiIzERGRjQ5O5qUG0tJpCBx0J9oJGRiUgw9koLHY8F9DzgcDoMhMBgcBoMjEEhEMglc6scTcUQyjh5JiWBQiDR8Ho+VUZCJp+GxFGxCWhIzJwNHIVEZkXmFBbGJCXRGFHivA4vHwZGwkLATCBQUhgiHwWAwGAwajggLgYYdCw87FgoPh8BhYTB4WBjkBHiKKxwO+yHkp2PwEygKGkvGh0IhYeFQBBILg6JhUDQahYdC/5155Ltnda8e338xWbM2cWd1/Pai7ea86doccPWZ9sK0/tKC8eqS6fqS6fqy+caatWrNdnvVemfNee/lxL01Z82qtWrJdH3JfG3Zcn0BuLIAXJk3XJkeu/Bs+PzToXPTI5dndVe+M/LiM/2F54aL08ZLoKBcHr/1xyXkp/rLR2W4+NR04bHh9KPRyvGhMsdAmb2/zNFXYe8tfzx46vFQ5eOBk4/61ZO9yql+5S+DxU9HSpcsF0BAzlvOzwBnnupOPh09+Wys8rn21Iz+zLTu9BNN+VRf8USParxb6exS2DuV5lapoVGobxDo64S6hwJ9Ld/wQGCo5ZvqRNZ6kbVeZK8X2OsFtjqu+UH+oybhZGPhESM7Ch635j5qznzcmv24Oed5R/5ij2ClX/xiUPxySPSin7fanf+xj/OxN+99d+7brox3nRnvu9LAPirISHD9/28ZudGX86U3e6MvZ3swb/ePnuoga2cge2+Y5RlhuzV5Lk2eS5O3o2FtDeVsD+bsDOW6NHl7oyzPCMutyfaM5HhGcgI6tmeE5RrJdWnyXJoCMLnGPcYHo3CCJuGBRXxgBj0mItA46gNE+2bRgUW0bxbum/n7Jt6+iXdo439zCA8d4gO7KGgX79uP1tu9JtFvk8XfJooCVumBTX5oV4Ap5GBqOZhO/n27nxs08n0GLrhn4tVzg4D40CIDa98qObTLDmzyoEUKNl3B3Y+ASfFvBeadmmV+k9QDCL0mgdck8JmF4N9+tUn3zSLwCQBk5L5JBo45D23Ffqsq4Ch1m1W7RnnQXgxufXydKAUZ+W289PfJ8t//QOZEWdBW5rdVBG0VQVtZ0KIOWlVgKnoQEPuNfK+R7zcJvSaB28jzmYWHTqXfqvyDkd+s8kOzeF/P92sLgzqeX88L6MV+QB40q45yYp2l4MPE92cUccAoAhkJqnyQkWAdXc4C5H5AHjApgmZl0KoKWlUBmypgUwWs6n17acBR7rOVeqwVXttJr7XSYznpNpWBBcrKHX3xlla1Oabc1hVvaYs2RtRfhos+9qnedslet0peNktW66Wr9dKVB+LF+7yle5zl2sKVWt7SPc7srbzZW/lvmot2hi66hq+7NDf3Rm5t9F3f7L3uHbm91X9l6Z7i8bWCpzcLH11nWc6ljJYyhoqo/QpSnxw/8L2GlERdGU2jpg6pI8YqYkwXEx/dSnlemzhfF79cl/iqnvmxqeBTi+B9E+9VQ+6rptS3rSkfO5h7Q/nbfbmfu9NdGvbWUO6X3uw9g/BjX8GnMem25eSW8/L6RJVnrim43Pvtvf7DdO/K49anxltTA+eNDyVALe/nZvGKpmS2T+xsyrQ0pY73Zz02Foz2xnW2UJvryecrQlseJl6/ileq/k4i+w/1D8mB7Vpje5KtIdVSlTSkpgGV6fP3T3qAnoMJw6exnok75/vKuTdzIk5nEipljOLKOPHlpIqHBdfbpFX1kpoH8sbWkzfuq4pO53BUSeKK7JKbgvMPSmq6ruXJMmPTGbRYMjmCiMEjYmJpicmREQwCjohA4ZGhUEgoHE6JiqLFR0QzoxJzGTnChFxRbJ40NjmPHMvEJmbSUnJiGAl0ahSZQMXDUeEoLAxPQmPxGAKJSCSTcAQ8BoPBYrEEEp5EIWKIWBwZS4+l4yMJEckRuWIWk5MemRaRwGIksugJGfhHTwe9e3Oe7V9+D8wFdh69Xhp6tTLs2nq0s/lkd2fmf/7Tdl9PTUI8Li2dkciMikuhw/EhuVxmfdd9nUPTrW2vuFKSL2EJFIVsQXZaRkJsQgQWB4uMJMZEUVPiY2gk/PXLF3o7WguzMwrSEnJiaOLUWElSlCghIpuKTiOj2AmR7LSE3LRkEhELhYYjkXA4HAqFQkFNSSAQQsJCcQQ8PZJGppIwOCSJgk9Mic1mZ6ori1XlypjEaBgaCscgCFQihoBHYjFkKgWLx4FhdT8d/xG0rf547Ac4IjwcciI0NDQ8PBwajoCEwcNDIWEhoTBoOBaHhEBDQiHHkDgEhvT/MfZeT20vWp7vfzC3anq6+/QODgQhEIicc1DOOWdyxjaOmJxzEkiAEMpZIuOAwQaHbXs722RQFtj7nL7VUzO3ap7mPvywe091n7q3aj2oQBTSiz5aa33X9xseCgm/CA6Oz0mOSosJigr7FRQcEhFxKSTschAoPAL6y68X/+Ef/+t/zsjXax0AI5/PNwEHjo+NNx8bbz5QX3mgvvJIfRXA5Jbh5lPjraem2wAjz2U7xluPddcf6+ufGK4/0lxZV9c9UNbeU1SvyCqXJspXZNX3FLV/ZiSASYCRm5Zb68br93VX1zR1a+qr9zTX7mvr7+uuLmuqFuZKHdPFNnmxTV5inyp1yMsdk2UL8rIlWdmyrHRxonBhQrQ4KVyTS+7NFj021PyZkffUZWuzpauKknvKsgeqij8zEsAkwEjARkDVQZtrp6rbqOo2qqqFrG2nGTvp5m6mtZtu6aKZOkj6Ntx8N9XehXd04xb7ccsD2IVexEIvbLEPvjqAuT+M3xyjbk3QnskYz2TUFzLq8wn8uwnS23HM6xHk61HY2zHERynsywTiPPT4/PYfAeRBfh6FfxyD/2DkrgxznlQsB2I9UMczWOfSfg6AAAAgAElEQVQs/kSBOZzBHirQ+zOo3SkEEMJ+pMAdKXAnCsyJAnOiQDln0e45/PEMAEjcoYLoUjM8Ws6xkupSkd1qikdH8xkA/SfTqaUD54xOLf3HaNSrp/l0NL+BemZhfrOxT20sv4XlN7N9Fvb3no91ahec2gVeM8dn4vjNXJ+e5dbQnXMUt5rm/S46danILhXJpSJ9PyMhujQUv4F9ZuadmrgBI8drZAL6WED/6dazAR78H2wwcoFzSY+BdaKjAox06mkeA8NvZgdMLK+eDvSRbg3dqzu3RA8YeQGzyGMWem1FTpNoX8M50XMD9kJAp3NmLwRkO0Cd2QsDVrHfJgGSQNxGidso8pqEXpPAY+C49UxgqAtol9x6+rGWcqylnOioHjPPaWC7dCzgOQED81RP92upQPYyMPV1aTluAz9glXybLwEY+WPg/H0y/B2ZBtaPOp9+67huHRewZf8/QrsMQo9JDLzaE1MRwEinqexIVwgUQMpDrWRfLdpTCffV4n21eF9VuKeQfJIJ345yXw2yX/Qxnvcyn3WznnXRtzuoj1vwjxpRjxpRj1uw2+2Eleu5qzfyHjVhH97FbrYQn3UxH7fQHjVQV+tx83XwxauItduY9SbioxbCehvecT3XejXDXJ1iqEjUlMSqCqGqQqimOFpZGKGpiDFdybBfz5+/lb/YkHO/OXOjLfO37tw3vfCP/cRPA6QPfbh3/fC3Q9kfRzI/D+Xtj6P2x1EHMuzRLOmLgvh+hvRJy92xl+0v1QeeDf3bR43r2dTn9Ykn5t73m6pHa5PLC8NmbbNGXq8YLJnu5usGRMuKCv0AY7wZppVS9TOMwd6c9c1apZ5+pzWxqCj0TkMOgfrfaNy/MPn/dPMm9PhTn7w1q5H501xVyiQbOkaCTlDTdIXkSS6+jwJvxKTcRifUw6ANjLTblbCiqix2fVZhB7aijXCzm1V7C9/SLWjoFjNK8iiSbEYFvOgO9c54Vc9sE06ASC6Ij0yCxKfFxyXHxsRH5uVnJqfFg8KDIqGQqNgYUAQkLCoqPBqSmpuEIufi2QUYZhaKnpJPjs8hxGWg47MwqWmw5PjMBEgcJCQ8OCQ8GBwRCji+QmOiw8LBwcHBIBAIHBEWFg4KCrkcGgEKBgcFhQdBEiNzcbloOjoNmZqKjM/GJSBJSZMzjT7Xtu9kffedxaa9q5JfmxipWL8nPdhd9Tq3fJ6X/V1X8/NiMnPjMmFJ0KSwhGxoHi5jWNFjf2hQmCcElWyqiJCNTkORCthCOgKdOzjUo1ErKksKc1OTW+/e/sPr6m5syIqPxqYn4JOjyUkQWnIkJR6MhQbT06KpGXHY1DgBGZuRmnDx4q9BQZfCw8PCw8Ojo6OhUGhEREQ4JAKINQaBg5NTExDofCwBicbBcWRMPjI3OgEaFRd5KfTyTxd/DoNEXA4NCQoJvhR0+XJwEDgi/JcLP18KuvjrxV9+ufBzKOjyhYs//fTTT7/++mvQpeCQoNCQoNDQ0NCQkCAINCwk7FJkbERqTmpUcjQkITomMymhIA2SEZcMz84nolLycn8FhV4KBQeBwoJAoT/98s//vxj5xHL7sfHmE9OtR7r6de21ddU5Jr/3kXeeW5qf21t/m299Zms6Z6Tu+pbh5rrqygNl7f3ZmtXpyqWJ8vmxkkVp2ep09X1V3X117T1VzaqyalVZtTZXfV9T91B3dV1f/0B79b7myj113ZrmvFbVtavqqiVl+YKifEFRvqSoXFFWr87Wrihq7BOl9oni+Ykih1Q8Py5emBAty8VrM+eM3DTVbhhrNnRVD9Xla7PFy9OStdnSB6qKh+rKVUXJf+wj1d2M2XaKso0y105VtVLnWiizjQRVC9nQQTN3My1dNFMHxdBGMLTjF3po8z1ERzduvhez2Idc7IOvDCDXhtDrw4T1YcLGMPnxGPnpOPXZBPn5JOU3GRFg5JsR1NsxxMdx1OdJxJcJxGcp7ECOOpxCA7UnR+/KUICr6v4Ubn8KB/wEaCJ3J+Bfxgv2ZcijaRTQKR7MoA4VyIMZxN4U7HAGe6TAH88SjmfxACOds1iXEuecxR/PYI8UeCB/42SO5tSwj5XnB4Xfbzlobi0VmLWeM1LP+s5Iul/PCBgYZxb2Vyvnq5Xjt7B8JgCTXK+Z47NwT+2Cr3ZhwMLzGBgeA8NnYLg0FOCUELjrB8qlIp0oCS4N2akmuTQUj44WMLHOLJxTExeYtQLUcel+bEbZXiMXUHUCneV3RrI8BtYPSrn1dED1A/AV4I1XxwboCGDSbxL6bRKfvdBtEe1rWAdqpscsBBgJ3DiezRedOgpPbZKAVey3CrwWodsicVmK3JYij7XQb5P4bWKvmQfMdd16OuCV49XTnDrKsYZ0qCa5jByX8dwSCPA08OloAQMDOEQB1o0nGsaJlu01Cc/sRT6jAMi6cuvZQGcMTLnPZ8Uayo8CPBPOgz50HMCZ3WPku00Ct0lwrOW5DEKnSXJiFB/rJU5j0Ymp5NhYfGwsPjIUnRiKgTrWFx2pxftKwc4Mb1fB31OI9qbFX2SiD+O8tyOcN8PsV/2sV/2s3wfYr/sZv3WSt1owT5qRT9swzzswj5vzH9zOvHcn435D5r07GQ8bM7c7kPdvw5au5a7ehG11EJ73kDfaMA+b4Y87UOstsAdN+fcaclZuZc5fS7FWx1uq4mw1cYZqiOVa7GJD1moTfLUJvtqY/6Axe70p40V7zptu2Mc+zJdB7M4wemcMtjuZcyDLPRpFfOkr2B1BHU5Tvigob2fpb3SCl8ai48ftnx91fdmWHv6ue/dE+2hBPjXQoJhom1a2jysa+0brOruK+rqLBrrF8oEiw0zN1CC/swHV1Yru7ETX1Cdr7JUDMyxOGYTCCy+ty2MVxWPpl0XlsbXXUhuuJFczL15F/9NaC2XjLm2+BD7HzJaRMpsyIuuTwSXxF67Do2/CowfLsP136SVV2byb+azb+UV3UfVdDGFFTs1t4rUOFk6cTK/Io1XmUatzi5toJXdZ+bT0mExIZBIkKiEqKg4aFg5KTk2KiY28HHwpEgpJTk2JgsYEh4AioZD0rGQELhdBzCwgpuSTE+GMZDg9NQ0bl0lIzcZlxGfHh8WCwdFgcDQ4HBoRGgGKjI2CxkSFhYOCQ0PCwsFgMDg4NCQ4NAgSE3kZdAkcDY6IDY9MikJRkAXEvBREQi4hBUVKvXKd4zp6cup+8mx9etXaLR0oe/1Mdby/uvVI6dzfPPO9vn1VGA39KT0vLj4nOiYTEpMdkUNI4VfRtctTc/MT0+axmx11DDGJISAWVQioDOLwSP/CvBWLhF2rqehsuXurrjovJQmeGp8FCUHGheFiQ0kJIcyUcHpSGD42mJwCEaEy64R0GhEdHhEaFHwhChoOHEFCIOEREeDE5ARwRBjAyNT0JDQOTqLiyDQslUHEk9CQKPCFSz+HhYNCQMEgcNiFSxdDQkKCgoKCgoKio6PBYBAIFHLhwi8XLvwSHHLxl1//8tNPP126dCkkBBQaGhYaGhYWDgoBXYbEhEfGQ9JhaTgWIZ+ISMxLTyzIzCDCWDWScaNyyqIR1VZFp6dmwGGxaamgSHB8yt/xa337oPvVavtviy3P55u2bQ2bppvA/cam4caG/voj9dVH6qsbmmtP9DeeGm89M995bml8bm/986x1y3Bz23hrU1u/rrpyf7ZmbaZqaaLcPlI0P1ayIi+/N1u1Nle9NlcNxFStKqvuqWsf6q4+0F4FGHlfcwWg45KyakFRvqKqXp6rWJ6rWp6rWlFW/2DkgrxiQV6xJCtbmCxekBYtSCVLMsnytGRdX/XIUL1hrHlkqH6krVzXVKzNFi9NiZeni4Bx69ps6eKkGACkdYRrGeEbBzk/GKnqoKnbaMpmsuIuXtlE1LaSjZ10cyfV0EbSt+IN7Xh7D9XRTXB04xw96IVexFI/Ym0IfW8YszFKWh8mPBoibY6StsdIT6Wk55OU13Ly+0nyOyn23Rjm3Tjy4zjq0wT841jBh9G8fRnyQI4CalcGFGZPjt2TY/encPtTmHNGypB7k4gdaf7eJOxwCn40jTicgu9Pww9mYAczsP1p+JECdzxLABjpnMUCgHQpcUC7eaIkHCkJ+9P4wzmqU8M+UtHcWopHe+4GAHwQA5/RwEoSkNIApAwYmAED029knppZp2ZWwMT8MyMDNv6pXfDHvPirne8xMNwGWsDE9Oiofv15B+nV0nw6uk9H92gozjmiV0/z6mlePd1nYARMrICJFTBy/IbvQh493WNgAC6sf2YkQEefiQcwEhDceo1Mr5EJiGx9Jg6ASaAn9uk5ASPv1MQHGOkz8fw2sccq9ljFR3ruvorhNPAAt7lTR+HXheKvC8WnjsKAVQww0m3ie6yFbluhz14cmC/+ulB8Ni/xW3keExug+I87UY+O6tZSjtXkEx0diAE5VlOP54gnKhKgswUuUoBF6YmG4dQyXXqu1yQAcpWdGjbwNn9gEnC4/eG659JQPDqqV08/t9bTc//MSI9Z6DaK3EYRwEiXqdhjKXVby53mUre13GUpc5lKgToxFB+pxXuz/F0Ff29WsK8Q7c0Id+TCj1L+u1HO70NMoN4Osd4Osd70U192E3/rwr3swX4Yofzej91oSnvYkPiiJ+dpT+ZGW+KTjoz1ppz1xvzNNsTzXuyrQeKLPtyTDvijlrzHHfmPWnPWm7IeNmbeu5Oxej1lpT555Wby/caUlabk5bsZa015D9uQm+3IjZa8R43pT1syX3fmf+xDfR5EfR5GfB4t+Die/WEsZ3cM+74P+WEYvzPN+jDLfaUSvLJU/L588+2jrtcbI+tL/TZjr0HdPyPvbWu6drex9kZ7+a3usvo2cc0txt02QXMrr6tDMNQv6e/hd7ZTK6rSa6/lVt/IEVYlXuvEcquSkYxILCcBwYTmEkPZxSnVdXklXKgE+XM7C/pmrGJ3pGrrBnOtnGjio6YouQouWlFMmimn3EXFd3BzGiuRbF4cvTIdU5bIrM2qbacUXYGX3sAKr8LRggR8USqjOo91tUB0By+6QeLWkDBsRB4+LzopOhgcEh0bEwmNCg0NDQq6FBEBhsZEg8HgS5cu/PrLT+Hg4NT0mLTc6Dx8EpyWgmCn5dKTsynJ+YwsnBCbTy1IykuKz0yMSIgMgYSEhIeCo8IiIsNB4NDQsJBwSAQYDA4ODg4KuRwVHRkRGRafEguOAl0A/ZyLysIx0XBKLoySkY2IERfjtjY0n9/Mr9r6jz/Nbz2YePlY+eWdY/fj8qn7xfrqLJ2YlpcdGZUUDM2MSEHEQXPABfQMSjFavSI3PlQsPNFX3ZX0TrYNybo4Ilrt1UoGk5Kalshh06hUbFpqQjjoYkJUWHToL8nhF/JiL9NyotCxv6Kjf0LH/Esu+L8VEdLGmmta64tKCzlJyXGhoMsREFBUFAQwuImIAIeFg8IhYEgUGBIFjogCxSdFo3EFQglbUixoab9LpZP+8tM/hoCCQ0DBv1z49VIQcJQZAqRrgcGg6Oio4ODLv/zy08VLP//y619+/fXnkJAQEAgMRE4Gg0OCwZfDY0FxGbGpsFQCj8itFOH5VCSXguLThDeqZpZM+ofLVc0N+RTire6OQbk0H4vIQWb+54x897D79Vr7y6WWFwtN27Y7m6Ybm8brj003No3XNwz1m7prG9qrgGZ123Bj23jrqanhqbUROAJ5Zru7bbnz1HQbEO88Ul99oKxdm6lanCixDAmtw6LFiZKV6fI1RfmqsmJltnxZUbYyW35PVfNQe+W+pu7HAPaeum51rmZ5tmpxpnxJUbGsLF9RVi3PVi4pKhdnKhanKhenKlcUNSuKmrWZqpXp8kVZycJk4ZK8eGWm+L6m/KGuckNX9Uhbua4pf6guW1UUzk/y5ycFq4qih3Nl9xTFACOtw3zLEM86LDQN8LTdzLl2qqqDruliajsYcy0UZRNRcRc/14jXtVGMXVR9B1nXTjC04y2dJGs33t6NtncjFnoRKwPI+4Po+4PojRHi+hB+c4iwNUp+OkZ6Nk56MUF5LSe/myC9n8C9H8e+G0d+GEN+HCv4PFrwaTRvZ6xgd/w8l+OzFP5lAvFlEr0jw3yWwvfk6INpLJByfDiFPp7CHMmRe9KCQznscAp+MJW/N5V/oCg4nIUdKuDHSuyJkuBSElxKnHMW65xFu5QY9xzWqcICvzpSEg5mCEcqmlPLPFJRXBqyW4N3aYguDRFoJT2G81GnW88EruD9BnbAyAkY2AED06ejBwzMgInlNzJ9Jk7AwvNbeV4zx2Nie82cvy6I/rog8hgYLj0VYKRXS/tTH0n9UT4D3W9kBExMv5EBTHTP/4uJ5TPQfQaG38gEhpBuDfPfF4pGXsDIA/amQKfl0dGA5wNZkoDCBcifAppOv5kPTHEDRo7fzPeaeU4D12cVeS3CQw3zRM/x2Qt99kL/fOHp4ndG2kUBuyhgE3rMApdV5LSLvY5C/0Lx6WLx2bwkYOP7LNxzKuuobu13g1Yd2a2l/JmRJyqSS0PxaCjnidBAL6iluvVMt57t0rFcWs6ZvdBrEpzfNRr5HhMwQ+Ycq6nHaup3B1qKV0v16+l+I9NnFHhNQqB8ZqH/uy273ybxWQpd5kKnSeKxlAYclX57lcdS7rVXemwVbmu521rusZS7zWVOXfGRWnI0Jz5Uig5mRPvTwr0pwZdJ/vtR1u+DtPejjHcj1PfDlHdD5PeD5PeD5HcDxDf92N+6YG/6ka/78p92pGw2x260QLc6Y14MpD/ryd3qgj3pLNjuLng1gH4zjHvZj9rqyNvuzH/clrPZnLnRlLF+N239Tur6nfRHjelPOrLX2zLuN2c+aM7ZaIc96UA8ac9/0pr9tCXzVVfuu17Eu37km0HE21HUGyny93H0Oyl9V1n8QSH5qCr5YruyrSl/oCp7/aDz84up968191bGZ2fbp2d6u3oa62/WlVaLhVWUijuMqjtMSRX6egPzZgOjqYnV0cZtaaK3tjHuNhHbOhmV1/JFFamjs5VkcTy9OBvLS08nROaSoUhqjLgwu6EWLYJdUtbhXg2WuyZv/G2u9b+re57eFK1fFZ5M9/7PdeOeamBGQmylZlxlpzOpUAw/Jo8fhRUniK7Ai66hym4SaCWZxXdJKGECuw7GvJLHvJLPrkXxaolIRl42JjOzIDMlMxUIfgoJCQGHhYaBQkJCLwUHXfj1l3/+yz/8X6DLP6cmQ9IyI2GEZDgtBclJz6In5LLTMukpuEI0TojNJ+VlojKjkqGhkSGQmAhITHg4FAyOCoNEgaOiIyGQcBAoJCYGCo4Ig8ZAoPGRQWGXLob+HJ8ahaPBcWwkgpKZCYPyxZjZqZZ7C1LN1J01a/+qrd+qaX31VLv7fmnn3cqieUzCgcMLotPyobnEdDwPnklIzCTG5dASGJUY8Q1632zzldYSqab/0PdpViszWrQrqwuV1WW9w51cMb25s0EoYWZmxiYlhKXGB6PzooTUDCockgr5L3mJ/0iCR1yvIsqHrl+tZBWK6VnZqRGQ0DBwECQyDBIZFhISFBEBDoeAgkMvBYVcBEeEQmMjEpJjsnJTkJg8PAFVXVPOF7CDQy4GBV0KCrp08eJFCARy8eLF4ODgixcvgkCgcDAoGhoJCr0MVHDQheDgy2FhoSGg0AuXLl4MuQSKAkFTouKzYwk8PF5A4FTwr3bcqm6qv9HfJnPo+vUK+ZJ5etF6c6gHJxJ0T8sXHj+63taAZWL/c0a+ud/5arUNYORTe8MTy60n5pvb1tuP9Nc2DPWP9eeY3NRde6Krf2K4/kR/a8vc8MzW9Nt862/zzc/tjc/Md7aNt7aNtwDBztpM1fx4kbGfZ+zn2UfFAMwWp0sWp0sWpooXp0tWZivvqWruq2vXVDXfq3ZNVbs6V7OirJqfKl2aLVtRVq0oq5YUlQvT5Qvyij8zclkOMLJ4UVa0PFWyNld+X1MOOOw8VJc9UJWuzEgcEzzbOHd5WvJAWQow0jEusI0ILEM8y5DANMDT9bBUHTR1J0Pfy9F3sdRtVHUrRXEXq7iD0bQSjF1UYxdZ107QtuHMHXhrN97Rg5nvRS33odaG0A+GMA8HMY+GCY8GcBuD+O0xynMp5dk46cUE6bWc/FaKfzuOeTeGeT+K+DCC+DhWsDMO352A/5mRXyYQXyYQOzLMrhy7K0MBs9ODaSzQax7JkYcyxN5E3oGs4GAqf1+ety/PPVAUHCnhx0rkyRzuZA7nUuJcSoxzFu1UIl1zKLcK7dHiTuYwR0rskRK/P4sHlKhHKtKJCu9S41waoltL8uppPgPda2T+aWLJ9uk5ASPn1MQ9NXICBrZHA1wcMv1GZsDICVh4AQvPZ+Eea2kuA/OvC6K/LYrdBppTR/EbaW7teQQHMGUFOAHMHn0GesDEPDWz/EaGV0/36Gg+PStgYgVMzD8z0qWmAfIioB08NfHPR7KAGayK5NIA5uA0oAP+MW4FSAMw8sey89TEdRnYR1qGzyo6dRQCbgZemwTA5Oli8bfFklNH4amj8GxecuYQey18p0VwYhN57BKvQ+JziHwOkd/O91t5AQvvu4b2O/h1ZLeW4tIxgKMUp57h0tF8BoZXSz1REgBrHmC2/F2Dwz5W0/+6WBqwSlx67jkjjXygUT73HtJS3drvrgg6mldP95uEPrPoOyYFPrMQYKTPKvaYhccGwZFe6DIV++0VPluly1TqtVcCraTbWu6zVfpslT5zhdtQejAr3FcI9qYE+9NCgJS7E9zPY6wvMtbnSfqnMcr7YeLHEdKXcernMcq7Qez7AdTHIdT+JO6zFP6qP/XNUNrH8czXg+lvRuG/j6LeSbEfZYQPUtzrIcTLAcTrIdSrPvizztzHLRkbTWmbjWkbd1OfNKY9ac7YaErbbM1+0p6/2Z73qCVvoyVnuz33eVfedlvG887sl90Fz3vgL4dxb+WMjyrBB03J67kK34Pe3YXmd/Y7hw97Hyhr1QP8zYX2o0/Wt68M844Rg2lk5b5ROj10t72hqFZIlyCKrhKL6nAUXlppLebqLUp7p2BgqHRgqKS1nVtYklF9DVl7HV1dj2rs4goqc1GsRKwgGy/KzSXH5WKhAmFuBTezGAHuY6dtNPF3B6uP+uvOZE0v7hS+bK4KaEb/9+8PPAaprUbYQ827xcop4WeS+UlYSSpemILlJjIkmUXXcJwq2KS9HS9Jo1XmkCrSaTU5whs4Th0uAxsHTQ/PQmYXoGBJKclhYWFhoBBIBCg06FdQ8C/g0F9+/Zf/Avr1n+IjLuemR8cnBCVkhMTmXE7DQ5LwEbmcpGgUKJWckEFJTUUnpyGTYzKg0anQ5OyEhLSYmKTI6ISouERofGJMTGwkJDIMjUZGRoFjE6LCIi5fCPkpLOpyWNTFAlwGTYRDUrMyciFYfEpHS+n9xYnNVblq4uaSue/dc8Mf/mdf3i7sf1z97YmhrpiYkXwZS81MQ8XRi7H59DSsIBvGSWbVYEYMberVsbn5sfkN3f/63//m/npgWzJtPd3cfr45Z1TMGeVrm4sGm7KwlAWDJ1DImXxu/pVq0t3bLAoJIuSntLby797lXL1GpdAy6XR0Tm56TCwEHB4MjY6IjoGAQCEQSHhUdEQ4BBQRGRaXEJ2YEhsTHxkdFx6XCC2A5UAiw+LioUHBFy5dunDp0oWLFy/+5S9/+fnnnwFj2Li4mKjIiDBQSEjwxcSEmNiYyEhIGBgMAoNBl4ODfr70y2Xw5cikqHxCPooBv9N/u3ms+c7A3XZ5b/N49+ySWXl/XrW+onqwLFuwDWjmRDeutUjHJky6O71tVXeq/y4j39zv/H21/cVC0zPH3af2hqe2O1uWW49NN9Z1Vx9prgCYXFfXbaivbJtubhlufwfkv09cga3khubaI82V+8rqBWmRaYBnGuA5xkTzE5Ll6aJ7yrJVRcmirMghFS/KipYVZavKilVlBTCAXZurvq+uXZ2rXlJULCsqlmbKgaSOeVnpj1qarlhRVK3OVq8oqoDnLCsqVmbL78+V31OWrGsqHhtqHhuq78+VLE0L5mVc+zhnTVH4QFm6LBfPS4ULEyLHiMDYyzT2cw19HE0XQ9VB07TT9F1MQzdL18mYaybNNGBmGjDqVoKhk2LoJBk6SaZusqWTYOnC2LvRACNXBpD3BpD3+hAbg9iNAczjQcLTUcqzcfLTMeJzKfG1nPx6FPN2HPN+HPtxHPVxFPlxOO/TcN7HoZy9MdjOWAFAwQ+j+R9G83dkmL0pHHD4eCBH7cuQB5PI/QnE/gRsfwJ2NAU/nkaczMCPZmAns3CnEnGkhO9PFxzMII6VaPcc1qPGuFVotwrlUaO9GoxXj3NrsPsK2L4C4dJT3UbGiY56oqecqLEnc6hjFcapJnj1tFMz68zG+2oX+kwcv5n/1SL8wyb+ahH6DdyAnntq5HwzsoGha8DEOjVxAXnOqZUPSFsDFs5XOz9gZXtNDICRP9aQPyzcXGqCS004UeG9egpARGDiClwc+gx0v5EGXGQCuhi3hu5UUQE0Ar2mV8cEQj88Otp5l6ajuTSU/Vmix8D6tlAYsAm9Zp7b+B2TBrZPzwoY2GdmntfIBU5KTm0Sn1XkNPCcJoHfUXS2WBqYL/Y7ik4Xi/9YKv22WHLmEAfsIq9dfGLmH5t4LqvQaxe6rXyfVXA6L/SaOV4jE5gS+/V0j4bi15L9evqJhnKio3tM7ICNH7Bw3PrzraRbS/Ubmadm9qmZ/c0q+Nd5yTerwKVjufTcgL3QZxUfadlHaqbXJPCb+U7t+XEqcIL5vageHc1nFASsEr9F7DbwgSDMH9leLiPfqRd4TIUuU/GxXnJiKPRay7z2Sqe13GUp89gqAvO1Z4tXAo4aj6XiWFN4qBLvKwT7CsGhQnioEO5P83fk7M+T1M8y4mcp8eMY/vMYaUdK2R0jfxnFfxnGfR5BfxlD7dl7W6gAACAASURBVE+iDuSoL5MFn6Q5H6V5n+WYnRny3gzli5z4eQL3eQL3cQz7dgj5W3fui66cF105zzuzX7RnvWjP+q0j+2Vn3rP2gqft8KftBY/b8jZbszdbs7fbs591Zr/szX/Zm/9yEPl0ALs1TNk1X/32eNC3NX72Tu9+rT54Ov3Q2PjM0bluapnpLVw1tr3bmtu8L3dYBueXZCa7bHJuoH+yq6nvxq324vpm/pUG9rVGTlEl+noD826b4GYDQ2/uGJ2oY3CSeKKMwtL8qjpsYTm8rA5LLczOJkbC6EnMEmTtLW5RIbKclXmNnNTPSZ/mpj+6Rv3YUbJ1jfe4Xrh2Vfiq+6ZfL/Vqpes3q/oIBXWYlEJyGpWVCqPGZ+MiiZx0TiGsuI4kqMUW3qSwK+EYYTK9KptYni68gSu5y8gjJ+YSUgoIuWnZKZnZaZDIsIsX/iUcdDEC9HPwxX8ABf9XCOgfooP/EZ4WmRD1c3TUXzLywODEf05BhSF4ybGYkGhUSDIJmoyPhTOzUhBxcdlRmciULHhyWl58Zn5yRExIWmZCfFI0BBoGR+XRmZToOEhkNCgpFRoK+TUxIzII8lN6QSyVh6YL0MlpoVxuQV9XtWyk3qhs3b43FTje+B9//O472dh5t+jaffB4dVpASUXlQ/KQUAQtHcVMZ5ah8OJsWllBdSuvYbhicVu19FRrWlM8/n116/WDIWmPWje7sGwZlvU1dl1v7rz57tNT+8JcUSmFwcqtqqXcuMMeGKuquIKcNTQ0dwvqGqj1TWwcPZUvJMMR2VFQcBQUnJKaEB0DCQm9FAEBxcRFh0PAoWFBkCgwNDYiMhoMgYZFRoPDwMHR0IhISPjlSxcuXbgYFgoCg8LOfWIvXgoHg2KioyCQcEhkWGxcVFJyXGJCTER4aFQUJDj48sXLF34NuhCdFB2dCk3IiYNT8/k1vE5555hOKjVPj+jks0tmw+MHS7//Nru2NLOyKHfYuFdqG4YH+2anhmYn69uu/38w8rfF5meOu88cd5/ZG7att5+YbwKMBI461tV1m5qrwOoRmLUC9dTauGW4CSwsH6mv3ldWrykqF6RF5kGusZ9tGeLZpYIFmXh5umhpqtAhFdvGhPMTkiV5MTB3XZmtXFZUAJhcUVYtfqejQ1Zsmyi0SYts0iL7RLFjsmRBXgZgckVRtTRTvjhdtjhdtjRT+lBd+SPrY0NXuaaUzMu4NinLIeUuyYUrU5IlmWhxUrwwIbIN8fTddICR2m7mD0bqu5i6LpqqhTjTgFLcRWva8cYusrGLZOwimXqI9j6SrQdn60LZu+AL3fC1fuTDQfTmMHZjAPOoH705gN8aIWyPErdGsE/H8L9NEF6NoH8fRb0fQX8YQXwchn8Yyv04lPtxKGd3tGBnJH9/ArEvQ34Yzf8wXgDkcgDhxsCe8lAG1HlyMsDI42kg0wd+qAAYCTuaRQB0dM0hXXNItwrh0iDdWoxLhzmaQx6qMS4jxW2iH2rJR1qSW0dwa7AuLd6tJfkM9DMLG2Ckx8DyGDgBI+/MLDgzC34w8q9m7jcj+6uBdWZiA9wCxpsAI/1m9lc7328GGMnw6Kh/Vuv86Le8OrJTTfDqKX4jw6unubVUAJNAI/v3GPl9xXh+v+8CpEZqMmBfDuRkufXMr/OSPxaLgFwRQBl7rt/RMs69bPRsn4V/apN4LaITPffYwPPaik4XyvyOEmDv+G2x9OtC8Zm90G8T+ucL3TaR0yJwWYUem8BjE/isAr9N6LPwPSa2x8DyG5l+PcOrpfoAL3Udw21k+a28M4cwYOG5zl8nFZAmnZrZwHeLb1ZBwMg5VtNdei7QCDoNPKeO4zML/WY+INn1GFiAK/qPculoPrPQZxZ5jAKnjus08IAITI9ZCBigu40iYOJ6rJe4zSVnC9X++epjc+mRochpLvXaqry2Kq+10mutdOlLTrRFxyrJoVJ0qBQdzAr3p/m7U6ydKfLOFGlnkvhZit+ZIOzJSAeTlD0pYXcUtzuG3ZViDuW4QzlmbxLxeSL/0wRsdwa/pyTvz5J3pgm7cuLeFGlXTvw8gfswgn43hHwzAH8zAH8/gPgwiHw/gHjTj/ytE/WiA/WsA7bdnvu4Petxe8Z2e+bTjqw3Q/Dfh5FvxnHPx0hPJ/mfrXcO1kZ+sw+831btf1p4/mhmXt+27hhYt/cpR6pH28S2uWbdzN0l+8j6+tyDDZ1srrtr7M7wTPukqrOugd85crVXWn+1gXezVXi9mc8pyr92h93RX8HgZzIFWQRqEomewpfAJOWoAjI0MuOfCyhxpfWM2uvsqjL8nRJsMy9bUYGeZCYbBVn3KnD3KqnH4y1fRluNZWxTCctYyBrHFDRlJ91AZVSQcmiUDDgxMR8TjyAki0uIeEbG0GyTsI7AKkVgeMlYSTKlKotYkk4qzobRk9JR0dDkkIS0yIzMxJgYMBQSlBgbmhh9MSs5BJEbnhb/LyxcMiEvOj8dBMuJyMkHx6VfQLNSYKwEBC85hRSRQozMZiSi+Xl51LQ8UlpcNiQpOzIHlYTAZ4VE/AKNBSWlQtOzEvkiZgEiKyEZmpWblItIzUOlYml5mfBYBDGdwMyn8xFsLryv54p2tnNquF42UOf8vPqv/uf/6n/+1bvtPX70ekszb+i+WUXCISH5yAgUNYlTimaWwEtuULhVKEk9obCeVNcqnLEN9E81d0kbx5R905rxexuLauNMS/fNcVnXlKL//Ycnm4/tet1wXR2j9ir1egOzsZPXPVbaMVpc10hp7BWXXyeiKUmSEiYWB0tMiomLj0pLT0pOiU9IjElJTYDGREVFR0ZCwyOh4eEQUFhEMAQaFpsQBfSFIcGXL174JfhyEBgUFhIU/PO//HT54iVQSGhcbHRiQlx4RCgoLCguHpqVnZaSHB8FDY+MjAgLB4WEh0bERsAIcHYxO5eQhRdgEWw4vYzWq+yfcsyOmxWae47ll0+XXj43P3708MNb+9Mt/pXaxtFhw4NlhV3fM9n7d3Wtr9c6Xq+0v1hofuZofOZofGptAFxYH+nq11VXNjTXNrX1G5prm5prgEJny3wbcKF7YW16YW16amrY1N7YNt76wchlWbFtRGAa4JiH2LZRnmNcMC8VOsYF1jGeZZRrG+fPT4oWZUUr06XAknJppnRZUQY8cMgKHbJC+6TEMi40jQpNo0KrVGKfLLJNFM7LS5ZmzrG6OF22MF2+NFP+UFX9UF35SFu5qa/e0FasKcTzExzbGN0hZdvHWQ4pd3FSuDIpWRwXWgY4ui6asZ9t6GMZehjaTqqmg6Lroum6aJoOiqqFqLiLVjQitR14Yw/Z2EM09RDNvYT/yMhHg+jHQ9iNAcxmP+bxAH5rCL81hN8axjwdxb0cx78exfyZkZ+G874M5++M5AOM3JPC9yYRH8cKPk3A96fx+zPYnUnEvgy+L4MfyBGHMsSRHAnUgawAaCWPpuCHU/BjBfx4Bnk0A6wkkT8Y6VTCTlRwlwbpVCPceqxTg3HqCR4zzWWkHWhIhxqiV0/x6ogeHRkg1qmZFbBwTq18YNbq03NOTeezylMj58zE/cPE+WZifTOxvprZwCUisL8EjFv9Zu5XOz9g4fjMTL+F5Tcy/ryJ9OnOD0j8BqpLQ/TqKYCTACB7AW4xAwZGwEgLGGl+w3kKIxBZfGrk+HRM4Nb+1MgCsOTRUHwaik9PcavJTjX5/KbTwv/X5XK/TewxC1wGtsfAOZcd/fB707P9FtGZvdBnFTsNvGODwGUp8s+X++ZLfPZin73wbL7468K5k8DXhWL/fCFg9ua2Cn0Oid8m9ph5fqsAYCSg4HVrKS5g8Gtgec28gE14ahcA1nqAQtitofsN598qAgb2qZHj1zOcKqpLy/GahH6LCLBK8JmFPgvfZ+F7DMBW9cd6lQmImHxmkdsoOtHxj7U8oI90mwROA89p4LlNAsAG3WUQH2sFHlPx18WabytXXbaKE2Opy1zusVZ6rJU+W9XpfK3XWumxVLgNpU5dMeDCs6/g7ylYu9OUnSnSjozweQL3RYrbkxEPZeSDSeK+FL8vxR5M4I7l+EM5bn8StStF7EwiDxS4PQVhZxr3ZQq7P008VlJPZulHM9TDacqejLgzgd+Z+O4eJyftTBA+DJHfDZBe92Fe9sJ+68n7UW9HUW/G0G8mCS9ltN8UxZ8dbW8sQxbpXfVsy/OXZp2+6+kTtcPU82hxtL9JUMbNGO8q0U/fteg63r+xf/y0fG9zTmHs1cyP90kbrjWXDs+0tw3duNVVXXVHRBUjcwhxjCJM++jNsuvc0noOgZWbi4kns2F4ZiavAkEWpRVdJbYPVNdcodEJ8YWEuJ4imKIUrhZnGfiZFmHuYinBKes8nh6YE1J7kRm9BWl9WSkdOekN6NwSVBYOnpAPj6cw4Dmw2Hx4PI0HL7rCZJdhibxcDDuVVJJDqcrBSlKZVXBhHQ7FTI1OvZSWB8nOi6XR4dGRP6cnBTPJaSxyUlVhvpCWWF+Cri/BCumZeCQUDo9MTr+EZaRSxLl4QTqSm5xFhWZRYwjiPJwwD8/PT8gLR1MzhKUkAiMvKiEoIvZyWNTFrNwkBpsAiQ2NT4XkoVLzMCl4Rh6OlZuLT8gnJlE4+UXllLpajnT4tkreapxts6k73Tv3Tk82//A8+ep98rfTZ0c7yx9+M2hkN2mE6OS0n9NyL/VJr9Y383llMKo4i1laQC3KpZfABLXEjvEbrcM3eieatbapKc3o1sv7x643208XH6zp/wh8+vD7/YmRO1Vl+O6u0q6+4r7RsgnV9bZBSXOfqGO49EYLH4mPgyFSU1Jj4+KjklPi0jOS0zOSk5ISYmKgIHBoRGQ4JCoiHAICgYPDwkPCISBIFDg1JSkmOioMFAIKDYaER0RBIiPA4SFBwcHBweHh4YmJ8ampyTGxkZFR4KTk2JzcdMAbNiEhLiUtOSouMjQyNDwenIPNohWSYIxcOCufX8eR26ft24v2rVX1qmXz/avtT+/XXj1/8vn9gzevm0YHR7RzmjW7zKQcnBn4O57my60vV9peLv27jcC25c4T062n1oYN/fUftx+b2vrH2nrgzOOJ6RaAyZf2lleO1hfWpi3D7XPNzlzNvdmqZVmxbfTfYzpsozxAVmoe4ZhHOOeYnJAsT5UAXFycLlmaKQVqXl50HmU1LjQMc/VDPNOoEIhHtk0ULkyVAn3nsqJiSVG5PFt5b7bi/lz5A1XZuqZ8XV1yb1ayKOM4pEz7OMsyQreNsRdlglVZ4fwo39zPNvQwjP1sYz/b2MsE0AiQUtVGULXgFY1IRSNC044x9hCNvXhTD97cS7B0483dGHs3eqEXtdyHuteHfNiPfNiLeDyAfTyA3R4gPB3Ebw3htkewz8bwL8fxv49h346i34+g3w/DPw7DP4/k747C9sfhe2Ow3dGCPSl8dwL+cazg8yRiT0HYn8F+/nePctjBJPwHJvcn8//ESOTRNOJ4Bn08gzyZwzhVaK8G61GjXXNIpxJxokI61ahjNdKtxzr1OJeB6LXQnUbaoZZ8rKX4DFSfngQw0meg+78vIwMWntfIBhj51cL/auF/NfO+mjnfDMyvesaZgfHNxDozsYGtIfBR7tYzAxbeH/PiUyvXb2YHLJyAhQNoWf/MSJ+e4tWRXRqiR0f2Geg+Ax3QuAKMPDXRzwGppwB/BbjzBAxsv54FrEJPjSwgoNGnowV0lK9Guk9Hc2spPj3rREM70bL/ulj6x1Kp3yZ2GzkuA/t8SGtgnhpZ57eSZtFXR9Gpo8htkZwYxScmic9R5nOU+eylPnvxqb3k60LJt/mSM3vh14Xis/kin1V0YuK5LAKAkS4jz2cWes08r5HrNbI9WoZTTXbOEV0aisfAOrcHsvB9Jp7HwALuTV1qmk9/rt3161kBA9uvZ3i0DKeGDQhcATEtwEi/VQBsJf1mLlDnG2IjB5CwOvWCEx3faeC5jHyXkf+DkV6zxGMSH2sFByruiU7stZadLdX5Fmo81kqXudxtqfA7as4W6s4W6k7nawOOGp+tym0uc+qKDrWiQ7XgUM3bUzD2Zqh7UySAkbuThEM54UCGP5zEHkxgDiYwh5PYAxl2bwK9P4k5mMbvTWM+y1EfJxEfJ1F7U7hjJdU1R3cqaSez9GMF5WiGeqygOJU0p4p+Mkc7VtIPpzl7MvZnKfHTOO6TFPtJiv00jvs4hv08gXs/gX03hX8zw3ivLz9c7XlnH9IP37Qa+5Ta9p7eipnpBquha2bi+khn8dUy+N2rxPG+8uHe0nsr47+/sRnt/ab5IeOSdGSqo7H3eudoY/PArZtdV/i1TBQnH8nNR3LzS2+L2ZVUUS0Lz0FkY5LhpJx8QnLVHUZdM4NbWsAvhRcVoQT0VHZ+SAs7dYSTPF+Dmi/Od0jyVyrIW3fKnrXectQUjxILpIR8JRk7gUU1IvLEOcnwtMjsnLicvIR8WHJ2bjwKl1FylYNlZafDIrCsdFJRTgE7voAVx6tBlNwg0yQ5cEIMgZZaAIfyeDAMPIbHyLx5hXytEtHVSJvskxDzLhazkos52QxiAouWgcUmEOkZOEZGGiIcy0nD8tKziVByEYxWikSzM5NhEAIrq7SOno2ITsuDZBRER8ZfJlAK8DRYbAo4F52KJGVhmXk0EQrHyUXQU9klGMO8VKsfbGwo6m6vsOr6jLNtlrnW44+Lrt3V//m3l//9r7/97Wzrb2dbJ/tLG6sjGsWtykp0YupfpPKbemsvHAdBkGNokhxeJYZTjuKUY4Q15GutpR0jt4Zn2pv66gcnmuY0g8NDt+emu548MKw5ZppvSjqbi0cGa/oHy/rHygeklY09gsYeUd0tankdMSsvPBJ6OTwiKC4+KjMrJTMrNSMzJTExPiQk6OLlCyGg4LBwUFg4CBIVAY2BhENAl4J+hUSAIRHgcDAoDBQSFgqChEdERkAg4REQCCQ8PDw2NjotLSUlNSEpOS45JS45JS4lNSEtPQkaExWbFBcRGxGRAIlKjYJT8wvrxQX0rAJmdskd8bhZattybH5+9vjjc/vD5e13rzdfv1h8sm5ZXx3TzswtmKYsKplxelw98nf8WpdafltufbnU+mKh+RyT1oYnplvbljubhhvA7cemtv6x7vpjbf2mtn7beAvoMp/Z7r5ytP6+0P7S3vLU1LChufZwru77rFViHGDqemlATId1hG0b5VhH2OYhtnmIbRnmWEe4dqlgUS5ZmS5dmS5dnir58WBRLlmUS+YnRdYxnmGQqe9n6Yc4plG+aZRvmxDPT5UuKSp+1PJs5epM2dps6f250vtzJQ/miu7NSpbk3PkJlmWEah6m2UdYKzLhyqTEPsw19bHM/WxzP9MywDL3M/XdVE0HSdNBUrURlC24uWbcdAN8ugGmakXpu7GGHoyhB2PuxVm68ZYerL0bNd8DX+qDr/XC7/fCH/TAN/sxW/3Y7QHc9gBuexD7fAT3fJzwSkp4PYz+fRj5dgj5bgj2YQj2aThvZ6TgYAx2JEXsj8P3JxA7UtjHsYIdOWp/lrgzjfk8kb8jzd2dyNubzAcAeTKFOplCHU7Cj+XI4ynUkRx5OIU+UWAAPwGvmujTkPxasleNd89hnUrkyRzKqUKfqNFuHcGpIzl1FLeR4TKxTgwMt5ntNzL8hnOVqd/IDJjOm8JTK99n4gCtz1cL/8zMOzOxz0zsr3ramY56ZqD9mZF+A9tn4gB95DeHCGhDfSaO38z+0fP9mLJ6tCS3hggwMmCin5oZf9pK0gNGWsBI+Y+M9Onop0bWNwv3q5kTMDD8enrAwAgYGAEd5ZuJAYiATk1cp5Z+rGGdOgr/tlIRsEuANC5gQntqZH01c4A7EK+BH7BKzhylfkeZy1x4qBe7HeWe+Qqfo8JnLz21l3xbLP3rYtm3+fPMLL9F5DRwXUa+3ybx2iROM99t4nstfL9V4LNwXTrG4RzRqSZ59XSvkevSc4H7Rb9FFLAJ/Wa+W892qRkeLQsYFwOOCn4Nw6OhA+eSbj07YBGcWoWA8tZn4XvNPOCB3yrwWwXATzwmLjBQBVgImJi7jHygm3QZ+S6D0GUQnuiERxr+iU58Yih0mku99kqPtfJIX3xsKPHZqwPzV9yWqtOFutOFusBCjc9R5bGUn5iKjvWSY4PoWM0/VnMPlYzdafKunLgvJxxN4Y+msIdT6H0ZsA5H7EoRu1LEoRx3PEs4nMV9mUZ9moB9nkTsydGHM4STGeLJDPFginikIB4rqSdzlGMl+XCOeKwmO7X0EzX3UMnaV1D3FKRDBfVwhnY4RT+Q0w6mKDsy3JcZ3EcVdc9WFtjsPn4wfn+uZWttcml+YGVhUKNsaG9kM0hRJeKMlgZ6cwO96Q59sK90cLDcMT/YM1CpM/c6VuSONXX3SPOdzvqR2d6K20V4IZpSRqZWkMhlBIwYmUfLRnFgucT0VHhcGiwBSc0QVKGvtfNIgoyU3CA0GlohhtXQk9u5qeO8JGtZtlWUNi/KWSkjzZey1q5VLtZVjJMLZJQCHZM4gUM05GUV5aQg06Iz06EoVCYClZGdnxifFsEuJsJIqShKGr+CAGOmYMVZaH4qlp/EKs+hF2VwinJq6kkicR6ZFNd8hycbrW27Tbldk9d5Gz07Kr5VmVPJT62V5Jfx8nm0HAY5m89DwZDxCGwigpRE5GWnIMDZxBhqEYxUCM8jJ4oq8RXXaChyIgwfn4uKTc+PRJMzMwvi8tEpOHounJzGKMIwilEkcR5JnNM8VO0KvAoEfp+3jt2+xraoOm3qTvX4jZNPS19dm//29dn/82+v/++/bv+v//F7wH3/5ZbsZMex99lRV40pL4dvbavw5NiM/CAiK41bgiqsoxTXMxnFKFEtpewmp6pBwK8i8ktxZTW08kpqW0t5S0PxYPeV9oaiW1dZVZW45nZRS4+4fajkyl1a7W1G1TUKk5OTVxAdFR0EiQTFxUMTk2JjY6Pj42Ojo6MvXboUFBIcDomIioZGQiHQmKjY+BhIVMSloIshwZcjIeHQKAg4LDQ8PDw2NjY+Pj4qKiopKQkKhUbHQpNSEpNTE5JS4hNTYuMSoSmpCSmpCSBwaFgkGBIHSStIzcVl04vI9FKyoI7FrqZVNBU3jzUNzA1M25RbH589fvVkbWNVa9frF0z3nj1ceLJqum8f1YyNakb6pjr+Tn7kYvPLlbZXy20vl1p/W2x5sdD83N64bbmzZb69abhxPmX9EyOfmm4/tTY8tze+cDS9crS+nm97YW3aNt7Z0FxbV115qKq9r6xcmiwyDbJ0vRTjAN00yPjBSNMgy9DPMA4wzUNs2zh/QSZekhcvT5UAjFyeKlmSFy/KJQsysV0qMI9w9AMMXT9dO8DSD3GsUpF9UjI/VbowXQbU4kz50mzZ6kzZPWXJ/bnSe8rie7OS1RnRooxjG6ObhymmIbJ9hLUo5S2OC21DHICRpj6GuZ8JMFLbSVa3E1VtBGULZq4FM90Ak9/OVbbAtJ1IXRfC0IMy92MdA0RrL87WhbR15s9356/2wNb7kBt9qM0e1JM+zFY/9kkfZmsA82wY+3yc8HIc/2YU+3YU/WEE/WkE8XkYsTNScDAKP5IiTiZRB1LEgRSxI4V9GoftTGMOlKSdacyODLY3mb8vKziQw46nUCfTaOc02jWDOZYjT6ZQR3L0kRx9PIN1KQnuOaJzFu/X0AI6WkBH82lI7jm8S4lxqrCActWjI59oyUcassvEchk5Jyaezyo4NbNOTXTg5PEMMHIzcTwGVsDC+8HIUxMX2Lr59fQ/jIxvRuqZgfbVSD81Mn26747kJo5TS/ca2d8cooCFB8R9uPXMMxM7YGACc9EfjHSpCT8Y+dXKOjWzfAa6R0fz6oFJLBnwvft+KALofahnJvZfbfxvFu4PRn41MgMa8lc97czAODWyzsw8j4nrNvB8VtG/rlaezRd7TQK3kQNQ/KuZ81cb/8zM8+k5bh3XaxKeWov9jjKXqfhQL3Zayz2OKv98tddefmov+2Ox4m9L5UAreWqT+MxCt4HnMvK9FpHHKnZbRB6z0GsRnp9R6pnHaqpbS/WZWD8Y6dJz/RbRV0fRV7vYb+Z7tCyg3Oe2fDTPHNU5R/FoWcC5pNfIDVgEACM9Ju55J/q9AGR6jHyXke8xif3WIr+1yG0SAIz02yTnmDQIXQah2yhxGyVuY9GJofBQK3Fbyz3WymNDybGhxGur8tlrnaYKv6PG76jxz1cDb9ltLT4xSY6N4mOt6EQjOFZx9maoe1OEvSncwTTmcAp5OAU/kMP2J/P3J2A7UtjuBPxAhj6eJbg0xH0lZncKAfgg7snRBzL0gQy9K8McTGOP54jHc8T9WfyuEnugJhxpyEca+qGKcaAiH86Rj5XUk1mGc5rrlHNO5NQDGX5Xgfmiwu8YOd4Htz3rfa9sHfaZa+bZmwu6Jpv2blcTs64yr1iS0trMaO/g3LpDae8UFJUVVF8hSOU3Z5TNE1NNs6pBg2VqSjU0ax6vuVtMFKOZlRRKOV5wnY0U5MNYWWhuXgElIxMVn4WIowngxdfJxddJtML8AlxMdnYoAxtzjZMxWJw3W5ih4ScsSDIWRFkmbp5VQn10s85eVTJOzhvGZcxRUCPI3Dt56ZWIbHhKVGx0UHp6bHpWfGIqhECHw8lZFAEiDxufg47OJiRUNP6/dL1ncFwHlqX5d/9t7E7Hdk+bkkSJIAzhvXfpfeZL7z28J7wnvPcmvTcvHQB6ShRJUKCTNy2SANJbgFJVV8VMz0zPzLb2x4NY6t6uiBcMgJHMCAAR/HDuveccoeQaqYZ6lSEvZclLWNLinmGgt5/S2owY7CUbVR2bc5zuhvzJ3qqZgdqtOdZoJ6pTVitjVcrYKAEd2dksHBlqo9LglbAMmgAGCGswrBJACqM3YIvQKcImNENUyRTV4OnF1ZhMOh9B5cKx1Eo0pRxFLasigcqcpgAAIABJREFU5FHEcCy3DM0rQbDzJzbaAtFnv//52386/2ZjsX1+VOLQjdtVg6+/dP0UefQ29uh//8u3Z7GPf058+t//y7Pz8J144Oa//rfvvnlpEfOLH9zfbW7Bp2f9p0p4SiUqjS6E08QISSdN2kUXtZP5LTiKqKp1mNszKZG3UZraqCIRcmRIYjFMt7aQm9oIXf20+a2Wln6yvBM3PCObXGju6ubh8KVZWUkZmSmZWWnpGSmpqclpaSkpKSnvv//+lZTkrJzs/MKCzOyslLTUlLTklLTkKylJqSlXsjLTszLTU1OuZGVllZWVlZWVZWdnV1VVFRUVFRTlFxYX5ORl5uRlFpXmlVUWFZfkF5fkZ+dmZeVn5hRn51fnF9bml2IKqXISt5XOaaN2zbTOKCeNt40Kp2rTuGX3GA9ugXce3HDdAlXW3SXV4ppuece6Mbc7MTDb9h8z8mhv7PmNiZc3J1/enHxxY+L5wfWn7tEnjiGoM/LQ2v/Y0vfI3PvI3PvY1PvQ1PPI3A1NYp95Rl56xl96xiFGQpc7D4wdnxha7yjr3es8+xLdvkyzz1Ndy0yIkbZFmnmOYp6jWhfo0J7yYFd8QyG5qZDfVtXfVMj3tyUX9zWbfMcax77Csi4xzEsMyzLTucl3bws9CqlHIfXsyveV9Qeaxtv6pjvqhvvauvvaursa6R216LZKeLDDdm0ArhXAuUxxLtM9a6z9db5nletYZFtn6ZYZwD5PBRdotjnAPE0yTRFNU0TDBP4dIzWjtcZJhHkaYZtDO5fwe0sk9wLOPYPyzMBuzcHvLSAfLqEOl3GHC9ijJfzREv7JAvZwEQMx8sUG/usN/LebuB82cD9uoF+to99sILybKP8OOrCLOd1GQYz8xy3EsZbgM1Jfq3FvlMgTBfwUWjoq0X4VJqjGBtXYoAofUOK8CqxXgQ1oiBEDEDEAQS0pYqBFjdSYiRYxACE9KaQnBI3EsJkMLfz8JsBrogbtvBDI99v5UZcoDrLOQAiQ7HMX98zJgRgJmfETIPfMwUs42BAj4zbGT3bGuQ2ApGTcxoAMCVEbI+bgBsz0KMj7aV8adwoCZiaUQnAGsmNWxoXrwwpAy8iIhRIyk0NmctRGhXRkyAxANvmoFYhbyHELELcAEOxjJhr05ZxZmT+BnLd29pmNcW5nntuZZzbGuZV2bv1V1NrYUSc/5hQF7byfbjac7cshhkH71LdO7u89gjOQG7fzwlZe2C6IgpKIuy7srPeDdV6wPuRp/i0jf77RcL4n/2lPfuaSxB3iqEN0odUcYqiEOeQSRpzCmEsQc3DDNlbUxoiCnKCFBdVBByycsJ0fd4kTbknMKQpbeUELK2RihkxMSERGDLSggRqzcd9hMgryEi5h1MkP2tj/JovVIQg7BCGQHwL5IVAAHebE3fKoSxy080Og4MIf6RJD+jIMSsOgNAzK/Tap3yYPOOpDzqawqznkbAk6mv3O5qC7NeRpCXlaQp7m8F5LeL8p6KnzOiQnFoHXKPYbJT4971hDe6MkvlFhT9ToYxXiVAU7VdWeqmCnKtibndrX27DjXdSpBhM0E3wG7IkWdaLBnKjRr3dRb3aQJwr0sRJ7qsZ5dQSvDvdGi3mtQ73WoV4bsCcm8qmZ4rVQfBaKz0j3a1hBJT+4ywsqGN5dvF+DfqNDfKtFv3EIfDd7v3P339e07itavrq3tD3LUa5LGmQFo+OkuRXBzLJ4fF4wNMmpb8c2dRA/fWz64uubRuP84kLv7Vv62/dMdvf20s5I67BQeo3BaycB9Ug0twzNLiEJqnCschS5gMKs4MpQbaMcHK+4DHu1CpOJxuaSEGktlLwFYblOWmIV5H7SXHsgKLHQyuwc7I0mmaNOsEapmkXmKkm1S8jy/qrCRnhZVc6VpCv/Oa8grbKmMCsvKaPwIzhQVkXIzyx+vwSWVkHIE3ezOM2YSnIKq76cJs6jcK7KmytGxqnzc7yO5pqZUbJmTTA/jJgbqRpqz5vorV0cpY12kmSMcjkLTYaV4qpL5QJGV4eMxcWiySUMEYIqQVSRcukNeJocMTQrFTTAxM3oxmsUHK2IyCwnMCthhAIcvQJBKcEwKwj8aiSnCM7JLyJckfWSvaHDUPDJT/GXH9/cnuznLY9J1Ctt3z61JAKf/PMfP//ll9ev/xF88XT3PHH3l1/+8Zd/+eJPZ4f/609fDXQSlNtdO9u9JSW/yy38+9TcvymoukIVIfHcShSjCJDWMOphdf0ApwUpH6LTG5EMOZwmrJE1ES2OxZnFVrqwXNKGXtL0MBqqAUnF2ELT9dnmgSE5Cl1YVJRRXJKXl5+VnZOek5OVlZUBTU2vJKdmZGbn5OZDQaxJyVeupCQnp6Zc/uhSSnJScnLy5cuXU1NT8/Pzi4qK8vLySsvL8gsL8gvzCoryM/MysvIziysKq2HlFZUlRcV5peVFReWF+WV5maWZRbCCclxxNVBKFCFbxuV9i12dk63LuiXXp27XPcfN2/ZPHniePr9/6xOnyryxopyb276+qJyY3R7unW74jxn5mXvk2f7484Przw+uP9sff7o39plz+LF94KG177F94Ilt4NDaDwHysan3kbHnnqb1oenaETjwzDn0wj0GMfKpY/jdzc7H2ua76rqDDR64SLXNUywzZMcifW+N41xl2eYAwzTRME02z1Fda1zPBt+zJYDOXG+r6m/syjybops7MoiRznUutL+0rbKtKyz7GsexwXNsCV07YveObF9Zf0vbfM/YfltVf09Tf08jv6OW3FYJ76gFNxQs9ybVtQI4lgD7AuBYpHtWuXtrPMci2zQFmKbI1lmKfZ5qnaVYZsiWGbJ5mmSeIhiuY1VDtbv9Vb8yEmWfx7iWCc45nGsWszeHubmIvbeE/nQZ83gJ+2QJe7SEe75KerZC/GwR+2QJ+2wN/3yL9HKT8NU64ZsN/PcbuB82sK/W0a/XkcebyJMtpH8HfbqNgmatP24jfXpSwEw/1hJeKxAnCjiESa8C5VOi/Up0QIUJqQl+Fc6rwHqVuJCOHDHTImZGSAeEdEBYT40YaGE9NaQjB/RkqHopZmVEbQy/ieY10cN2ftgh9NuFYYcwYmdDI9aEgw3pyAtnpJ0dt3POnfyf3MJzJx/a552BrDMbLWEhJ8xAwkqF9NyFpcHFhfaRf7gpO/cIgxZaADrmtDGhbJ2wCYhZ6QmQfgayEiA9ZAZCZnLECsTstIiVFjCSgwZyxEyFBsUxM+UdI+NmetRCD+jJF/EFNmbcxoQGvzEr/fcu7rmdee7gJBzsgJkZdfJjbvGpiQkZKmJOUdwljjsFcTsHGtWegdwzhyAOWQzt4qhTDhkkvDZZ2N0U3WuJuBri7vq3B40/36g/80h/f1B/7pYmnOK4Sxx2CPxWbgAUQC6RkEsITVwTLmHCdZFU4DPSQxZuyMbzm9k+Eyto5UKpqmE7H8qci1iYcRv73MY5s7JjVlYC5IZtLL+J5jPSI3bumVsUcwkCVtYFI+38X9F48YQdQiiaNeaSvZOPUZc47pEm9mRxtzzikITskqBNHLBK/BZx2Fnvs8oC9rrYXlvE3XJqqTux1Uf22wKuJr+zIeRqjHgao3sNYY/MB/KPTSy/SRAwC4NmvlfPONVQTrUErxbr1aJPVTCvGubTwP1a5KkS8Xq75vU27EQB9+uxXi36VIOCemaOdxEnOwgoJdGrxXq12FMd+sSAOdajX+tQP2pQp2byqQ0I2GkBO81vYfp1TL+GF1Tzwhp2UA2EDcRTHfrrHdh3GvKxXfYj2Py9s/PI1PL6/pTiOsmhbupsLtnYEO2oGvpGcY0dFd192O4+/K6ye+/m+v/7S/TxkVOjmVpa6lbrZyzOFaVlZmSpuXtaKu0DuO1YXiuGJCwj8sqw1HwUMYsnhDN5laI2HKOutpaSn1/5EZZYgEOmSkmZs7LKXUkhKCv6uKkKpGW5udUGeu0GCanmUWfRhaNlKZu4illESUdptrg8ryL9w4zU93JzU9KzLpdUZJXUZlXjC4vgaaWwlJyyD3DsqlqgqJKUVU2+ymmsZkmLubIiWVO5UtO+tiq2GLunRokzowTdlrCjPrNBmNLVUDTYiR7uIvGohRRMPromp6okIz87iUpFNTTxiIya/ommJeVYFSGvkpBNElTNrreJmhAkduHUSou0hVCDz2SKkXBKEZxcXE3Mp0rRKE45mluG4BZlId5HMXP3D9b/6eyLB54N81bfQi93poe9Nil9+rHy5/gRtIx8/Y39+Ht7Injrl3/99pf/+eUv/+2bn70fD7fjBzoJL4/MAn5lYcnf5RT/bQn8CopWyJQhM8p/l1X9HoyWjWYXUOtrRf20KmYeklkgaifTRbXXF5rvPNZK2/DCVszkZlvrGBvNLGzp5bZ08wB6LRJdWgMrrq4py8vPSrt6BQqiu3LlytWrV6+kJKekpULtH5nZWWlZV5NTr3yU9OGlD95LvnL5ampaampqSkpKRkZGUVFRVU1lZnZWSlpyWnpqZl5GZl5GTmF2YVl+SWVRbkFmelZKeU1pFbKytLYoJTe5EJZbjitm1lHYzVRRN1vQxb420zG0MjinnlvTLdsPtAbrun1fZd9XbWnnplcGukfresfrR2ZbusfEf2EfuTcKrSF/+xx5hg/B/sf2vkNr72NLz6Gl5zNzz5Gl96m171Nt+2Nz9xNL/2NL3xPbEFSVdeQaOQIHHpqu3VM331HJ76tkd3b4eytU2wwBnAU8yxz3Etu5xPIsc0xTZPUIzjQFmGZotgWWa12wtyXd35Yd7MhvKupvqxpv7tTtbYica3zHKg9cZVuXGMY5sm6aYFigWFbo9jUOuM51bAj2FbI7upb7xvZ72pYHxraHlpaPDfW31Pz9XebeNt29SXWt0+zLgHWObJsD3Cucgw2BZ5Vrn6fbFhmmWcA0S7bNAaZpgn4cY5zAgXMk8yTWMI7SjSK0I3DdGNI8hbMvkF3LFPs02jNPuLVMurdCvr+A/2QB+2gRe7SCP1rCPV8lvlwnv1wnPl8nPF8nvNgmf7VL+XKD8NUa9qs17LdrmB820K+30Cc7aK8CG1DiQlpiQI1/s4N8vYv26oinGtKPu6g3O/DjndrTXaRfhQlqcEENLqDG+5RYrwITUOODWtIbBcanJUcsTJ+O4tdRInpKRE+JGGgRAy3yay9j3Mb81Z4IBI20oJUbBsV+UHJiEYQdAihtFToMiYIXiQFxOydmZUVMrDM7/2ePJG7nBY2sqIWZsNIhkRezUeM2RsLBgjx/ULZOwALEnKyfPJyIjewzYEMWYtBAPrcz3zo5CTsTSg9I2FnQn9AAFlorRszUmJn6FmRF9OSLx0iJmakRMzVkpPgNpKiNDnk3405OyMqMObhnbkEU5EAyNwpyoiAv6uRHnMIQyPeDvKhL/Md7rf/1444zjxQKsUuA/Hd5CHGnIOYSxJyimFsS9cjj+40nJrHXIo3vtb49aI65ZD8d1P3pTv25R3jmFpx7xOf7kvN9SdwjirpEIZcQunGFvJIxtzDhEiZcwgTIh4Jho1ZO2MYJ2tgBC8dnYYdAftwjiTj5YWjFCH2H7ay4jRm1MaIgKwwywyATCiqKuXgJl/DMLQpbf42as/GghIGgnRd2CMJ2ftguCNsFUYco5hTHnOKIXRyyChMuecIljzvr4s66uLMhCtaFbbKgReK3iIM2acRRF3U3Q4vJoKMxADYEnQ1BZ13QIY04JDGnOO4QxRz8KMgJWdl+EyNgoIdM9JCZ6tMTvRq8T4fza9BBHTasx4V0WL8adaqAn+zCTnZhx7sInxoT0uKDWsypAn68U+1TwEJaZFiL9qsRp4raUyXCp8P49fhTNe61En1qppxYaCcW2qmV7reyfBa2z8T2GTinappPR/cZmD4j/URPf62jvdFxf9Rzj538z/X0Iw339hZXM01VLwvM2matSj4xghjtKVcu0RVLrNFetE7fF/r9y0dfeq4vtF4b4A9MyDvHBNcmxP3z8uZxdv9ynbiXJO+jSDsJGFouHJdGZRS1twFMZhlDVEFgF5QhU7DUQoawtqD4bxtEZZ2c7M36Ymt94cP2msNWhIdXuUMqGajO6irNmKzJedjfoKChJpDlPfAKcWUxuSQvL+XDnIzLeXmphaXpGHIlDJdfDk8vqfoITcnHsUqLkMnVpGyapAZLy61CfUjnFgikpdNz/KlptkrZeuvmlFrR2teNAUiXaZQUDiO7vRnZ2Y4ZHmZhsCkwZHJ+8fsYYnFxVUZ2SQqNj2/tlb4OfkHlwxGkfEkz/vpcXe8oG0ZIk7Xhxxeba4jZlYRsAr8ayShDMct751spMnQ5KaeclFOETaslZDSIEZa1PvNsp6JfrB2pG5GiWwU1T+4r//Tz1+fRoz9Enj7aX3t5f2dxmB78Afzlv3/9yx++jH3pHqxDyJn5P35lb29FYfHJaGIKlpYFI6Xy6hFoRl562d8VopIqyNk4QSUgR2HY5ThORWMviyVFUAWV+x/v9k+IaMKKzmFe+yCPX09s75MI5HQCFVFanV+DqiBTsWgcXFYnhiFqr6QkJScn5eRkJSVf/ijpw8upSblFOZdTP/rd5d9l5qVfvnLpw0vvZ6SmZaSmZWVkfvThB5cvf1hUVFBQlJtfmJeUdvkfLv19Uvrlq7lpuSU5BaV5xZX5BWU5mfkpJTX5SGJNObyoCltaDMurIZaXoAuqKGU4IZLZDAh6uNJBkXxEWjcqWzBO628plnRTM1tD06u9w1MtPUNiFg/W1slo76L/hVmra+iZ5wKNn7mHnrgGn7gGjzzDTxwDh2D/E1vfY0vPE1P3E1P3Z8buI1PPI33nY0PXI2PPobnvCBx54b7+zHP9M+fwobX3obnrY23rPU39PYX45ibHtUi2T+HBWWBvmeNaZDkXmM4FpmGcsDuA0o4RDFOAZY4BrvCh8mTPpuQClluy/U2pe0PoWOXZlpmWRbppnmKcIxsXAcsK3brCsiwzbatc15bohqrhlqbprqb5vq75vr7xrlZ2Ryu8peYe7NI9WzT3Bh1codrmgN8wkm2fp1oX6OY5qnWB6lxigPNU4wTOMIYxTWCMo0jDCEI7AteOwPXjGMs00b4AOBcB2yTGOYPdn8XemMPemsbcm0Z+Mot+PI95sUZ6sUZ6uU58x8inG4Tn64QvNwhfrRO+Xsd9s4H9YQP7agdzuoPzKXE+JTagxntV2Dc7yDcKTEBP9mrJr3ZQr7dhxzu10EUrNGuFAOlVYPwavF9HOlZi/XogamWd6il+PRDWkcM6clgLBPRAUE8PGhkhEz1socXM1OivjAxbeVGnNOCQn1gEQacgfLH6+jeMjFlZMSsramYnbLxzpzhs5vi0jLCZBZ2SQlPTOMg8c7LPnJwzJycCMoJWqt9Mijrobz3MiI3oN2IiNmLIRIpbfp3KmmlRC/3dbSrkCYnbGGc2RtQERE3khJUa01NiekrUQImbqAkrHZKqF4evDua5h5/w8MIgN+YSnO2JYy7Bu1SdkJ0TsvGCdl7Axj21ssMO4U83G/54pwXKDY+BwnOnOAHyzxyCMwcv4eLHXLyYSxB1iSJuSWyvDioljrkazveb4i7J+b7kDzclZx7uuUd47hGe7QnP9oSJPXHcIwq7BSEXP+DgBp28sIMHXe7EHHyIkQkb77eM9Fs5IZcwfiCLeIRhtyDi5EO9KHGQFbcxY3ZGxMkMORj/BpMOftwpiIHCGCiEDCEXFdMgP+J89zeC8LtQOrs4bBPFnbKES55w1Sdc9e8YGbJKA2Zh0CIKg/Kwsz7iagq5GiFGhlyNIUddGJRGQGHcLojbeW/t3DOQHTJTvQYy1McSMgMBIzmgJwX0JCj4F2JkQIP2qZCnCvjJDuJ4G3myg/IqMF4FyqdA+BQwvwoWUMP9aoRXCYMYCQXr+9S4NwrMazXujY5wYqCcGoETA+VYTz7WAycG6rGWcqqj+wxMr55xoqW9UQMnKuobDfnUBvxoAV5ZhC81woNVzsGOfF/bbNzgKucJnl0uuEIZr8tYHsKY1O1Gx4T5xsrofLO8jdI2wG0eYIm7yPJeQNJH7pgWMBthdHk1Rw4jsYtw5FwOp7K3myuToRncMq4cVo5IqcFmNffwAHYpl1vU31w1wEzVN5buyYtviUtuSuFbxIIRZO4aF/d4pP2Lqf4NGmYCX9uPQ/DLi5CZaflXPirMSs3PTy8qSUdiy2Do/FpUdmllUgUsuZaUU0XMAoQ1/AZsFfpqXunfw7EpfHF5azu6vQvVdQ2zvCbX6vs2t9saGlFUWj4Oe7WhEUWhZnYPAXVtCEFjTWMPpRxzFU0rL6jNJLLR0jb+J0d73548kTQTx2cbWq5RphYbBQ1IKq+C34DlNuCLkKkoZjlRAMPya4aXujDsyszKy6XYLDynurD8Qx5QMtPGWKinbrewzIN1W53cXglmbbbp57MvEuGn/yXx1W3zrH62ebwR9d2nu/8afxx4bNhf7tzf6uWhk++75qbG2CRyCpWVzRQW0kXFSCCdyCuGUbPgrIJiQjpFhhxb7SHx4X2Tzc39Agy1mC1D3js0b2lHqbwqnhzb0MFqvsabWR5h8IgViOLc0gyehDW/Ot3cVo/CwqAak9LS4g8+eC83P+dv//6vk9Ov5BZl9w33IImwSmRZZl56SnJSekpqbmZWbk5WXm52RmbqR0kfXM1IKSovzC7IonGpSemXL6V8kJaTmlecUwErySxMLazMQpGqKWxsBaIwvyK9qDanDFlQhs6vpZQTRWheB10+LJKPikQDXHY3vWO5bdE2O77VPzDbOjTeeK1HeK2NJeLAObRKCQf2HzMScnE884w8dQ8/dvQ/AvsOnQOfuYcgl+Q7Rh4arz0xXHtiuPbEdO2RvuNTQ+cTa+9z1+gL9xjUt/zE1vfIcu0TXdsdlfzWlmBvleFcoFzoyCUmxEhwjq4fw+8OIFTDaMMUYJ6l2xfZrlW+Z1O0tyX2bIo8myL3mmh/U7q/KXYsc80LNMsi3bJINS8A5gXAskg1LdJNi3TLMtu5KdxX1N1QNdzTttzVNN7R1N3RSO/qRHe0/AMlw7kBOFYB2xLFNEs2zZIdi3TPKtu5xLDOUmxzNMsMYJ2lOhbp4DzVdB2nH0bqhhD6Ybh+GK4dRupGUPpxjGkSb5ulOOYA5yzBNYvzTKP3Z9C3pjH3Z1AP5jCP5zEv18kv1kgv1ggv14kvN0kvNohH6/jDFQzEyG828N9u4n7cwr/exXp38X4V3qvA+JTYEwX6zQ7yVI0PGQGfjvJqB3UMSclt+MkOAnrNBSOVOL+aENADp2piwECNWlnHWpJXSw7ryCEtKaSh+HUU6OY+YKAGTQDEyKCBEjLRoyAv7pGGXHKvTRRxCqFktbiTlwC5CQf7DGSfOzi/DjbZZyA3AfJDJqZPR49Y2JB/MWajxu20hJ159qsvHkoMCJpIMTvtrYcZA8lBMy5qJ0FOjz+nqZmpMSt07HMRTRe3Mc5stKiJHDWR4xYgYaIkTJSYkRw3URJW6oVX0k4LW6hRB/OnfeFP+xfuiLM9cdwtfOeLCIPsMMgNgdygnROwsaFQVujiJu4QxR2ic6f43Ck8dwrPnfyEix93898xMuqRh531PqskDMoTnoa4R5rYE5/vC2Ju9plbAL044REk9sSJPTGUthN08t4xEjqriTn4ECljNi7EbKgAGWJkbF8a3RPF3ELod5E4yErYWXGQFQaZIQfzHSPDIBvKbY87BXGn4J1vMmznhx2CiyshpwiKEQjZ+CEbP2wTRUFJzCFNuOTnnsZzT2PcWRcFZRG7PGKXQ4wM2qQBuywI1r/rzAqC9UFQHrSJAxZu2MwJm1kJCyth54TM1FM9yasjXsQY/fpj8qrQPjXGp8b4NdigFhPUYgIatF+FgTpN32yjThTogBof1OEDWoxfg/apUV4V0quC6r6xpxqMV4U9UaBf7SDfKNCnapxXgz9V405U2BMVFvrUryMFDZSAnnyRvAjVhutwJ0ZawCp6pZc+3xW/NLQcWdpubPE8q5S7W3T7OELbX7O/Jn6yN/nlc4P7YHV6qXV4umF8sbV7QtzYxxB3Epj1MFk3uWWYJWzFcmUIPDW/Gp7KYJQP9otbWmgcAYwtRBSUXs4svCRqZIibATK9oKcDPdZQviYvdjZX32tFakg5Y0Xvz6KLprHlK8TaFTKiv6pwAF3Tiqwh5WYWfPhe5keXMlIuZ2WnFZZk16BKqpD5tdi8Slh6YdXlEmRaKSadyK3iyDDVmMyymqScwr9GYpPbuggsfkFrO7rtGq6xFb283ra6cW12obkGnlRec0nSAG/uJXaN0QbnRYaDxY7rQqIARhai+S1MYRtb7dj4+V8Ca6qxwWk5ipjVM8yfXGrlylD8enz/dHMlPrcCl1sIv9o8JN4yLRYh0jPKLiNpZTkVSTB0TqucuHO9xTjabO6vt/TIHeNt6z2iHjnRrJ380++/T/iO9nVT19jViiH+M9vs/kqrvp87xqm4tdU3Xo+e7aMr11t5nHyhuFzejGi+RkSSM/CcQrKkHC8qQ/GL6oY4SnB9YKb7+Q+PBmc6aHz0mmrC7No0OtbZYgxTiBq43jS11De7Mkzn4WH4MiIDNToz0NRVjyUjqSxKYXFe6tUrH3z4u/TM1L/6f/6vlLSkj5I+WFidO3r5RFzPL6jIFcg4BDy6ICc7My01NeVKUWF+YVFuSloSloDMKcwqrigcHOuvQVblFGZnF2QVFOXmFedUo0uw1FqAi6VwMBXIgpzS5ApMQWFtZjk2r5KYj2RVAnVYbhed10OntRJwdQh6F7V/vbtvtrVzQNbTJW6X0tt4ZDkAB6pyWIjCv7CPdA4euYaeuoePXEOHzoHHjv5D58AT1yB02vpbRh7quw71XU9M1x7q2h/pO47s/c9dw8+cI1Dszgv3yBNb3ye6tps7soN1rmeF6VqgOeYAcBZwLdDdS2zXIsu4PnvJAAAgAElEQVQxzzBNkDSjWPUIRjdBNkwB1nmmc4Xn2RTtb0sgTDpXBHsbIs+60LbAMs4BlkW6dYlmXgBM8xTzAmBcoJkW6bZVrmdHcqCsP1DW39e13tc139M13NFIIR25t0sD18j2ZbJlgWScIRmmibY5wLnEcCzSrbOUC8vHBMk6DVyEso5jjaNo4yjaMILQDiPfYdI8RbRNk9zzpL057N4M5mAWc3cO++kC7tEi/nABe7SEe7qMf76Khxj5bJN4tI7/bA33jpHfbeFfbRPeKHBeJQFipFeBOd5FHe+ivBpCyEz164FXUGGyEgVl60CM9KtwPiXWp8IHNMSggerVkAIGatjMeKXCH6sIkI4M6YCAHvDraQEDFYpt+zMjzVSIkWF3nQ8URpz8XxnJgWgHrfoSdtYZyIZyA86dwqiVEzKxo1bOuYN95rhwMV6MSaG0VRsdYmQcpP+8zz5z0cNWQgwkx+20sJkcMlLiNkbCzoxZ6RAjA3qSX0cMGSkxK/3MRotbgJiZkrBSz620cws1YQZiJiIEzqiJDFE2Zmf8fl/4h5uSuFMQcfBiLkHCJYTObiEFHAV5F/efDh6ESch3mHCK4w5RArwAJMTIhAtipCDmFkc90sRBU8AuC1glUac8sSeLe0RxNzfm4iRc/JiDC01B4x7RO0ZGPMKIRxhzC6MuAWTPgMwbZw5BAuRfDH5BQQjkQ8kDECbjHlHUJbjQ6yAr4WD/lpEhOytou4g7h4h70RD56/1OxClMuCUJtyTukkQdon/HyDN33du9prd7TQlXPcTIKFgXtIiCFlHAKglYJT6rzGeX++31AbDBb5P7bdKgRRQw84MGdsjEjphYMSsrbGb4jBSosQTKP4LG3T41xqtCnypRPjUmqMWEdNigFhNQY08V2JNd3PEO9lSB9WmJAT05oCf59ESvjuDTE6H0YK8We6JGnypRUNQw5F8KqLEBNdavwf75bXX4sIEYNhADWtypBuVVoY/V6GMt4VgP+PS8YzXvh13+K2P995bGz1T8L02SBxuAZwx+dx54sF13S9F6F5zccy1s7A7s6KfmNnu6RoT9k9LuMaGoGdfUQ++flDZ2UXkSJBqfV1qZxBOg5+eujY40yOspOGJJaXlmXlEqilQt6+BRuNXSenhXXfl2P97YinA0IhwS5EJt+iq+fJ2KHEeWDSPLr9WWSYpy8FevVFz+IPuDD/JSU5I/+uBqenJhWX41sry8Nr8cllNRm1lUlZJV9lFm+UdVuDyKAI4kF+FoJem5f11U+TuOqLIa+YGsCV7fimIJSnFAjkCOPA58duOeuqDyfRSQ3dBHbh6kyHvxM4oOpWeO107pmW/rnmtvHJIqwJVH39wyHmwOzDRggILWa0zwxk5LD0fWRu8erZO0MfJq0nIqkgem29sGZQhKGYxUUosrLIVlllalNteRd6c79xeHHq5OPFoY+1y5/EA1r1/ou94rshnmPn8EdgiQG72i56Y590Sja0y2UYdrQ6SaxqTO1S45kG/Z7WuuQ3Z1kZvaCA3tBEkLhiGr5rWhgfpqVjtC3EdtH23+6viL//HLP48vDkmbeZ671tWdKceBzuJSXhuqm1zoX1fMtPVI69t4ND62rl0gbxXhaRg0GbG+u1xQmpeankShEucWpiury3ILMnv6O/dugO09zfJmcXZh2gdX/qG2poJOA8rLSrJz0i8nffA3f/dXPCFreW0+rzinElYub5Ki8Iicwuz0nKvFpQV5hVkZeclIUiWNj0dTqkth2WXwHBytBkEpqyUWVhPzayiFSHYZQQIj1SMIchhGUourQ7VM1ncM13W2iwaaRd1cRhsJ34RCSGuqJIiqv7iPhAD57oEyBH67j3ynIw/1XYeGzkeGtkNTx5G97wgceGLr+8w5/GL/+hf740fgwKeGjruqhjvbkoN1rmuBbpsmg7OAc57mXma6l5ngPNUyTdKNY1XDSMUgUj2C0U0SzXNUxwrbtcaFUngcy1zXKh9c4pjnqBAjLYtU4xzZOEc2zVMsi3TrEsO+xnFvC6E4ntva5nuGlo8NDXd1kltq/oGC5d6iOdYp9lWKdZlinqOYZsnWBapjhQmu0MEFmmmCZBgnmcbJ9hmqc57mnqM5pim2SYJxFG0YQekGkepBhHoQoRtBmyZI9hmya5bgnkF7ptE3ZzD35nGfLuAeLuAezaEP59HPl7Ev14mfb5BebOCfbuCg58sNwtcbxG83Cd9vE94x0qfCexWY0130mx3k8S7KpyVCjHytxJyqcadKDJRC9ysj8X4V/lSB9yoJfh3Fe1GYzHqlIp6oiaF/w0gAYmQQyqMxkS9itW2cmFscdkkDoCgEciMOVhRkRezMqI0RtdEhW8UZyDoDWZCahM52olZO1MqCLm4u5J2VDsnBkJESsdLCFmrITE44GH+4wX3rYUbtpKidFLNRQyZS2Ew+czDeulhxOw3ydUD/e4ZMJGhsC8nNuAV4a6e+tQIJCzlmwkcM+LABHzESQiZCxEKJWGk/7wn+cFOScAlDVnbExo+CvJiNHbMzY3ZmFGT9SkoOVNcVsnMidm7CJXzrEkF56GcOQdzJS7j4CRc34eLGXLyYWxj3SBJ7svObLWGX3G8RhuwiiJFRNy/h4Z25BVBoe8zFS+wLzw5EEOcuukE8kpgbEnbCmFOUcIqh6L64U5DwiKAzn4CDH3QKYvvS2L40sSeO/ap94yAr5mBHHKywkwUVp0CMDFpYQQsrCvKiIA9K3oH2jlGXOOoSJ9ySM4/0fE+ecEshNRm2iSJ2cdQpTXjqzvebzvYaY666iEMWBuURx8XE1W+W+s1Sr0Xms/57RgYtgrCJGzZzIiZW1MKMWllBCyNgpEClJSEzNWSkQL/Q+LQEiJSQoPSpkF4F6lSBPVXgL1pOlfjXasIbDfFYSzrWEk50RAiWECO9KqRPhQyqsX4FNrCLCqgwYS0+pMX7VZiTHYRPjQpoMUEjPmjE+/XYUx3Sq0Wf6HEBK+NET/eqGD4l/UTBOFZzftTyvtVwXlnE9r6ir9WiL9T1DzbqPjMNaRflNsOoSjs+s9rdNSSQtZLrO6idg/zeMcnEYlvfiFjeTGLxYGRaGRydwxNiR8aaevulHD62GpZbAysuqywoqS7m1nNRjBoMo1heXzs3RNnswGobkAcddCMf7W7gmuUcc7tsjkftwNYQ0pMqLv2uNPmj/JSUnKtX09JSUjJS84pzS2tKymoKCsoyCkuv5pelphV+cLXkw3J0Lo5ZU43Jx9HLC6suoym5KGJGTvFfM/hl7QOMpm6AwCipxmQ2dLFvP7I29LALEZc7JwSNQ1RqQ5WgB9e9LG+fldaNCoz31Zb72oZh8Zxq/NYRuPfQwJagZE1kq2e7Z6SOK8WLGmnWPWX9NWFrr3RyaYAtIZXBcwYm2uvbeKU1WWhccVMDdXm02Tk3/Nqu/dPHN//5s4/jD29EX3z89aGnrY6yvdC7NCi7vX39lXvni92JJ8s9t6aa2mEp9ol61/I1CSHXtDVwfVBwfUTS1cVg8at6hvn1XWRAUkGUlvK70cIeSutgw7/88j+DicDqzsqDw49jP4U0JkVXf4sV1Da1idZ2Zz//7pG8hcMUYitRuQ2dgh3j+pp6GUmBdQ22l9UUpWReRuPg7V3NNfCKsYmhg1vuvsHOmflxeQM/tyAtOy8NBq+srCotLSssKM65nPxBNaz808f3pY3CtKyUWlS1rF5UA6/Iykm/fOVSRsbVtIwrqVkf1bcKR6d7uBKgFlNUjsgtqc0oR+fCSEUIagmKWYrhlWOFlVhJJV5WTZDDSHWY+j5+YxunUUzr5bN7AVonHNNWAeuCYXoIxL+Qs7M/BlVcQbEA0MeP7X1QfyR0sAPtI58Yrj0xdj3StR4a2p+YO4+s1w4t3YfW3s+cwy8PJl56Rp86Bg8t3Q+NnQ+0zXe2Ja4Fpuk6HpwFwFkAYqRtlmKeIurGsTv9tdt9MMUgUjWG1U+RLPM0+xITXGWDq2zHMhdc4tgWGZZ5mmmeapwDjHNkwyzJMEsyL0DIpFuWmfY1jmND4NgQ7Cvq7uiaPjY03NNLb6p4+7vMvR2GZ5tpWwGsS1TzHMU4Q4IwaVui2uYA9SBKO4SzjJOdM4y9BZZnng5Okc1jON0QQjeE0A4g1H0w1QBcP4qxTFGc81TXLOFi0DqL/Xge9+kC7vE85vEc6uki+uUq/otN8pdblBcb+M/WMJ+tYZ5u4L7aJH69gf9uC//9Nv7VLvGNAneqwHuVOGjQeryLeqNAe3XEoAnwGoBjNe5E9e8Z6VPifErc8Q72ZBfn1ZC8GlLIxAxZ2W80ZJ+OEtAQA1pCQEP06yg+HcWvBwJGStBEgQRZyEgJGMkBMz0E8kNOSdAhDDs5USc75mDHnCyoqQoSfAk7M267SJJ76xK8dQmiVk7YzICiAC72kTYGhElojgoxMman/f6A89MeK2qnRGxkyBAZsVASIP3cyYzbae8skiETCXorCJAhEyloJJ5ZKecWUsJCjJsJMRM+ZsLHzKSElRK3ABEL5ScX7483JedOfsDMDJov8sohQQY9MQcbomDceRFSAzHy3Ck8cwjOncLfMjLu5sbd/LhHlNiTnt9sinrqfWaBz8yLuSWJPXHMwz87EJztCc/cAmjWenYgOjsQQVtJ6FoHYuS7GLmYU3QhJV3Csz1xwi0JOwR+kBdw8MNuUcQjjnugceufMxaiTnbExX7HyJCdFbKyQ1Z2zMGPgryL93RLzzyyxJ4s7pHGLzApO/PILjBpE4WswphLFnfLE56GhKcBYmTEURdx1EXBuohdHrDI/h0jA/Y6n1XiN4l8Rq7fyA0a2CEDK2hkRK2ssI0VttAgTAaMlICe7NXgodGoV4WGGHkxcdXg/Cq8X00KaIBTFfmNkvijkvBKQzrWAz+q8a80uGM17liNPVahvCqkTwX3qxEQI327GL8SHVITQlq8T407USBPNRifDuc3EPwGwqkRe2LAnBqxpybSsZn5Wkc7VgJBDT2iY/q19GMd7Y2R/WwTvzdS9qVK9MkS9+6q7I/fu75/orcaxjd2BzqHBV1DgpYeBpacjwcKuwcFC2vd3f18oRRNoBQDjAoUvgBPKWML0BwhhkyvQePLqqsLCwqzi8oLiRxyOakczqqgSaqk0oqRRviksGKVV7POhLnbxJsc0nUmTgYvIeenll76u6LL7xUkX85PT8vNycrIykzJTEvLScssyKiAlRRV5BSWphdWZORXp2WUXS6szazGF+dXp9UQCmCEfLYMiWMU1hKuAoLS9kHW6Hyz677m5Y+fNvcJa8klndfrG/q5zWO8KVV3x4yw4TqT30sc3mlvmRF3zjcOrF1b0E1u2BYtdzXPXz9YU10fvt5k29vV29fkrSwEoVhlXB2c7Fjemrj/2CNtYpVVZerNG7IGJolaSyJX0oGqsS6xerTj1tzYjyZl/I7rR7cp8vz+HwPffHN0Y26oYbFX6lkaeOPc/UE9+2i6c29YPkor2+liGSebmxiVyoUe5fpwXxevsYHK5NbOr15b1wzzW9HMxhpxP35kvUXj2PUl/Dc/vjE8OfzjyT/+71/+18uvX1id5q++fdnW2dA73PH98cvGDgGGUo6ilAxMtyusm9dXRvone7h1rKt5V7IL02vgZTQmUVYv8BzYJ2dGhsd6TVYVngRPSvldRXVRSXlBSXlBanpSeVVxXmHWvYe3lPrtCljJ5dQP2QLm0upceVVxTl7m5SuXLl16/0ryh8lpl6YXR6YWhllCEp4Ko7CQNdgiFLmsCHa1llRA4FWRxTU4QSWSV4zkFaP55YAcw5YTeFwMlwCXI+FtcHRHObqlENZaCuvF/CVGukeeOYeOwIEjcAAi5SHY/8jWC1V5HP6GkYfGa4cXjGw9NHU8NrY/MnU9sfc+dQ8/3xt94R557hp+CvYfWro/1bXc3pK65tmWSbJ1hmyZJjkX6a4lhmWaZJ4iGifwO301uwMw1TBSN441ThKMMyTLPGBbpDlWmI4Vtn2JCUUNWOZpukmidgpvmqdAjDQv0IxzgGmealtmgutcxwbvYEd6R1N3X19/Vye5qeIdKFj7u8y9HZZ1mWJZBIxzZN00STuF188QDbNE0xRR2YfSDeAtoyRwguqapjkmAes43jCE0vTDtQMI6FEPovSjOOsUxT1PPZgn35jH35jD3p7DfTyPezCPPVzAPlnAvFjBfb5G+GKL+MUW8cUG/mgdC2Hyiy38N5uE3zLyZBd3qsB6VdhTJeZkF/NGgTnVkPx64FRPOdHgIUaeKNCnSoxPifOr8D4V0acinirwpwq8TwP4NEDYzArbOMcaqs9I/w0jSQED1W+ihczUsIUaMZJiZlLYTPYbSKd6is/CDICCoEMYdXLjLvaZk51wsBJ2JiQQEyAd2jhCu6iLy1UzA+ppgpgXs10kCZzZaO84FzAQwmbyuYt17maE7GSIkdBbxe20BEhNgNSYjRI2E8NmYsRCgv4h1FEcNFECRmLMQkhYCAkLIW7Gx0z4uJlwZiWd2YCElRoykc5A9j/dEL91CcJmFsTIBMg9d3DeOrnnLm7CwYaSEKCPYw52zMGGXJ7nTj60jEy4+GduwZmb9ysjufE9aNEoS3jqfGbesZ4VcoriB5LonuD8hvjiWscjSHgE8b0/P2EHL+oSxD2SuEcSdYmhbPG4SwwxMubgx93CuEsccQqDTkHQKfCDvJBLGHOL/5yHDrIjDk7UzYu4uBAjf91HQvi8mLW+Y2TcLY+5JTGnKOYUxV2ShFuacEtjTnEYFAdtwrhbHnfLY666qFMedcrfMRK63wnZ6gIWmdcihXwgQbA+vtcactT5TaJTPdurZ/uN7ICB6dfTQiZ6xMKMWJhBI82no0AhAKdaAoRJiJTQDU5IT4gaSO9m+z4t+VhFeqUivtaSj/XAay3xlQb3RoWFDL5eJcyrrPWp4F4FCtqp+9Q4nwrv1eC9OqJXR3yjwR9rCScG0omB9FpPeK0nvDaR3ljoX2sp3xtob9SAT0uOGICImeq30L127pca2ule66frPPcM+5Gu//S59ekDlVozPLXSMjhXPzxb39pHR+AzSqovsQXV7d0MoRTN4tXAsZl4oBhLLabx4AwRisqHs6VYnoyAQJUUl2ZVIypxTByShcbLsFnwJDKvWMwvptde6iTl11ckt1dn9xGqqMXJyLzLpSl/l/y3/+fVS3+T/MF/zsxIySvITk5PySnKyy7KTsq6UlpbVFiZU1KVU4MtKUfnppdeyqlKqSIUFiEyy7E5GEY5VVTLaUCJ2nBYVgGWUyi7Rhtd7jj85s53gRed482STs709tDgcrvtU8UGONExL+5elncvyxuuc/hdlNYJqcK9tmFbvP3cffupU+9Yn13tt7i33be1a9vXG9s46zsTy9vjesva6tZ4/0ijvIGu1My3dvBxxDIUMh8Dz7lWR98caNrokNmGOw53Fm6sTv5wF/z59IufTr/4/L6tT4yflhDvznc/Xx280S/blBPmZdgpGWFnWN7MRmwv9Ot2Z7s7RRhUMYuLnl3qVVvmx5ZbeC0oqrysfZy3ZVjqH7/W2tPUM9z9/evv/vjP//Tt9988e/H02++/MVl1WrPy/J9CK9vTNZj8hi7O5Grfqmauc7z1kxd3h2f7ckrS2GJaY7uURMeYberltWkGm9g/1LGtWB6b6IMhy4gUNAxZVVCa90HSe3/zu79y7FuffvUYTYal5SZlF6aPzwyvby3nFmRmZqWlpaUkJ13JyLhaWVN658GNgbEeGKaiBlWCIlYWVabnV6Rkl18ux2ShmaVYblktvaCckl0B5NTSC8jCWgqjik2FsVEV3JLixvKarkpsRymqrQx+DfkX+iOfOgafOv7ck/zI1nvxmLsfmbv//4x8rG97Ymx7ZGj7VNfyqaHjKdj/wj3y1D38xf74S8/oM8fAI1PXfVXDwYbIvcR1zrFMEyTjBN6xQHMtMawzZNssxTpDVg7ClUMIzSjaMIE3ThL0UwTDNNE8R7Et0iBGQkGv1gW6ehynnsBaFqmGWZJpnmKapxpmKYZZinWJ4dzk7+2Kb+zK7mjq7unq7mjF7xjp2WaCqwz7CsO8QNPPkLVTeN00QT9D0E3ijSMEyyjFOka2jVNs4yTbOMkyhjMOozX9cN0gUj+E0g0iNUNo3QjWPEFyzJBvLgI3Fwi3ZrG3plF3Z9CfzCIfzaGfLGA+XyN8vkZ4sY77fJPw+Rbx+RbhaBMHMfLrLcK32/jvt/E/7hBe7WJPdnEnuxifGudVYY+V2GMl9kRN9GrJJzryqYZ0qsZ7VVivCutT4wJqQlBDDGjIAQ05qKX4tOSgnu7TUaF2i9cawGugBbWkoI4Y0JMDRkrATA9BBn877R0jfXrisZZwYqT5bLygUxCyM8J2eszOiNroUA4O9MRs1DMHI2alR8xUqFE5bGaEIcloBaJWIG6nndvp53Z6wkqNW4CElRqxUHw6nF+PhxLmQjYgZAOiNuq5kwkpyLgdOHPQEiA1aiWHTISwmRixUMIWSthCDdloQSs1aCJFzfi4Gf+OkX/GpIUaNhDP7cw/Hoh/cgsjFmbIyo6CvISdAx0ZnYFs6KuAqpsjVnocZEXszJCVHrWyzhy8CzXpFpx7hOce/pmHG3OzY242hMmYW5zYk3nN7FdaasDBjx/IYvvis5uSmIef8Ajibn7MxYu4uNATdfNCIDfqEiT2pGf7srhHChVUJfZkZ24RtI+ECBdxCiNOYcQj9to4AQc/6hJFXSIoSefiitXDj7p50HD417tWbtzJ++2sNe6SxF2SqFMaBsUxJyRbhe+8HxAjE566mEv2Kx1l7xiZcDXGnQ1he33QKvdZZe8Y+cf7fW8PWsM2ic/ID5h4IQsvYuaFzRy/nhY2M6DmTp+OAmHSqyNCobshI8WvI76buAa0uIiWFNYQA2qCV4k7VuJfK3CvVPjXaoLPSD3Vk47VF4w8VdR4FTUnu9XHuzCvCh3QEvwaPHSw49OTAmbqGw3xjY50rCe/0ZFe6YivdMRXBuC1ifGNDnhtZZ0aacdKbFCHD1sofhvtDcj5wS55sMkI3Z/95acnZ1/tPburdNoW1abJ4YX6BVVPyyCDxC0ic4pwQA4Cf5VILwSYJeIGDIVVQmQW04Q1DT1McRtA4FWwGzCcegwSV1ADz0NjKzAUOEFEqGHXFJJyYMx8eQuWRs7Al71f9P7/UZv0V/C0v81P+k9lee8VZP5D8qX/OyfjUlrae1czk96//Luk9KRqVFUVpjo550pBRXZOSVpJVQ6WWl1Ym55eeqkMk03kwWrJJSWoTCy7HM8tJwnLEPQcAr+ELCrntxEJ/OqWYcmDL279EP5mYK5ny7x048hhva8CP1X2LtWN77R3zYllg7TW64J5zeiGdX7v0Pbsx4fmGyo9uKk2L7lvaxc3h83glsG6brRtKLTzjj1Ve5eQTK3e2Z3+7vvHyyvDpWWpJGIpEVPAJpYON7Lm2wWrXZL1btmIhHKgnP/5+MUffF/8dPz0mzt67WDdFKdWISO6BkTKTtaEBLMzKBttpDVyUKr1ifXl67PTA8PDHeub07uq+S3l5M0Huum1tu4Jwdhy09B0a0OniMrFb6pXbn28rzao9g48Dx5+4nQ77t6/ZXdbjwM/OA4MFBZyQzM1ONN2fWXw3vNbxj1t21BTz3gHX85AE6u7+lt2lCscPoAnwRtbxA63sa2zTixjkwBUNaLycuqHf/O7vxoY67n3+GZ9u6SkJv9K5qXkjEtrO0vXeltLyguKivNyc7OTk668994/oDBwb+hk+PpgLbqyClFSCS8sqc4uqs4oqLlaic2FA8UwoKAcn1WMy6gC8tGsMjK7nEQpEbORUhKcV1HaVAvrx1B6UaRBAtBLIv8FRoL9R/a+z2y9j63dj63dh7aeQ1sP1Bn5iaH9kanrM1vvkaXnyNLz1Nr7mbn70ND+UNv0QNv4UN/80Nj+2Nz5xN771Dnw1DP03D30FOx/aOy8p2jcXxPbZ1mGcZJhnGCdITsX6c5Fun0OsEyT9ONY1RBCMQDb6avZ7qtRj6CgnAHbHGCcJFhnKXtrHM8G17ZIM86QtBM4zXW8cYainyHrZ8i6aYJ+hmiap1iXaI41lmuDs7ctvK2W39fX39GKbyi5BwrO/i7bs810rDGtSzTjHKCfIf/KV7JpjmQaJZqGSaZhgm2c4pyiOqeo1usEwzDaOIIxjmBMo1jTKNYwjDUMY20TZM8cdW+W6JxAuMZqb0wiPp7FPlzAPFnEPVshvFjBvVjBPV/Dfr5J+HKH/Pku+dk24bM1zPM19Feb+G+38d9t4X7Ywv24g4F05PEu6lSJ+XEb+Y9biBM10aejHGsppxrSsRJ7qsScKjFeFdarxHmVOEhHhk30iJkRMjBCJmYU5IWs7BM9/UQH+HWUsJ4SMtIuRKSVHrHSwxZK2EAM6rARIyFiofj0pFMj7cJvZ2NAzoqIlQZNUBPWPz/QPSp0yxOyMuMgK2ggh83kmI2aAOlvQca5nX5upUEvjpkvuiGjNuqZkxl10INWSsQKxEE6hMkESI3bgTMb8BakxWyUqJUMpe1ErLSwjRG2MUI2WgKkRs348P9H13s+Nbaf+b5/xKm698ycOWN7j+3t7d67cw403UTlnAOSEDk2OTc556Ccl7SWpLWUyDk2NHSOxAZlCXpve87Yvp48+75YNPa4jqt+L6CKgjcUH57n+QYDNmTCR8zEkAkfNuIjZmLUTItYaEETNQKxf+OSoG79CJwS/eI1DIOss8x01JcSsbHRuoyglRu28yNwSsgmOHaIjx0pUYQfdfCiDl7EyYs4eREHPwgLj91pYUfqto7uR0R+RBQeTY2OSj+PpkWdYjQZLupMOXGLI66UIMIPISkBuyDolJyMZ34ezw67MoKOtJBT6rfyglZu2C6MIqKoIzXskKBTph8W75u5+xZOwCGOOMVBWBiEhTCWX1YAACAASURBVMfu1LBDFHaIwkgKSs0QzEf1RCgjUYtkyC4O26UhOD0ES4+daWFYHLSJwvCXamWbJGhP9UEiL5hyCIl9dmnQkRF2ZYUc2SE4MwJnReCsoD3DB0mPLJIji8RvTQvaM0Jw5g9jhb8dKwjb048AgQ8UBEChz8zzmVh+gP0lOY/lMzGODLRDAxlVfqGHyU9f8PZJjUFTn7wqPKq1PtAQ9tX4bSVmT4PfUSRvy5M+qTFeLeZIk3CoittXPNhXxR1ok/c1mB1l4r4G4zOR/CbqgY7gN9MPTdQPSjSCkXRoYm5rqNs62g7Aeqclec3MQx3JZ6QcmqhHDuFrgLvtyl9WSz+4Wv6/nYkf/3h0cvjUYOrp1zY1DxdWdErY2Q8xnMus9Pu8jDgC62oi+XxeCa22La28UZRWTJYWkbIqGZzs5GuYn7Ny4wQFSUnEC0mYK0TSvdj4Kw8pdxMFcd/E/+IO7VLhY2FqHi4m5itMwq9JmCsP7v7y8sW/IRCuPYg7d/7i3164/JNvL/7k2p3v/var//H3v/ybBPJDUY7gJ7/+24t3zl2J+S4Of4chxCTT7166/4vr8b8mC+Ox7PsPSNcIwhi84A4x5U4y92oc4wI/D0OTxlPE8ZIi9tq7uYVn01NPxmo7K94cPZVburWO/hGweWNnbNjSUN2dqUW6hkwtMnPn2Ip99dUsMgU6JgwzK8joFOAY1RnNfbBTOSRrsMIy2KlksuMwuOtrq04ElqenUWjUmPgH51nke8S4C7Tkq72NuZV5jKYSQVMxX91Z5ns995uDpz9sr7yfMS0bOjzdj8bacrtTkwaKmLrWXF1nUZ4Q01qbOz9jBwHVwcH7f/v33//44x+PfO+XVj12lxKw9XUNl6qA5tLH0sIqcXVTvtrUb7GpAVA7MTU6vzhng60ftt8uPVmAHMDMkgcZAxY2PLUdxaWN+fPPp7uVbf3ars6R5lsPL5XW5KqNQ72DzfPLo4jbVFqZwxPSOrobCooyGGzChavfnbv867Q8CTxmzSlOvxl76VcXf/bNpa9uxlzUW5Q1j8tS01Mw2ITr169eunDxpz/96Z3Yu3nFBUweIybu7vW7lxNw9+8mXH2Iu3k3+XI8+ebt5Asx+Mt38ZdiaTfuka/eJ17CU65QyFdJSRfZSTdyKcmFFHwuFpOPx1VyWXl0wl/ZtSI1G/YqFJMoHdG3aC6eNRQsmopWwbJVoGTNXPrEUrYKlDy1lK6ZClBMzunzFowFK1DZBlK94ardcNWuw1VLQDHKSKiNbagnaWux5haSrZOOCnZMTQTdY4ymNklVnSCveDhcFquoitc34IAWkqmZqG/Age1URx/H3sdGT4m6Jry6HqdrIhraKMZ26tltEuikWvtYyBDPo5BMatNmdBkTWrFHKXDJOU4ZGxlmO4Z5tn72l7mTDHRSzN1kcyfFUEc01ZDOGGlvPWUkOkF+eRh9NcbymGhvIXs6iO42zFgbdqoDN9eBXWhLWu7ArHXjNvvwW/2EzUH81jBxa5j4dIS4ISM+HSG+UpDfKakfVJR3CuL7EewHGeajLGl7OBGl4I4Cs6vEHuqpBwbqrpaypyPvqXBnc+SRhnikIaJz5JGe6jPSjwwMr5EZtPL9IPfAyDow0A91FK+B4jPSjww0tJUpYGH4AGrQRD5jpNdE9YIcv03ohfg+CyNgoZ8xMgTSTiMCzNSIheYzUvwmKtok7AfZQSv7DKURK+MYYhxDjNOUcws9bKYGjCSvkeg3UyI2ZsjORifUM0aiQ+QxRDux0sMQNWgh+82UgIUegFjomtEPMiNWRthCjJjJxyD5BKJELaQoQDyxUENGcthE8RvIIQvjB4cwYuV5zewoIjzz46NNIBGIFbUxj+1ouAEnbOeGbBy0BTqKiFBDRQQWoIyMIOwIwg472CGEE7Tzoi6J3yb8ZOYeWvlhT1rYkxYZkx67UyOOM7eJ6MQtjrpFYafw2J0acYrDbmnUk3E8mh1yZ/iRdJ9dErQLUB6jjIyiGLOL/LD4EBIcWvnoxhVlJArIiFOM/ghUPfslzEEQtPL9kCBgFQatkpAtNQSnB+2pJ670CCJBh0iUvkF7agiWBu2pfqv4yCrx2aUBJD3kzAwiWQE4M+rMiSLZITjTb01D1a1njIw4Mo8dWWG71A+KvGah3yIIgELUBxK0cIOW095Nn4nhMzHQafJQRzrUEdF3pCf59IQjFcanwfi1eN+pTpWwr8TsyBLRtnBUrerT4w41yZ9U8Qfq+H1NwrYqfl+XvK9LPtBiD7RY1A2CBkIdaAheA21PRTjSU/dV5AMtdUdH2dWTD/VUr5G+p6PuAqxtKOW1NfWHzd5X9qqZoYJXyMDv9zf+eLL37PnCkL6jpEUsKcdLSrA5tbT0MhKBfw3HupJTTqvvzpSZ6lqHC8tbU0pbRNzshATWJWpGjLA0ifcojs67xU95SKfFXL3x1Z2kC0RJ4i3q5RuU85JSBiczKZ5ypaBSWFibmpJFFqRjCko5hZX85p6i5u7S89d/dif+0rmrP/v7b/7nxTu/FufyMPS4X1766Vfn//Zm/EUc6z5NlBhLuhxDuEjg38eyYxLoN4gp97C8GzjBDZL4DiHlVnV3ps7VU9f7KLdGDM+Y3h2+VFlG9JDC4tY/eTMPjqqcc/pXBwt70Y1nu1PWsRGDva9bVmdxKmeW3UvrU6Mz0IsPSwAkG1G1avTdJkv/zv761vPJiqq0uzHfdHWWWcz9XE5CmpQ8PqYn4W/F3vyFlJ9UUsiSy6qEwoeFBZT6KhGkbvr0fMr3avrDom3G2LFkbFsH2l7aOqBmafcjen+NWNlRONBaOOnRfXi3vrW19C//+vs//vM//fjjv/z2t6GJCVtxibShucBi6++XVSlNLYtb8KvtRfe00YpoV9an3m+/XH2ypFCNfNx593H//eKT2akFjz+6F/h+t2OkoaG3pl/fXdNRPr811TbYkJrLc02C/fK2x02lrZ01Cytj7d11Dc2VPf0tPCGNxiHduHuNwadPLo41dNRcvv3dtXvnL98+d/n2uYfJt61Og2sUGpL1EEmYn/7s7/7+f/+vc+fOJeNxDB7rys2rd2Jv3Yq5cfX2+Ys3v4nD37qHuRZHunU7+cIdzMUbSd/FUm/ep9yIwV9OxJ0j4b+jE65wCDf4mNu8hJvC5HtScoKYFCdlJf2VjmXn4y179bqtct1WuWotX7KULJqLV6CyRXPxjD5/3lC4bC5ZMRWvmIrXzKWrQMk6ULxmfLRsKFg05M/p8+YN+ctg8QZSueGqfequ20Cql80lM6qc/8bIZoq9k2XrYFpaqKZGkqGeoH+M19QmKaviZeUP5BUP1TWJhgacqYkANBOhTirSx4J7WFAHzdxBNbaSNA14TQNe20gwtJBNbWRDC1HbjNe1EMxdVFs/2zWcMqYQT6ukE2rRqEIwquCNKgSjCoFHLkQGuGAX09RGNbWRgQ4y0EWydJF1tVh9Nc5Qg7c0UOytdHsr1dJA0NUmmx5j9DWJusoEfVWisSYZqMPaGsiOFoqngzjWiZ/uJs13E+c7cQttSUvtyetduM0+/LMB/NYQ4ekgfmMQsz6EfSonPVdSX8iIr2WkNzLCGxn+gwy3rcDtKDAfZUnornVXiT3UkfwA88BA3VaTdrWkPRVuT4U9ZaSWgN4afTrygYZ0qKMcaMmHeiqq8jgwMT4ZGYc6CpoecGRgHJqYXjPTb6b7ACqabx4wknxGitdE9Vt5AXvKAcAOoJ2OqCUDpJ8B8i8YGbVzAxAnaEWrj0+7qyIWStRCObFQj0Fq1EIJm8kBI+nIQPCaKCGIGbJxQnY2Os9FreyojfnZxjix0o+h00TWgJniA6gBCz1k44RgftAu8EHsgIUetJAjFtoxRDuBaBEzOWImRy2UsIkSNlECRkrQTP8M8yM2DlpOErHyIlYeug1G1UYnMPszwonYmGeMDMF8VGWKNhiH7fwIzIsg7IiDGUYYIZgehJkBGzto5x1auAF7yq6JHfakhdzSoCsVVeigMDu9SjqEEYfwxCM98UgjnrSwKy3syYx4coLO7CO7GI1vRZmKMjIIi0/D0O0iPyz2I6KAQxxwiP2IyGsXhh2SqEt66vVEBGFEgOblosEIPpDvhwSouyNoTwvB6VGHNIJIzpSuQVgcRtKOXZkhZ3rQkeaH0wJIesCREXRmBhwoI7MijswQnB6wSb2g2AuKfdBpoKsXTPGDopAtNWRL9UNCr4UfAIV+gOsHuGiurM/E8plYPhPDa6T7AabXdLp3/XKkJBxosYcqjFed7FWjAQKJhyrMgSJpdyR+T5ZwoEr2G8hBE/VIT9pTYbeVybvq5PfKhI/qpEOA9EGVuKPC+M001CV5pCUEjJSAnhwy0rwqQkBL9qmJAS05oKeEAdaRhuo38ba17G1Q+taW82m67p/fG5EWvqaQ9soysDNh+8Phxx//4w96YLCsVVLUwi5rF6aVE1IKE3NqqIWP2RVtoqoOSUkT/1E9p6yFX9TAFebFc3Me5DfQ02oJROk1tuhWfgFJKHiQhL2AY9xOZt+hZiQy8nDFremV3bmMtGRpOad6uKzD0GQZHxnQ1IwY6vX27tknto6hqpxSAYnz4Hbc+Z/86n/EYq4L0imX7n39Dxf+5tK9r1lSbCLtxn38+TvYc8msmwT+fTzvLkF4N45+kZ4em8y9/JB+vqCeb5uWOxcMiy/GFp9PvdrZAGCNFhhZ25qze4yuSfPUkt05qfuwv/zqw/T2p9Xnb2am56xbL+bMoPLt+w27U2+xKUyg3D0OyFVtMnnLH/7o399bF4vw5WUS0DKQkU7lcRPz8zgKZVt6KjldiKsrE2fmkHtk5bXtmXThXa22YXXeNAkNbozr5sABeKTW1JXrlpXOaqpcg4Xa1nS7svrpjM6sbXqUy64oyxgebreAOrvNPDc7sbI4NT2BqBRdHZ1VLo8GgodrW7PsY7LID+8+7K2OTlrU+n4bbNh4uiRXDWkNSpVeMaIeWFibml50D2t6Sh7ny4CBXnVHSUOBY9Za1VrUNdxg9+hTs9k3Ys7fvH+hrCa/tqlUb1HWNpXfjr1++eb5nMIs94Szqaueziedv/5NPP5eAvHe33/9/yRTYkdn4bc7z2GnhS9gXb128Ve/+uWFS+c5KQIyh/63P/27b6+cuxFz/V7CzZjEGzdiv7sRd+FWwoXr8d/dSrp45eG5WOrth/S7cZQb8bhfJyZ9TSNd5jHucIg32YRbPFoMh3ZPzE9kMmP+KiM3bVXrtsoNe9UaVL4AFC0ARX/OyCWgeMnwaNlYhDJyUZO7pM1Dpa0rwKNFU+EyWPzEXr7urHnqrtt01q5AZTPavNEhqa2Da2qkGOpJlhaqrYNp62CCrTRzM8XUSNI/xquqkhSVcSgjVdUJ+nos0Ew0t5As7WS4l4muXv+CkfpmkqGFqG8maJpwuhY80Emx9TE9Q4JxmWhKJZlSicblPI+cO6oQjClFYwqxc4gPdbOMrSRDC9HYhjd1Es2dJH0dzlCDN9YSLM0URwcD7mSALWTDYwxQj9VVJ2gr4nWVCeYaDPQYDzdRXa1Udyt+vB033Ymf6yIsdOLQY+RGD3arH/d/YyR5cxD7fAjzYjD55XDS+xHsroqwp8LtKDCHGvyBCrunwnlNVDQ054OauKsl7apxe192rYca/Nk0ua8mftKS0cvlGSMPTUyvgeY3MQImth9go3fKoIXtN9P8BmLQRAwBqH2N7LfygrD4k5kTtHwZv6xsVIBzdl88hv6k2TlBUKs+O2xlhSB6CKSFzVQUYMdmyrGZgn4cAig+E8lnpARBRsjGCdu5ERsnBDFRDJ9YmSdWesRCCQEklJF+E9VnYYRgftghOq1EtjBC4GmwQMTyJ0Z+hpjHFnoYjSCwc8N2Lhqhh0pyojZ+xMZB/ZonMPt7BzdqZx3D3AjMC8HciEMUdUmiLmnYIQnBf8FIWgimB+20EMLxWzl+Gz/gEO8YWV5YFBxNC30xbJySEhGEYD76oi7JsTs15EoNINKQKysynhcey/cj6VFHath+2tqBVkKi7RwBuwjt1UIxGXRK/IjoyCYIIeKwQ4Jmr6MOk7Cdf1at7IcEXxyQaSE4M4xkhOyoz0QSdUjRO2jUmfH9aE7EnRl2ZYRdWWFXVtidHXJlBZ3ZfiQz6MhAj5R+a+oZI9F6kEOz4AgQ+EFRyC4O2cU+UHBk5h2ZOD4TB617RJ/XSPca6aiK58hIQcWuR0bKgY6wq8aioQGfVIm7sof7srhDZSKKzAN54qEK49OTfEbqno78QU38oCF9NNA/GBivtJSPZvYLBeGNmnQE8rY11F0tZVdFQnu1/HqaX0cO6ih+DSmoJgXVpKCOtiMn7xtEe9a8HXf59lTD8QtVZF0FN4na2DHuhoKn+qHdubEfDrenJsCatrTmkRzXsmxyQ69ztvXpK2p70qu7pAV1LEFugrgQk1tBzikn5VYSC2upxY0sZtZdRvrtsjpWdQ2XxbxJpFxliGKxnJvZdbyq/tw2RdnoGtBvbEiv5leMlCnGBkfXjDJzQ7+utmmgsKE7v7YtN78ipbW/vLIhmylKxlDvibLoeHbslftff3Xx/8Vx7lOEsYn0KzcTvr6L+zaBfi2JeSOJff0++dsE1iV6eiw/P1lUiCcJ7yfRb7YP18mBvpfb63Oro/Or4z/8LjQ2CY9P21fWJ8enzDZEvrBi3/+08fmH7d/+4+He/os3bzb+z/+J7H96C7uMK+tTz14sjsjalarOzacTz7amrNAIbFdYoZHKinSJmMRiJ/IFhJbmotbHeaWF3JxHLHE+WWVrb5eVjqhqEGufbrAG1rSpu0rsqnptd/6Yvg7qyTZ3ZmhaUlecPVPWjt6WzKoSfld7aWtzqVLZ095eV19bJhvqtlo0dqvGZBhaXvFYrEPNHUWdQxVzyzb3hN5iU4woOxWqntl5DwBqtQa5e8yuBeSt3fVPni3aR4Hi6txeZXuXorW2s6Jf3VnXVtI13FBUmZGAv337waVk0n1JJndA3gE5jHnFGecuff0g8b5r3Ln0ZFEDqBMID7++8NXd+GtkTvLXF3/CkVCmll2zy6PtvY0MNul+7O0rVy9cvHyhd7i/vL76m4vffHPxV99d+/UDzG0aH/eAcOtq7K8vxvziWty39/DXriVdeEC784Aeg+Hcx9CvJhG/ZXBviyVxfN49iTghTZpMp9+kc+6whPf/74x8jtRu2qqeWivXbZWrYNmiqQidI5csJbOGgnlD4aKp6M8ZuaDOW9TkLxserZiKl41FC8ZHi+ZHq9bSNaRiw1W95apZs5XNG/LH5GlwD8/cSjc1UszNNEsLHWxlQG1MsJVhqCepqpLk5fGysjhZWZy8PF5ZmaipwejrsYYGnL4RC3WSrV00SzsZaCHpG3Dqehw6RBpayIYWoqGFaGwnmbuo1j4mPMCeUqbOqtPmNGkzKvGEnOceYrkG2Z5h/rhM5BoQ2LpYQAtJ30zQt2CNbXhzG8HURDDWE0wNRLCV5uxhu/q5tk4a0EzQ1iSqyu8rimNUpbGGinhLTbK9nuhqpoy2E8fbcRNtmKk2DJpCt9aNQxm51Y/bHMQ+HcJuDuOejuCfygmbMsJzOfGVDP9qGIsy8myO3FNhdxTJu0qs10QNQ9xPRsYHFXlXS9nT4PY1GPShjETfJy3xSE8+0JI/6Sg+C8sLsg5MtE9Gms/ADJjYITM/YOb5LfwAxAuBnICFETRRUZO+z0jZ15COLOwgLPaB/KCFHQZZZ00aaJlGFGSeWNmfbZyQhRkA6FEb/zOSgjYGByz0ACrq+cLIiIkQMRHCRmLETA6bqQEzJQDQ0DkSHePQk2cYZH62sT7bWFGQesbIAEDzg8wQLAwh4oA9xQvxQzbeab6djRMFmVGQfmyhn4AMlJFRkImmqEdgXsTBP1O4HNsFpzCGmBEb8xhmH8PcE4QXRfhhhBdxiiOeUxd/GEmJwIKogxd1so4RehShhmBqCKYfuwUBG/vEIw04xAcW3g7ADo1lRCYyg05JxJl66v2H+UE7L2jnhGAuqoYNuVL9cGrQmRkZL4iMPfK7MqMuacQh/PM5MmAXoQXIEac07Erzw2IfIg66pAGn5MgmQDu2ThubT/NaT40rIRvPDwkC1pSgVRK2p0cc2RFHZtAmCtlFUYf0xJUedaWFHakRRzo6R4ZdGSFXVtidjTLS68j02tMDSPqXMhBJABKfPmuK18JHZ8dDgHvaiwmLP5k4PjMvYOb5AS5KSq+RiU6TaA0kephE83d8AO3QQDoykg8NhAMtdl+Z8EmV6NMkhfXYgA53qEz+pMTuq/F7OuqOnvHRwN0BxbuOrM9PWvcmaw6mqvfHyz6Nlx16it6aU7ctqR/0vLdqxkcNY1/H9BrZnzTUAzXlSEXyKfD7MsKeju91Fn//dOhgbWh/S32yjewvKueGi3u49zuoMcosnr4yH+xvMak7ekdKWobzHPMjK28ReE7WrSl/1MDPrKBxM+Npkju0lFtUwbXUnPiCcuKjClJjp5jEu5ZbQX/ckpqVjeXx7zF5d5KZV+hpD2jS2MrO9EFt9dwTCzyjqO7OzWtNb9HVtchK2hUlJY3i8hZpU29ha19RRUN6SiaBLUhkpSRh6XcJrPtkfvwDwrUL936JYcWQ+LGJtGt3Md8lM25RRHFEQQyOfzeeceU+6RxVEpNWShkBGqFxRedwtdzQY7DJXn1cW346sXPw8uDo/c7umyfrC+tP54PBnbFx89i46enG6P7eetD/7v3bJwe7r3/zORiJ+rf33r14uf7qzfra2ozdrjMZhuxW9cHeM5dDN+o2vnuzYrOrLKBsYLDZalNOug12aLih41FRgxQYHZEZm+qbMg3qFsNIg13fZda0QNpGzUCxU1dr68sHWqW2nkxTZ3pnGaO/QaLsL3bZBlob8oYH6of6mprrS3s7Hw/3t4y6zYBxeGwc3Hox5xzTd/RWDSmaO3pqRuQdGt3AiLzbatdPTCEa/fCRf3tsxqG3KLUWmWvKavOYptdGoVGjYxqafzo5s+pSmwdauqtyi8V3466U1uSOzsLLmzMDyu6K+tL0vDS5Tmaw6BdW5//jx39r62n6xXc/jU2+xZFQLt76ZVo+D5kwN3ZU0rn4h8kx31741fmL52Li7vWrBkvqyy7dufgAH3Mz7sq1B98l02OSaHduxJ27cO8fbiWdT2DcuUe69oB2K4Z6iyxJxgvuPKSex3GuM0UxTN4daUZyehYWR76YSDjHEv+VOXLTVrVlr960VW1AFSuW0iWgeMlSgh4mZw0Fc/qCBeOjBV3BkuHRKlCyBpSsGoqWdYWLuoIFXcG8Nn9Wl78AFK5aS1fsZevOqi1XzRN7+YKxYFyR7ugTQB0soIlqbqaZm2lgK8PazrK2swz1JEVFkrIyUVGRoKhIUFYmqquTNTUYbV2ypjZJW59saSdCnVRzG8nUTDQ04jUNeBSQ+maSrgmvbyYY20mWbpptgIEMsibl4imFeEaVOqMSTyr4niGWe4A9OiIYHRa6BgT2braljWJoIepbsIZWHNCKNzbidXU4XR0OaCbC3UxHL8vaQTU14TU1cfLyGHnRPUVxjL7sIVCVaK8jOJuIkx3EyU7CVBtmsjlhpjVpqTN5vQu33o15NoBHGbk5jNsawW/KCBsy/MYw7qWS+EpBfCsnvJZh3slx2wrcrhK7o8DsKJJRRh4ayH6Qi2oWdrWUAx0B7U/4pMMdaQl/enqy10A50JL39f+NkV49w29kBcy8gJnnM/P8IDdg5vgAmt9ADhhJIYByqCNuK3B7WrrXwj8y8/wAMwDQIxZGFGT++UMZGTQzfEYqWgAStPK9ZqYPoPrNFHQTG7VQUEaGjfiQgRAGSBHgvzES9fUHrdwQxIrY2N/bud/b2SdWZsRCiYL0kIURsjADECdoSwnCIp9ddGQThGB+FOEfw7yIjXMKb5B1AjKiZloIoIQsjCDI8IPMiIN/4k5B002jiOgzknJsF4St7BDEDFsZUTsraueEYU7QzvHbuUFYGHKlhtxpIac06kg9dqScMfLYQQsjtDBCi7q4QTvn82ia1y78ZBW80dMOHeLQWEbAIQ4h4hDyJWoV5kcc/KhTEHWLUEYGnGkBR0bQkxvw5AfcWcfutKgzJeIQRRyiY6f02ClF2zkCdhHKyAAi8SHigDM14JR44RSfXRSExSG7CO2MRBmJYjJk46EJ5kGrJAJnRJ05UWdW1CFF/ZEoI9E+rBAs9cOpAUSKblmDzsyAI+MQTj+ypQYdqN5VGoKlETgtgqSGYQk6NaIRBIcA9wjkoyOp18L3W/h/wUgUk+g0ieZRoIxEVTYfNbhdHX5fiz/QYr1ajF+bHNAk+ZRJXjX2QInbURI/amnvjfwdKO1wvMS/2PzDB/C3B57PH+2+La1/Qx7ZlB3Ot72yFb2zF7wypX20pO2AqXtm0QsZ+Y2cvKel78qSX/bEvdUJ9ifqgq/0GwvD89ODy7Oy13OKp+bmxa780SqxLotVR48v5eG7G/IGR8o6hx+1Dz2q6cworOMVN6XkVHHw/JuxxHO3E7+S5uNae7MGRgpVmtKurrSKKkYS/tv8EnZqOi4u7uu0TJw0j/iA8t2jRmFqKalLWQp7+sxQO4R0G5HuxpHSqr78Vnlpp7Kitiubm5aQVcSobExraMvLK+ZIs6gsfgKNF89JxVEECbeTL1yL+/Yh+QaJH4uhX48lXEqi30xk3IynXcdy7yWybrAzEonC29IiSoe8DPIo4DHN6tbM6+2NxQ3P6tbUyvrU1Kznyfry6tri7s67d++efXi3sTCHjI8ZtzYnlxc9r14sj7ts0xNuq838hz/+Pnoc9PkPIpGjFy9WfYcfBvubFbJOg25Qp+lfW5va3X3x/uOmQtXX1lYN21T/9eNvXu4stQxVDupb5Pq2xQWr3TKgHqoHNB3jo+rBgdKBzjzjYPGcodHTXzA5s4DswgAAIABJREFUXKCtZRpaxeOG2uEWqVFWNdBZqByq1Slbq8rTLcaRMRcAGEfU6r6dvec//vj7F29Wm9urKmsLWtprB4c71NrB3v4Wg0kO2XTtnY9n5j1L61Mmq0qm6xvW9NhHAcc0tLA5tfZqYXpt1Daqb+6p0lmGIKeGwcfPrY7+64+/W96ck+aKa1qrV1+szazNdQ/0eEO+py82mjvr61orOwYbKhoKsbTY8vo89wxYWJ4Rm3QjDnPv3KWvv/71P1y5ealzuCO7LPPine8w9LhkemwM9urtxPOXYn5+OfaXF+9/dRv7XTz9ViztRhzjzj3Kde4jenodP1l0N5F7jZOVkFtBb+zIqG0S88T3sNTvKLzrf4WR1soXSO1zpHYdLF8CilcspWe61hl9/qwuf95QOKvLn9MXrJiKV03Fa8aSJW3hvDp/Vp03p8mb1eXPmwqWweIla8kTR+WWq2YdrvhzRhobqEAT3dzMAFtZtg4u1MY2NpCVlcmqKoyiIklZkaCqTES9FrpaLMpIcxvB3EYytRDQfkdTM9ncSkXXrbomvK4Jr2/BAx1kqIcKDzBd/VxPP3dyJGVGKZqS80eH2WPDvEm5aGxY6BkQIr1cWxfD0kYxtxHQp6vHqmqSldUJunos2E61ddPNbSR9fZL+caK6+qGqNEZV+oWRj/GjzeSJdsJUF3GmAzfVkjjVnLDQnrjehdvowT7rwz0fJDwbxm8O454OYdeHsOsjuE0Z4ZkM91JOeCsnvJFj38lxO0r8gYbwSUvcUSTvq3G7atyBjuizcI4A1o6W9oWRmC+MxB1pcahN7UhP8hrIBzrivp7kszC8IGMfoB2YaId6us/ARq9KXoCLdhZ6TVS/gYyeMw80hG0FbltF2dMz9/RMv4kRNNLQykmUlCcg6wRkHUOs7+3cM0Z+7xCFbAKvmek30wIWtLiKFrVQohZKFCAemwghAyFkIgYNJK+R6DNSgiDzNEMV4vhBdghiha2szzbOZxvrVOMDsSIQKwKx0Y2izyr02sReW0rAxkdLSMJWdtTK+WzjfIbYUTPaGk0Lg8wQxPSB9KiL//2o2G/loIxECzqidi4qEYraWWGYE7KzAza218r22/hBpyTokgZd0mOnFGVkxMGMwrQoQo0i1IiDHkJYYQc37BT6EZEXFn0AWNsgN3AaIJeKMhLdhZ4xMuIUh1ypQVd6wJHhdWR6nTlBT27EmRpxCFFGnuXGhWEJ2vgYdqUFHak+ROxDxEcOsQ8RB9BaK0dqxCEKIykRhzAC81CdETpH+iHh2RwZdeZ8dmeg3zOC/KkzMgRLfXaJH071I+l+JN3rQF+mH0kPu7IijnT0688slWehBwGr0GvheSF+EBZFnNKoQxoABcE/w+QZKVH9zhHAODTRD03UI4DmNdO9IOODlrCtJ+3qiQc6gleH9WuxPmXSoSzeryEeacg7Wvo7LeeNQfTenns0Wxd6ptx/7Qn4tnbez7595nz9BHy9ovu4pl1BGl6ONj1DKt6PVb1zFm0aJK6mhzPdmFc65mtZ0nTTjbFO7II5f9TZoNBV9SjKhlQV6oH8RePj1eHi9d7Ctf7SVn48487PC6X4+sfi3qHiPll5W/+j3HIWNzNJXEihimPvYH51O+EfVMbHH/cm19eNSwtyxWA+jXj+xrW/Z7MS2Ky4mze+YnBiJXkkkiimVVUKTg64Z0cmJ4ftlrb5GdXzF46nb129mmoF1FrZnlVYm0ITxtL49ymsO0TqrZRUbFoWFUe+lUi8wRJjkukxl2O/uXz/3B3MZSLvAZZ+K55yI5F2K5l5N6tcoEX6nAu6xZdO27R8O7j+5LVnbM4MuVRzS56ltXFkXL/2fHLxyeTswvj8wrTL5QiHAqDF+PbV+uHBa6W8/eXz+YUZx5PliUkPrBwZBABganp2bW3tP//z3w8/7ep1ytcvntpAfWtTzcSoDQQ1JpPC5bLoDCPtHQ1VNY+6ex4vrrj3Aq97lE29sseQbXh92fFkAR5DVICpd2rObEUGJsZl755AP7wa3R8bfm1tiCzJnlkbx+SFtpHCwSZJbRG9vyNPPVKLQENTHiNgGFApuoaGW59uzf/bf/4u+jmoVMuKSgoqa0rbO5qmpkedLshs0eqNso6uegBSTsw5tj+9Al26EV3P4tNJrVUBjZq04Ehb/+MRXRc8btQAA2pTf21r6ZOX8zveNxaHobyhDHRD//rjv7/YftXZ1/W7P/xT+HPICOq33j5p7Kp6VJWVWyrpGKyFx/Ultdlx+DvJxIdXb1/86uufnrvyKz2sremquBF/GTWnYlj3YkmXLz/46mrcz+/ivn1AvRxDvHSPfDmefTeGej21RpjWJL6fcvse67LgEb6sWfS4I72shp2Sdp/GucJLvft/Z+SWtfqVq+Gls34drFgCStagijVbxZKlZMlSMqPNmdHmzOpypzXZs7r8ZWPRirFoUVMwr8qbU+YuaPOX9IWLhvwFY8ES8GgZLF2HqzadtU/slfOGwjF5BtLLB1sZ6mq8oY5sbqRaWuiWFrq5maarwykqEmRlCcMlccNFD+VlceqqJF0t9pSRdUmGJpy+EaurxwItJHMr2dhEMjWTNQ14XRMR3bXqmwnGNiLUQ3cOcJx9HHcfd2JYOK1ImZQJRgc57gH22LBgbFg4OpjiGhAgvVxrJx3soKDP0IjX1GDQCyjUTrV30cE2sqEBa6zH6msSNeWx2rL7+rKHpsoEWx3O1UzwNGOmuoiz3cSZtuSp5oTFtsSNbvxWP2GrH/diiPhCRt4aJq73Y1f7MRvDhGcKyjMZ4aWc8EZBfCPDvxnBfJRj91S4fTV+V4k90BH3NaRdLQlt3N3X03Y0xH01muOFOdRgjzTJZ4z8pCcdGFDVH/XQwj4EmXsm6oGJcahn+kwclJFnxfc+IzVopnt1xC8bWuqelr6rZ+/qGAGAedrJbGagh0l0gjyxsr+3c0MWpt9EO7YLvndLInCKH2SHICbakxwF6RELJWKhRAFyFCCHDISgkeDT4o+0uCM9KWChB63sgI3tN9P9ZvqZMgjdnUbNtM8Q88TKjlo5YYjrA/leMOXIKvHZJX5IELYL0fXp94jgN86UH2DesYV5YmVHQeaJnRuxsX0g/dgt+H5U7IOYqJ3js0v82ZVyDPMiNjbaF33s5B87BBFYELTzQkhKxJMWHcs8Hs08caceO1IiMC8MsyJ2esROjcKMY4QZdXC+HxUHYN7xWEbInXbkEG9bOMHR9O8ncj6PZqBujRDMD8HcMMILI7ywExWmSsKutKAz8xBOP3Jkhsdyg7AoBPPRlHM0bRW99p2m5DilIVeqHxZ77UIvnOJ3iENOacSdfuLJOHanRZyohpYfgDjoVdIHcX0gPwCJzxh54s4JwVK/VRywi0KI5MyXGUCkAUQaQNJ9cJoPTvM5swLunIgnL+zKijgyw0haGEmLIulo0Cta/nwalf6lVCTqkP5mLDsMS8I2ccgqCkLCL7z88ltkYqDRFgcGstdMD9k4EYdwz8zct7D2zMx9I/VITwoY8CEdxq9K9utIh3rqvoH1Xsd+qeW9tmQdTjcEn2uDh2vvt9cXV9xvP6y8eD7pggeXptVbS5qVsd5lV/PrmfZnropJGW+o4BJQe39FwfwA8iY6YoyNDx2adJU8t2eksG2kSG58rJaVIYryqaHiDWXFlq5utDe/o5DKw19obZDKZFVNrVnFFVye5AGNeyu7hCrMTLwR83cY0ncKTaXT3SUfylcM5T0uJ1Oxv0x68HVczK9JhJs3rv8sDnMhp4wtKabk1vMUYCPk6jSbG6cnhmcm5TDSE/nNK9Az0CGr6FBUCnMILEk8lnYTz7hNZcXiyLeS8Ndo7IdE5n2aICGBciuOcvs+8UYs8Vos4UoC9TqOHZNMv/uQeDOrNAUcVU2u2QyOIR08EP7H7ScvJp68mIJgzfzS+O//+L3GMLC0Mbm+ueAPHTzdXJudnZ6fm0JgELZpNzdm1Kr2Z1tTa8ue18+XbBbNYF8nYDLAMPzy5fP//K9/fflqc2lpanV1dm5uDDJrXz5bs9tNNpvR6YIGhjsU6kGTRTU43CpXdZhs8obO0txHPAs0MOZUw+ZBo6ajv68KgodnFswQ2Dnvlj2xD6wZW6PL+h+Di8EV9QpQu2pv7a1iNRRR2mqEoL5pyqMGDf1Wi8wGKUpK01rbq2YX3Z/8+2qDqrKuor6lrryqGAD1NgSAEbNCOdDUUuVwW9582LDAWpm2B7CrrB5Dl6ylX925sDltGzW29T/2zNqKKrOaOqtk2p7ekRazXTM2h6w9X9x89xSZdOhtBscosvp0bXp2wj3hBGz6AXnXUWj7yfO5ssf5lY2PuGn0GMzNh9g7F278+vy173hp3MrW0rSSlKtx315P/PYu/hKefz+ZcwvHv/uAepksfoBPeXCbcOEW8UIc785d+lVpbUpqo4SYR+CXMmr7Cxv6cour2PklxMIyctYjbFbJX8kQeOFo2ELqn9rrnkDVT6DqdWvNKli+BBTP6fMW9DkL+qwFfda8Lntel7ugK1jUFy7pHi1qCmYVObOK7BVt3oI6Z06dvWR4tAZVPEUeP3M1bjrqVy2Vk6ocexffUE9RlycZavBQEwXuZCBdTKiVrK/HKqviZWVx6mqsqgqjqsLoarHaGoy6KkH3GKOvx6prk4AWkrmVam6lAi0UfQPB0kZDP9DV44EWCthOt7RRrJ10Rx/H3S9wD/DGhoVTCvGUQjw6xHf1c9wD3AmZyNXPRYVCYCsNaqNbWqjmZor+Md5Yf3qShFppjm6Ws5Npb6Wa6rDainhlyX1d2UNTZRxQFQ/WJsGN2NF2/HgXYfZU1IpZak960ond7MO/GDoN2UFLPzYHiFuDlK1BynMZ9fkI6eUI7s0w7oMMt6PAoVmXB1rqjoa8raF6LbxdHf3QxNzVUnZVhE9a4ic1Di0eOlIleLWYIy1uX0s4AJhvtdS3euYeJPpkTdk1sQ9MjD0d9cjE8QNc9E9b0MI+qzj2m6heA8VnYhyamLs6+r6J7QVTvBZ+AGCGAUbIwgyCTPSeh2pcP9s4UZD52coNWZghkHPsSAnCwohDiHo/vnj/qQELNWgiB4wEvx4XMOADBrxPhz3U470mkh+iBaz0gJkSNJHDZipK1rND5m9g1meIeQyxIhA3AAq8oNhrTQsg6X5IGAJ5YYgbtfHRaPXPNs4PMO+zjXOMVjqDzLCVfSpYtXHQw+SxQ3DsRO0c3GOYe4Lwv3cKT5ynS0v0NHjiSf9+LDPqknyR3nAjMC9kZ4et7BDEisA8NL417JaGPek+V+q+NWUH4EbcmVFXWtghCSL8EMyNOHlhBzdo5xy7RGiGQMSdHnSkBpxpQVe6DxFHnOIQzEcXp1Gn+MSdGv0SjoMWPkddkrM6ST8iDLqkQVd62JVx+hypYRi1Y/K/aGhFYVgSgMRhe+ZvJ4qOPYUhR64fTvPDqaiPM4SI0awfP5wacmaGXDlee7oPzgo6cwOOHD+SHYCzg0hWyJH9ReMqDcJiVGcbtInQq6TXwg/bxN97MgOI1GeX+CCRzyr0gXy/hR+0cMMQP2RhBwCm30Q7y6gLWBghG89nFeyDvI8Af9vA/qSj+LT4gCbRp4r/pCW8k2P2jPRdgPVSQT2wZf92vS/yTP1uHTg8WF154nn5dvnw6EVfb6VWWW+ztE9PKR22Vpu2eMZStApkQ01JyrIYdy9lC5SMDhNHau7aFKJRa3lHq8AI1C0tG+xQu93YqOnKA/sKXPLSGX1NZxGek/QP2eKHtZX82ipeURGZSPw1i3WFTD0Xn/iThw//LhnzMyr5G6n4Znsza6CLV5xzm0X5GQXz1f07/zP+wVf37v2MQLleUitpHykfNjWMGOoM9pbe4cKeoYLnb116a4cCaPngX4cm5XpnX8tgGTUlLoF0PZF8g8i8H4e7iqHdwdLvJlJv4zixWPb9B5Tr8fRbCYzb/BwiRRhfUJ2qMPdWtjwa1nYvP53qHWmqbix88nxmahFZXB3bern0cfflyQ/hj7tvh+W9gyPdO7tvQmHv7t779++fb24uzswiCKyEwAGXQzE+qh1zaxdmbZB5BDTJ3Q5wesL56tWT9x8319anX75etcG6uYVRt9s6NgbrtAqdTlZUkpWSyhBmMEuqs/qHGoflza1dpfXthWxxohHqWd9yjo+rPC7Z7KR2clQJW3qmXIoJeBBSNKy55O7huk1bz4K+dt3WPKasaMklyJskS+6+95vIiw33xvLo1IR189lEWYWkobHQAAw+eTmPzFgLq3OG9QMNHTU6s2pmaWJ0Amlsqm5orPrw8eX0rKu+uUyh6Z2aQ1q6a5p6awf1PVNPxqBRc+dgy8TCKOyxzC66TaCivDoXgGQfDrZmVzxLm1PwmNniMDgm7B/3349PetweRKkaGZ9wzy1MT8+Nv3i3qYGUWGbytYeXkumJ9zB3JLmpjb2NHYoWogh7Ke4bXj41vZIjKqax87GU9AR6FjatipdaJUgUxMYwbsawbpyL/3lea+YQPNAgr69ozy9pyGjvLeoZelRQSkrNefiojlbdmfJX5kikfgupf2qvfwLVPoFq1601a2DVElC8ZMxbNGQvGrMWDJnzuux5Xfa8Nn9em7+geTSvzp+WZU3L0peU2fOK9DlZ1oI2f8VUtmatfgo3rTsaVi3V05o8Z4/I0sQw1OCBWjzURIHbqUgXw9ZBNjXhtXXJmhqMpganqMCMlMbLSxMU5Q+VFXGa2kRtLVZdiwFaKKZmMrpl1TcQ0E919Xh9A8HcSgXb6WA73drJdPTxPAPC0cGUCZloRiWdVqaOj6SMDvFHh/jjIynuAR7cxYba6GArAx1hgSaqrharr8MZarCmOjzUREHamUgrw9pIMVZj1WUP1cWxurKH5uoEsDbJ3oBxteE9HfjxLsJMF+EvGPlsmPh8hPRcRn02Qnk2RN0apDwfoD4bor4YoT8fIb0cJpwxcleJ31UR9rT0bQ31o5bmhQS7OvongLmv+RMjD5XJXmW8T5XgVSceaXG7WtIrBfGDmf8RlLw3i96bBNsmjg/kByDekYnjM/OCFm7AzAqaWSELM2ymB4yUAEDzmqh+gHkIcPb0zAMT78gq8YIpQYCDdjqGreygjRW0scJWVtjKOoZYEQvjjJFRZ0rALggi/DDIPE2eA2l+iOYDqQEzxQ+QAwZ80EgIGQg+Hdarw/rMRL+V4rdSQgApZCKivVchkBYwo6JWyomFGjGTwyZaAKB7Ae6hOeUQTPPZ0n3mL3S38tBkgLPj6ImVjSbEoiHmEZSRCDfi5J0GAiDcMMyJ2rloHN0Jwv+S2iqMwClRR+qJ+zSIFdWmovvMMMQNQ9zT4HJYHHKlhl1pAWfqgU20a+aFXRkRpzSEiIOn8h9e2MENIZyoMyWMCCLO1GN3WgCRBJ2SoCvVBwvCTmEYQfs4hRGHKOoURx2pqMA1DIvRHexZYkDALvA7JD5nWtCZGXJlhV1ZIWd6BEkNIykRh+hLvk9KGBYHIHHQKv3e8+jzWHHYVRBwZPkd0oBDHHCkoAHrYUdq0J4acmaGHNlee6bXnhlw5PjgLD+c44dzgkhOyJEbduaEnJlhJCNoT0Uxic64QSjFbxEEoZQwLAk6M72OdD+c6rWl+EDBkfnUBxIGOREzOwDQfcbTgLrTICeb8JM1ZReS7lhEnwwsv44U0iQFNImHBtK2lnhgou0Z6e+V5ANQGp1t8i71b00NPN+wrqw5n71aWHniGRyo1Wtbu7uLrMiQ1tCgkxWMmh6tWvLgdqKy4iHUTtqwZzlHqMrmBJtSOA6W9rZwZYO5sLVNJa+AwfYJVx9srOuv53dVkNsKk6qk93jE8yzKpazUB32d0rJHmAzJbRr5F5jE/8Ug/7KqFFdVnJSXfrOq5GFDVXxx7jUx9+eNVbiC7Fhc0ldszi2bs981oW4fKHPPaXXW1h55UdtAbnEtu7wpRQt35lYKPEsWg2uwuDGVIUkkC+L4mWQ8OzaBeOt+8pU40q148u0HpOsYVgyWez+ZfQfHi0lk3iKnPEwv4dZ3lzhnwekV967v7X/9+IfjH46m552Rzwfb+y+co+aF5amF5anoSejgcHd6Zmx+YSoS9W88XXG5oPX1ufWNaYdTMz6mMxo7nMgQYGzXqFrGPBqtqgMwDNgsKo8LmJ1GBodbjeYh15gJdhkdHkClGtTpZLMz44WPsh7E3bwXfzWBeEeURa9ryC8tl+QWckqqRCxRXL+yZuOlc/dwadQzND0un3LLXJbuGadixqNxggNLo/oJXe9wRaqtt9AxVDhSwR2p4k8Z6n57NP982fzhxdTa0phS3iVTNBpMnXpdJwAOueet42tOy6gBHDOqTCNWN3Dg34n+JqjWyQeHep49X3v+clVvlIFW9cSUrU/WCrjUc8+mnn5Ygyet24cftw8+2B1mpwfsG2iG7EoIVjlGdVrzIDJmdE6Bs2ujOlC+vDEL2QEQMq2tLtsgq1w+MiIfjHwf/s0//5BbkYvjYNNL0no1fX3qAUGWQAUri1oKeAXMss78zFohNSORkBZHTE+UVgtrRipym7Mp2YRYzt07zBv4jMR+W5dzBR5fcz95M++aMvQNVbR25TyqpLJTb+F459MqsH/lHgk/3oQfb9ge/zkjl80lK0DBsil3yZSNMnJOmzWnyZvT5M1rTxk5NZK2IM+ck6fNjmTOa/LmtY8WgbI16PEa/HgNrJnTF44OSG1tHLCRanlMNNcTrS0kewfN3kkxtxD19VhtLVZdjUUZKSuJl5c9UFbEqarj1dXJmjosOjWiE6SxiWRsIhkaibp6vKGRaG6lQh0MlJFIL9czIBwbEk3KxTMq6YxKOiETjQ0L0F2rZ5Dv6EFHSQYKSFMjBV3qGmqwxlqcpYFka6HZm2lQA9lUg9OUx2lKHhgq4s21iVA9BmnCeTqIf87IxXbsUnsSao7cGiI8GyY+G6FsDZM3hyibA+Rn/ZTNAfLzYdqfM/KjHLujxO+qCLsa2p8z8sDE+AtGHn5h5IEWu6MjHY9n/fNmfXS2bBfO2IUkB5DwCOQdWdhegIv+7+8HmAGAGQDoQRPVpyeFLAwfQAuYWV4L78DI/gTwvbZUv1UcMnPR0uOIjROys8MwB3XfR0Fm2Ew/gTgoIyMOod/GD8C8CMRCJ8IQRA9Y6X6IhmaUh0zEMEAKmYgBA96nx50xMmwmh0zEoIkcAigoTVFGRkykoJEQ0JN9RuqRifMJ4KOMPDJx/QD7jJFoD3PIctpVeWzjoG1cQZCJdn1EEG7YwT0DJDoXRr60Wp51ZqH54CFYGHGKv2CMj4aeR6y8M0aG7KKgUxJ2pQVd0k928T4oCDkzw0haCBGHHIIwwkPj68IObsQhDMH8iDM16kJZJQ44JV47P+QQnA5/Z51ZaI4rOk0iKWEkJWgX+K08v5UTsAt8iNjrONXaoIyMOqRRpzjqFB+7RGFEELQLQnZRABIHoNSoI++HidKo51HQmR1wpgWdkoAjJegUhd2SsCstgEjDrqywM8cHZ/ngLJSRASQ3gOQG4OwgkhNyZKOMDMHSU28lLEEvlH5I6DPzvRZ+wJHhc2agefd+SOi18HwmltfIRDu3wyArAND/5AABGH4b3wtLDpGsT/a0IxPHryOHNNiQFuc1UA5NzEMTc89A29XQ9s3CfeTRe0/Dy9nBmbGhrecTH/bWDUB/R3uxRtVUV5PaO1jZ3pXb1yaxyrNWgLzxAY7hMdbcQvSMMHUtcbL6eGU7Wd3DL819kJ8d31An0KlrHNbOZ0/Ms+6eoaaU9lIc0C0x96YVpz7gEs5lcG8YhnM7G5i1pUm1Zcn1lbiFyfYX6/K+NnZJ7p2BTqZBLhrsIJflXXVZSty22q5WUWUla2Ze+ymwMbUMzK6ZTUinyvy4plVc3sDPKqWkFVNzKvjpJdz0UjYzLZkuTqKmJFAECfcwV2IxV5PId64//PZWwoUbCd/eJ1xNYNzG8WJIotg4+tULMT/LrhBmlvCLH+c099ToIcXTZ0v+8M4n37t/+Y/fBiK7AKS0O8yecTgQ8oajAa9v/+WrzWDoaG5+Uqsd8XigmVlkds7W1VlaXZ0KAB1GY5te2771dHTcY5ieAMfdlqUFj9kky8lL6el/bLbKJ2eRyVlkcLDTbNb87nefx8aR7FwxhhzLEOKausvLKqXZucyCYn51Q0ZWEaOqKV1lbERcgwMDpW5kYGvFPjuqNmvaAHWr2zrybAFZsisdg7Wbrn63oqSvhGXqyHFrqtfGBpbGFWtz4MKM43Hto6KSFMg2ZDL2mKFhi0c7uoKMLjn0iEoHKh0T1qcv197vvR6bdPUOdDpd0D/+U+T9x2cG04gFUk4vuZBpsxwcmlj1LD9fOAx92jvamV0Yr60v7e5tmJiG+oca+0caekbqZdouC6JxTYKTi66ZpTG5asho0gb83sNP+8Gg//hz+PWHV/Zx27BhOL0krUfd+88//oscULKl3KU3y9C0pVPT2q6q5xfSY2hXcZIEYSkH+f/7uremNNI0DuDfZD/BXmzNxexOza5lNlEjEMSgIgcFQUUgJDHxAB5glHhWDqKC2jQ0NPSB7gbEAypOopOoEzU7mVSSSaJy6AbiTs3U7uzhbqv24nWsrama/RS/ep7nff//p6Q3viDqEJXLromNde02rYOyr57ED9/tn7w//Os/zveerzzsVSharhkeCtX3bsgMZb+/9ZtfNfKAtDzDLf/HyB2/IQ3rtyHj1vKdHfjBDnx/y2u4MnJ7QZeGjFvL99JI1254cJcY3Av3pwOdydk2clyG2cSo5VZggIcO8fGxWmJChI4IYWu1p/eGp7dy0cyDBvhQH883UAX1V3rNf17qq/JZ+aGR2uXBasjCC4+Jg49EYMsKjAyPia+MjM5IYw5FwtW8tqDa8Ko3vGowRyZm5YlZRdwlZ+xyclISGa0HQIZstwNWQcAqQAb5QYvze4xcAAAEx0lEQVQgMiwCRuLDtWGr0N9XCfdcR8wV6GBlxHqTHKpmRvnAyNSkYHuC9+U478nEZYDAgYt/OCs4dNcczAr3XTXPnMJDe82+QwiMfDEv/Ms8/9U8Dxj5FhK+Xb79CyPfLYuAkWeQ4GypGhh5vlQBjPxbuvM/L8Y/MPpvQsozSsvFtRlMcYZKrubIXKghi9TlguI8Upv11xQiDcDIbERxGpSehhQZvC1PqH/NSNA3+b9GZnF5lrjMPb8yMo/XgemwEKoBX0HyyK1cQJBFhVlMlMNri+FaLigEvYCXSXU/G5kPCHJwDTDyDG0CRmZC8jwqvdq1gphQFq0DRl6QshLeCB5VcpikQMqAkUVKVqRkINmHwyQcJgGzJovLWPyytTiHNWUxWZFpKcaUBaqJJeUcIS+QihKhKOJycLlkCWWebuGYVjbWek5pzggVS4OpS8XRTUX654hXRl6km1lSXqDVReZy55ljlBlSwVKKIt1cYlqKtArksnKkqkRrLmJtJVpzZWQWk10ZeU5pclR7ntZyTMcvjAQNXxypYnF1HtNwpB4YycUMbKwdGJmnlVyspZTQckx7Ma4vxY152sAydwrxu3nawNJGYCTYuLK0tkBpC1QbeO8DjCzRrSyhyoTkp0HpOaE5i7ZedsLgyhzWxIZluVBjPtRQiEhLuLQQkYADMxtpyGPSLC7P0epc3JihOzIhecZXwy0LCrAgExDnIrLzkOS9X3wWbHiPKr5F2o/xnvWQeTPp3tjwJ9aD03azukUgqS8b6Gvpt7abB5pGLVLEqd72aVfn5KhNiAzzkZHKxS/KApNC9zBvzHyzVf67htu/vWvguZ2djsk7SXoGh/unBupt9ytJtw51tM5+oejpuG7SVyBzepuJPz0kptDudcb6+gT++8XWTnJ4Pz3xIxf78O1ikrjrHhet4N1+j27OoZsY1dhdD1a3ofV0IJn2raSXHItdbp9peFrbP6aRtN2Qdwiq6j+vbvxc2FRer77JbyzjS65dr/msQvhZWdUn5YJPK2//sVpSVqusaGjnqx+KdX2yRl2V5kE9mYJHZ/v0Pep7Jq1taoCkg/nC+9fvjn7698fvTl9EYwjkX3i8t3l6/u77Hz7+8OPHg8O9D6dv9g92McxPkgEmhhwdbx0frUcidpJ0Tk119nQpSdydYHzbKSKdoo++3hkbMesMTSPjvWHCG0uGv9xbpekwBM0lk9HD54/nFqY6TR3GHk3fozvGezKdod42YnQvWv3hCZR20itzBOXwePrhJWs0PEOH7UzEtZmAktRS0DOCuWzJpUeUu2sVMqX8Q9G57ifUVO5lfH/bf/w0dvrdyfSkZdpuJqLzVNSzvhmhUujKLhWKwxDhWQ4t7DxLQUFvOIogqG8Rmk+skD/984IrfoBgF0YsP3+5mz5cDSbgIfugG3ZSyeiz51893tvEo4Hdr9bXUtiM0xpfQzDKC6GO+Aa2lqbeZr7Z2luzu8YR1Le2uvLm9SuWzT3d312Evd3WrifHT5ywo3fEtLq35ieDk56Z0r8+vim9Zh5Ti1G38mFjed0fmrullnmzyWnSD+v/1FAu72q2ky7qa/r44uTV9y+3jlKD472dfW33TSpVa7Vad7PHIm3trBRpPuW3fPJfmJM+2cR9nWwAAAAASUVORK5CYI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53" y="7937"/>
            <a:ext cx="3419262" cy="239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39" y="4754605"/>
            <a:ext cx="3339576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74" y="438922"/>
            <a:ext cx="2345544" cy="214314"/>
          </a:xfrm>
        </p:spPr>
        <p:txBody>
          <a:bodyPr>
            <a:noAutofit/>
          </a:bodyPr>
          <a:lstStyle/>
          <a:p>
            <a:r>
              <a:rPr lang="ru-RU" sz="1600" b="0" dirty="0" smtClean="0">
                <a:latin typeface="Garamond" pitchFamily="18" charset="0"/>
              </a:rPr>
              <a:t/>
            </a:r>
            <a:br>
              <a:rPr lang="ru-RU" sz="1600" b="0" dirty="0" smtClean="0">
                <a:latin typeface="Garamond" pitchFamily="18" charset="0"/>
              </a:rPr>
            </a:br>
            <a:r>
              <a:rPr lang="ru-RU" sz="1600" b="0" dirty="0" smtClean="0">
                <a:latin typeface="Garamond" pitchFamily="18" charset="0"/>
              </a:rPr>
              <a:t>Спорт</a:t>
            </a:r>
            <a:endParaRPr lang="ru-RU" sz="1600" b="0" dirty="0"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6168" y="2070026"/>
            <a:ext cx="3384947" cy="258373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100" dirty="0" smtClean="0"/>
              <a:t> </a:t>
            </a:r>
            <a:r>
              <a:rPr lang="ru-RU" sz="1100" dirty="0" smtClean="0">
                <a:latin typeface="Garamond" pitchFamily="18" charset="0"/>
              </a:rPr>
              <a:t>              </a:t>
            </a:r>
          </a:p>
          <a:p>
            <a:pPr algn="just">
              <a:buNone/>
            </a:pPr>
            <a:r>
              <a:rPr lang="ru-RU" sz="1200" dirty="0" smtClean="0">
                <a:latin typeface="Garamond" pitchFamily="18" charset="0"/>
              </a:rPr>
              <a:t>     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Garamond" pitchFamily="18" charset="0"/>
              </a:rPr>
              <a:t> </a:t>
            </a:r>
            <a:r>
              <a:rPr lang="ru-RU" sz="1150" dirty="0" smtClean="0">
                <a:latin typeface="Garamond" pitchFamily="18" charset="0"/>
              </a:rPr>
              <a:t>Ежегодно, в феврале, </a:t>
            </a:r>
            <a:r>
              <a:rPr lang="ru-RU" sz="1150" dirty="0">
                <a:latin typeface="Garamond" pitchFamily="18" charset="0"/>
              </a:rPr>
              <a:t>начиная с 2003г.,  в </a:t>
            </a:r>
            <a:r>
              <a:rPr lang="ru-RU" sz="1150" dirty="0" err="1">
                <a:latin typeface="Garamond" pitchFamily="18" charset="0"/>
              </a:rPr>
              <a:t>Пеновском</a:t>
            </a:r>
            <a:r>
              <a:rPr lang="ru-RU" sz="1150" dirty="0">
                <a:latin typeface="Garamond" pitchFamily="18" charset="0"/>
              </a:rPr>
              <a:t> районе проходит Ралли «Пено».  В </a:t>
            </a:r>
            <a:r>
              <a:rPr lang="ru-RU" sz="1150" dirty="0" smtClean="0">
                <a:latin typeface="Garamond" pitchFamily="18" charset="0"/>
              </a:rPr>
              <a:t>2018г</a:t>
            </a:r>
            <a:r>
              <a:rPr lang="ru-RU" sz="1150" dirty="0">
                <a:latin typeface="Garamond" pitchFamily="18" charset="0"/>
              </a:rPr>
              <a:t>. зимняя гонка проводилась      в </a:t>
            </a:r>
            <a:r>
              <a:rPr lang="ru-RU" sz="1150" dirty="0" smtClean="0">
                <a:latin typeface="Garamond" pitchFamily="18" charset="0"/>
              </a:rPr>
              <a:t>16 </a:t>
            </a:r>
            <a:r>
              <a:rPr lang="ru-RU" sz="1150" dirty="0">
                <a:latin typeface="Garamond" pitchFamily="18" charset="0"/>
              </a:rPr>
              <a:t>раз при поддержке  </a:t>
            </a:r>
            <a:r>
              <a:rPr lang="ru-RU" sz="1150" dirty="0" smtClean="0">
                <a:latin typeface="Garamond" pitchFamily="18" charset="0"/>
              </a:rPr>
              <a:t> генерального </a:t>
            </a:r>
            <a:r>
              <a:rPr lang="ru-RU" sz="1150" dirty="0">
                <a:latin typeface="Garamond" pitchFamily="18" charset="0"/>
              </a:rPr>
              <a:t>спонсора – компании </a:t>
            </a:r>
            <a:r>
              <a:rPr lang="ru-RU" sz="1150" dirty="0" err="1">
                <a:latin typeface="Garamond" pitchFamily="18" charset="0"/>
              </a:rPr>
              <a:t>Subaru</a:t>
            </a:r>
            <a:r>
              <a:rPr lang="ru-RU" sz="1150" dirty="0">
                <a:latin typeface="Garamond" pitchFamily="18" charset="0"/>
              </a:rPr>
              <a:t> </a:t>
            </a:r>
            <a:r>
              <a:rPr lang="ru-RU" sz="1150" dirty="0" err="1">
                <a:latin typeface="Garamond" pitchFamily="18" charset="0"/>
              </a:rPr>
              <a:t>Motor</a:t>
            </a:r>
            <a:r>
              <a:rPr lang="ru-RU" sz="1150" dirty="0" smtClean="0">
                <a:latin typeface="Garamond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150" dirty="0" smtClean="0">
                <a:latin typeface="Garamond" pitchFamily="18" charset="0"/>
              </a:rPr>
              <a:t>          </a:t>
            </a:r>
            <a:r>
              <a:rPr lang="ru-RU" sz="1150" dirty="0">
                <a:latin typeface="Garamond" pitchFamily="18" charset="0"/>
              </a:rPr>
              <a:t>Ралли «Пено-2018» </a:t>
            </a:r>
            <a:r>
              <a:rPr lang="ru-RU" sz="1150" dirty="0" smtClean="0">
                <a:latin typeface="Garamond" pitchFamily="18" charset="0"/>
              </a:rPr>
              <a:t> собрало </a:t>
            </a:r>
            <a:r>
              <a:rPr lang="ru-RU" sz="1150" dirty="0">
                <a:latin typeface="Garamond" pitchFamily="18" charset="0"/>
              </a:rPr>
              <a:t>на старте 39 экипажей</a:t>
            </a:r>
            <a:r>
              <a:rPr lang="ru-RU" sz="1150" dirty="0" smtClean="0">
                <a:latin typeface="Garamond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150" dirty="0">
                <a:latin typeface="Garamond" pitchFamily="18" charset="0"/>
              </a:rPr>
              <a:t> </a:t>
            </a:r>
            <a:r>
              <a:rPr lang="ru-RU" sz="1150" dirty="0" smtClean="0">
                <a:latin typeface="Garamond" pitchFamily="18" charset="0"/>
              </a:rPr>
              <a:t> </a:t>
            </a:r>
            <a:r>
              <a:rPr lang="ru-RU" sz="1150" dirty="0">
                <a:latin typeface="Garamond" pitchFamily="18" charset="0"/>
              </a:rPr>
              <a:t>Спустя много лет организаторы гонки возобновили традицию зрительских «</a:t>
            </a:r>
            <a:r>
              <a:rPr lang="ru-RU" sz="1150" dirty="0" err="1">
                <a:latin typeface="Garamond" pitchFamily="18" charset="0"/>
              </a:rPr>
              <a:t>суперспецучастков</a:t>
            </a:r>
            <a:r>
              <a:rPr lang="ru-RU" sz="1150" dirty="0">
                <a:latin typeface="Garamond" pitchFamily="18" charset="0"/>
              </a:rPr>
              <a:t>» – специально организованная парная гонка позволила удовлетворить интерес как зрителей, так и прессы. </a:t>
            </a:r>
          </a:p>
          <a:p>
            <a:pPr algn="just">
              <a:buNone/>
            </a:pPr>
            <a:endParaRPr lang="ru-RU" sz="1100" dirty="0">
              <a:latin typeface="Garamond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8583" y="581798"/>
            <a:ext cx="3429024" cy="4643470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latin typeface="Garamond" pitchFamily="18" charset="0"/>
              </a:rPr>
              <a:t>        Развитие физической культуры и спорта  в Пеновском районе направлено на обеспечение доступности физкультурно-оздоровительных услуг  для широкого контингента населения, формирования здорового образа жизни. Численность лиц, систематически занимающихся физкультурой и спортом в 2017г. по сравнению с 2016 годом увеличилась на 13 человек и составила 1639 чел. За счет реализации муниципальной программы МО «Пеновский район» «Спорт, молодёжная политика и туризм на 2017-2021 годы», с целью популяризации физической культуры и спорта в 2017 году проведено  31 спортивно-массовых мероприятия в которых приняли участие 1564 человека  по таким видам спорта как мини - футбол, настольный теннис, волейбол,  лёгкая атлетика, пулевая стрельба, лыжный спорт, шахматы, рыболовный спорт, спортивная гимнастика, </a:t>
            </a:r>
            <a:r>
              <a:rPr lang="ru-RU" sz="1100" dirty="0" err="1" smtClean="0">
                <a:latin typeface="Garamond" pitchFamily="18" charset="0"/>
              </a:rPr>
              <a:t>петанк</a:t>
            </a:r>
            <a:r>
              <a:rPr lang="ru-RU" sz="1100" dirty="0" smtClean="0">
                <a:latin typeface="Garamond" pitchFamily="18" charset="0"/>
              </a:rPr>
              <a:t>. В 2017 году спортивные команды Пеновского района приняли участие в 27 областных, региональных и межрегиональных  соревнованиях. </a:t>
            </a:r>
          </a:p>
          <a:p>
            <a:pPr algn="just"/>
            <a:r>
              <a:rPr lang="ru-RU" sz="1100" dirty="0" smtClean="0">
                <a:latin typeface="Garamond" pitchFamily="18" charset="0"/>
              </a:rPr>
              <a:t>В районе имеется  16 спортивных  сооружений из них 8 спортзалов, 8 плоскостных спортивных сооружений которые находятся при школах МО «Пеновский район». При МБОУ Пеновская СОШ имени Е.И.Чайкиной функционирует   универсальная спортивная площадка с наливным покрытием.</a:t>
            </a:r>
          </a:p>
          <a:p>
            <a:pPr algn="just"/>
            <a:endParaRPr lang="ru-RU" sz="1100" dirty="0" smtClean="0">
              <a:latin typeface="Garamond" pitchFamily="18" charset="0"/>
            </a:endParaRPr>
          </a:p>
          <a:p>
            <a:pPr algn="just"/>
            <a:endParaRPr lang="ru-RU" sz="1100" dirty="0" smtClean="0">
              <a:latin typeface="Garamond" pitchFamily="18" charset="0"/>
            </a:endParaRPr>
          </a:p>
          <a:p>
            <a:pPr algn="just"/>
            <a:endParaRPr lang="ru-RU" sz="1100" dirty="0" smtClean="0">
              <a:latin typeface="Garamond" pitchFamily="18" charset="0"/>
            </a:endParaRPr>
          </a:p>
          <a:p>
            <a:r>
              <a:rPr lang="ru-RU" sz="1100" dirty="0" smtClean="0">
                <a:latin typeface="Garamond" pitchFamily="18" charset="0"/>
              </a:rPr>
              <a:t> 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7145" y="153171"/>
            <a:ext cx="65722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Пеновского района / Отраслевая направленность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218" name="AutoShape 2" descr="4ygSSgPnHJ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4ygSSgPnHJ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LA  2874-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19" y="125043"/>
            <a:ext cx="3374244" cy="22731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782763" y="1319243"/>
            <a:ext cx="356235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100" dirty="0">
              <a:latin typeface="Garamon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7" y="4662314"/>
            <a:ext cx="3529755" cy="234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5" y="5102740"/>
            <a:ext cx="3213570" cy="206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136367" y="6640328"/>
            <a:ext cx="1663541" cy="381437"/>
          </a:xfrm>
        </p:spPr>
        <p:txBody>
          <a:bodyPr/>
          <a:lstStyle/>
          <a:p>
            <a:fld id="{725C68B6-61C2-468F-89AB-4B9F7531AA68}" type="slidenum">
              <a:rPr lang="ru-RU" i="1" smtClean="0"/>
              <a:pPr/>
              <a:t>16</a:t>
            </a:fld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4000" y="180000"/>
            <a:ext cx="6480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района / Социальная инфраструктура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97" y="224608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aramond" pitchFamily="18" charset="0"/>
              </a:rPr>
              <a:t>Здравоохранение</a:t>
            </a:r>
            <a:endParaRPr lang="ru-RU" sz="1600" dirty="0">
              <a:latin typeface="Garamond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07145" y="653237"/>
            <a:ext cx="3643338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Система здравоохранения в Пеновском районе представлена ГБУЗ  «Пеновская центральная  районная  больница»  с  8  фельдшерско-акушерскими  пунктами.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Garamond" pitchFamily="18" charset="0"/>
              </a:rPr>
              <a:t>Сеть учреждения района. </a:t>
            </a:r>
          </a:p>
          <a:p>
            <a:pPr marL="447675" lvl="0" indent="-90488" algn="just" fontAlgn="base">
              <a:spcBef>
                <a:spcPct val="0"/>
              </a:spcBef>
              <a:spcAft>
                <a:spcPct val="0"/>
              </a:spcAft>
              <a:buSzPct val="70000"/>
              <a:buBlip>
                <a:blip r:embed="rId3"/>
              </a:buBlip>
            </a:pPr>
            <a:r>
              <a:rPr lang="ru-RU" sz="1100" dirty="0" smtClean="0">
                <a:latin typeface="Garamond" pitchFamily="18" charset="0"/>
              </a:rPr>
              <a:t>. стационар - 37 койки ;</a:t>
            </a:r>
          </a:p>
          <a:p>
            <a:pPr marL="447675" lvl="0" indent="-90488" algn="just" fontAlgn="base">
              <a:spcBef>
                <a:spcPct val="0"/>
              </a:spcBef>
              <a:spcAft>
                <a:spcPct val="0"/>
              </a:spcAft>
              <a:buSzPct val="70000"/>
              <a:buBlip>
                <a:blip r:embed="rId3"/>
              </a:buBlip>
            </a:pPr>
            <a:r>
              <a:rPr lang="ru-RU" sz="1100" dirty="0" smtClean="0">
                <a:latin typeface="Garamond" pitchFamily="18" charset="0"/>
              </a:rPr>
              <a:t>дневной стационар - 13 коек;</a:t>
            </a:r>
          </a:p>
          <a:p>
            <a:pPr marL="447675" lvl="0" indent="-90488" algn="just" fontAlgn="base">
              <a:spcBef>
                <a:spcPct val="0"/>
              </a:spcBef>
              <a:spcAft>
                <a:spcPct val="0"/>
              </a:spcAft>
              <a:buSzPct val="70000"/>
              <a:buBlip>
                <a:blip r:embed="rId3"/>
              </a:buBlip>
            </a:pPr>
            <a:r>
              <a:rPr lang="ru-RU" sz="1100" dirty="0" smtClean="0">
                <a:latin typeface="Garamond" pitchFamily="18" charset="0"/>
              </a:rPr>
              <a:t>поликлиника - 120 посещений в смену;</a:t>
            </a:r>
          </a:p>
          <a:p>
            <a:pPr marL="447675" lvl="0" indent="-90488" algn="just" fontAlgn="base">
              <a:spcBef>
                <a:spcPct val="0"/>
              </a:spcBef>
              <a:spcAft>
                <a:spcPct val="0"/>
              </a:spcAft>
              <a:buSzPct val="70000"/>
              <a:buBlip>
                <a:blip r:embed="rId3"/>
              </a:buBlip>
            </a:pPr>
            <a:r>
              <a:rPr lang="ru-RU" sz="1100" dirty="0">
                <a:latin typeface="Garamond" pitchFamily="18" charset="0"/>
              </a:rPr>
              <a:t>о</a:t>
            </a:r>
            <a:r>
              <a:rPr lang="ru-RU" sz="1100" dirty="0" smtClean="0">
                <a:latin typeface="Garamond" pitchFamily="18" charset="0"/>
              </a:rPr>
              <a:t>тделение паллиативной помощи  - 12 коек;</a:t>
            </a:r>
          </a:p>
          <a:p>
            <a:pPr marL="447675" lvl="0" indent="-90488" algn="just" fontAlgn="base">
              <a:spcBef>
                <a:spcPct val="0"/>
              </a:spcBef>
              <a:spcAft>
                <a:spcPct val="0"/>
              </a:spcAft>
              <a:buSzPct val="70000"/>
              <a:buBlip>
                <a:blip r:embed="rId3"/>
              </a:buBlip>
            </a:pPr>
            <a:r>
              <a:rPr lang="ru-RU" sz="1100" dirty="0" smtClean="0">
                <a:latin typeface="Garamond" pitchFamily="18" charset="0"/>
              </a:rPr>
              <a:t>отделение скорой помощи - 2 круглосуточные бригады;</a:t>
            </a:r>
          </a:p>
          <a:p>
            <a:pPr marL="447675" lvl="0" indent="-90488" algn="just" fontAlgn="base">
              <a:spcBef>
                <a:spcPct val="0"/>
              </a:spcBef>
              <a:spcAft>
                <a:spcPct val="0"/>
              </a:spcAft>
              <a:buSzPct val="70000"/>
              <a:buBlip>
                <a:blip r:embed="rId3"/>
              </a:buBlip>
            </a:pPr>
            <a:r>
              <a:rPr lang="ru-RU" sz="1100" dirty="0" smtClean="0">
                <a:latin typeface="Garamond" pitchFamily="18" charset="0"/>
              </a:rPr>
              <a:t>8 </a:t>
            </a:r>
            <a:r>
              <a:rPr lang="ru-RU" sz="1100" dirty="0" err="1" smtClean="0">
                <a:latin typeface="Garamond" pitchFamily="18" charset="0"/>
              </a:rPr>
              <a:t>ФАПов</a:t>
            </a:r>
            <a:r>
              <a:rPr lang="ru-RU" sz="1100" dirty="0" smtClean="0">
                <a:latin typeface="Garamond" pitchFamily="18" charset="0"/>
              </a:rPr>
              <a:t>;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В 2017 году финансирование учреждения осуществлялось по подушевому нормативу в рамках территориальной программы государственных гарантий оказания гражданам РФ на территории Тверской области бесплатной медицинской помощи по амбулаторно-поликлинической помощи и скорой медицинской помощи. По круглосуточному стационару и дневному стационару за пролеченного больного по клинико-затратной группе. Объемы медицинской помощи выполнены в 2017  в полном объеме.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Обеспеченность койками (коек на 10 тыс. жителей) – 82,35,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Обеспеченность врачами (врачей  на 10 тыс. жителей) – 38,66,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Количество посещений 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- 62 786,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Пролечено больных в стационаре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–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994( кроме того </a:t>
            </a:r>
            <a:r>
              <a:rPr lang="ru-RU" sz="1100" dirty="0" err="1" smtClean="0">
                <a:latin typeface="Garamond" pitchFamily="18" charset="0"/>
                <a:ea typeface="Times New Roman" pitchFamily="18" charset="0"/>
              </a:rPr>
              <a:t>паллиотивное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 отделение – 94),</a:t>
            </a:r>
            <a:endParaRPr lang="ru-RU" sz="1100" dirty="0">
              <a:latin typeface="Garamond" pitchFamily="18" charset="0"/>
              <a:ea typeface="Times New Roman" pitchFamily="18" charset="0"/>
            </a:endParaRP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Пролечено больных в условиях дневного стационара –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628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850483" y="889277"/>
            <a:ext cx="3071834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9463" algn="l"/>
              </a:tabLst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Приоритетные направления работы системы здравоохранения: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9463" algn="l"/>
              </a:tabLst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1. Совершенствование и развитие амбулаторно-поликлинической службы, как менее затратной. 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2. С целью улучшения доступности амбулаторной помощи – введение электронной записи.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3. Дальнейшее решение вопросов пожарной безопасности, улучшения материально-технического состояния зданий ЦРБ:</a:t>
            </a:r>
          </a:p>
          <a:p>
            <a:pPr lvl="0"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реконструкция и ремонт терапевтического корпуса с последующим размещением в нём хирургического отделения;</a:t>
            </a:r>
          </a:p>
          <a:p>
            <a:pPr lvl="0"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 ограждение территории больницы;</a:t>
            </a:r>
          </a:p>
          <a:p>
            <a:pPr lvl="0"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приобретение автомобиля для скорой помощи;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4. Дальнейшее повышение профессионального уровня медицинских работников, повышение экономической грамотности. </a:t>
            </a:r>
          </a:p>
          <a:p>
            <a:pPr algn="just"/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5. Дальнейшее развитие профилактического направления в работе участковых педиатров и ВОП.  Выполнение плана диспансеризации взрослого населения и профилактический осмотр несовершеннолетних на 100%.</a:t>
            </a:r>
          </a:p>
          <a:p>
            <a:pPr marL="179388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9463" algn="l"/>
              </a:tabLst>
            </a:pPr>
            <a:endParaRPr lang="ru-RU" sz="1100" dirty="0" smtClean="0">
              <a:latin typeface="Garamond" pitchFamily="18" charset="0"/>
              <a:ea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9463" algn="l"/>
              </a:tabLst>
            </a:pPr>
            <a:endParaRPr lang="ru-RU" sz="1100" dirty="0" smtClean="0">
              <a:latin typeface="Garamond" pitchFamily="18" charset="0"/>
              <a:ea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11" y="5449876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29554" y="6640328"/>
            <a:ext cx="1663541" cy="381437"/>
          </a:xfrm>
        </p:spPr>
        <p:txBody>
          <a:bodyPr/>
          <a:lstStyle/>
          <a:p>
            <a:pPr algn="l"/>
            <a:fld id="{725C68B6-61C2-468F-89AB-4B9F7531AA68}" type="slidenum">
              <a:rPr lang="ru-RU" i="1" smtClean="0"/>
              <a:pPr algn="l"/>
              <a:t>17</a:t>
            </a:fld>
            <a:endParaRPr lang="ru-RU" i="1"/>
          </a:p>
        </p:txBody>
      </p:sp>
      <p:sp>
        <p:nvSpPr>
          <p:cNvPr id="6" name="Прямоугольник 5"/>
          <p:cNvSpPr/>
          <p:nvPr/>
        </p:nvSpPr>
        <p:spPr>
          <a:xfrm>
            <a:off x="324000" y="180000"/>
            <a:ext cx="6480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района / Социальная инфраструктура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97" y="432000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aramond" pitchFamily="18" charset="0"/>
              </a:rPr>
              <a:t>Образование</a:t>
            </a:r>
            <a:endParaRPr lang="ru-RU" sz="1600" dirty="0">
              <a:latin typeface="Garamond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24000" y="720000"/>
            <a:ext cx="65983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	В систему образования Пеновского  района  входят следующие образовательные учреждения: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376577"/>
              </p:ext>
            </p:extLst>
          </p:nvPr>
        </p:nvGraphicFramePr>
        <p:xfrm>
          <a:off x="564335" y="1133919"/>
          <a:ext cx="6143668" cy="329184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449805"/>
                <a:gridCol w="5693863"/>
              </a:tblGrid>
              <a:tr h="312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Garamond" pitchFamily="18" charset="0"/>
                        </a:rPr>
                        <a:t>№ </a:t>
                      </a:r>
                      <a:r>
                        <a:rPr lang="ru-RU" sz="1200" b="1" dirty="0" err="1">
                          <a:latin typeface="Garamond" pitchFamily="18" charset="0"/>
                        </a:rPr>
                        <a:t>п</a:t>
                      </a:r>
                      <a:r>
                        <a:rPr lang="ru-RU" sz="1200" b="1" dirty="0">
                          <a:latin typeface="Garamond" pitchFamily="18" charset="0"/>
                        </a:rPr>
                        <a:t>/</a:t>
                      </a:r>
                      <a:r>
                        <a:rPr lang="ru-RU" sz="1200" b="1" dirty="0" err="1">
                          <a:latin typeface="Garamond" pitchFamily="18" charset="0"/>
                        </a:rPr>
                        <a:t>п</a:t>
                      </a:r>
                      <a:endParaRPr lang="ru-RU" sz="1200" b="1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Garamond" pitchFamily="18" charset="0"/>
                        </a:rPr>
                        <a:t>Полное наименование образовательного учреждения</a:t>
                      </a:r>
                      <a:endParaRPr lang="ru-RU" sz="1200" b="1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 anchor="ctr"/>
                </a:tc>
              </a:tr>
              <a:tr h="312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1.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Муниципальное </a:t>
                      </a:r>
                      <a:r>
                        <a:rPr lang="ru-RU" sz="1200" dirty="0" smtClean="0">
                          <a:latin typeface="Garamond" pitchFamily="18" charset="0"/>
                        </a:rPr>
                        <a:t>бюджетное общеобразовательное </a:t>
                      </a:r>
                      <a:r>
                        <a:rPr lang="ru-RU" sz="1200" dirty="0">
                          <a:latin typeface="Garamond" pitchFamily="18" charset="0"/>
                        </a:rPr>
                        <a:t>учреждение "Пеновская средняя общеобразовательная школа им. Е.И.Чайкиной"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2.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Garamond" pitchFamily="18" charset="0"/>
                        </a:rPr>
                        <a:t>Муниципальное  бюджетное  </a:t>
                      </a:r>
                      <a:r>
                        <a:rPr lang="ru-RU" sz="1200" dirty="0">
                          <a:latin typeface="Garamond" pitchFamily="18" charset="0"/>
                        </a:rPr>
                        <a:t>общеобразовательное учреждение "</a:t>
                      </a:r>
                      <a:r>
                        <a:rPr lang="ru-RU" sz="1200" dirty="0" err="1">
                          <a:latin typeface="Garamond" pitchFamily="18" charset="0"/>
                        </a:rPr>
                        <a:t>Ворошиловская</a:t>
                      </a:r>
                      <a:r>
                        <a:rPr lang="ru-RU" sz="1200" dirty="0">
                          <a:latin typeface="Garamond" pitchFamily="18" charset="0"/>
                        </a:rPr>
                        <a:t> средняя общеобразовательная школа"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3.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Муниципальное </a:t>
                      </a:r>
                      <a:r>
                        <a:rPr lang="ru-RU" sz="1200" dirty="0" smtClean="0">
                          <a:latin typeface="Garamond" pitchFamily="18" charset="0"/>
                        </a:rPr>
                        <a:t> бюджетное общеобразовательное </a:t>
                      </a:r>
                      <a:r>
                        <a:rPr lang="ru-RU" sz="1200" dirty="0">
                          <a:latin typeface="Garamond" pitchFamily="18" charset="0"/>
                        </a:rPr>
                        <a:t>учреждение "</a:t>
                      </a:r>
                      <a:r>
                        <a:rPr lang="ru-RU" sz="1200" dirty="0" err="1">
                          <a:latin typeface="Garamond" pitchFamily="18" charset="0"/>
                        </a:rPr>
                        <a:t>Мошаровская</a:t>
                      </a:r>
                      <a:r>
                        <a:rPr lang="ru-RU" sz="1200" dirty="0">
                          <a:latin typeface="Garamond" pitchFamily="18" charset="0"/>
                        </a:rPr>
                        <a:t> средняя общеобразовательная школа"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4.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Муниципальное </a:t>
                      </a:r>
                      <a:r>
                        <a:rPr lang="ru-RU" sz="1200" dirty="0" smtClean="0">
                          <a:latin typeface="Garamond" pitchFamily="18" charset="0"/>
                        </a:rPr>
                        <a:t> бюджетное общеобразовательное </a:t>
                      </a:r>
                      <a:r>
                        <a:rPr lang="ru-RU" sz="1200" dirty="0">
                          <a:latin typeface="Garamond" pitchFamily="18" charset="0"/>
                        </a:rPr>
                        <a:t>учреждение "</a:t>
                      </a:r>
                      <a:r>
                        <a:rPr lang="ru-RU" sz="1200" dirty="0" err="1">
                          <a:latin typeface="Garamond" pitchFamily="18" charset="0"/>
                        </a:rPr>
                        <a:t>Охватская</a:t>
                      </a:r>
                      <a:r>
                        <a:rPr lang="ru-RU" sz="1200" dirty="0">
                          <a:latin typeface="Garamond" pitchFamily="18" charset="0"/>
                        </a:rPr>
                        <a:t> основная общеобразовательная школа"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5.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Муниципальное </a:t>
                      </a:r>
                      <a:r>
                        <a:rPr lang="ru-RU" sz="1200" dirty="0" smtClean="0">
                          <a:latin typeface="Garamond" pitchFamily="18" charset="0"/>
                        </a:rPr>
                        <a:t>бюджетное общеобразовательное </a:t>
                      </a:r>
                      <a:r>
                        <a:rPr lang="ru-RU" sz="1200" dirty="0">
                          <a:latin typeface="Garamond" pitchFamily="18" charset="0"/>
                        </a:rPr>
                        <a:t>учреждение "</a:t>
                      </a:r>
                      <a:r>
                        <a:rPr lang="ru-RU" sz="1200" dirty="0" err="1">
                          <a:latin typeface="Garamond" pitchFamily="18" charset="0"/>
                        </a:rPr>
                        <a:t>Рунская</a:t>
                      </a:r>
                      <a:r>
                        <a:rPr lang="ru-RU" sz="1200" dirty="0">
                          <a:latin typeface="Garamond" pitchFamily="18" charset="0"/>
                        </a:rPr>
                        <a:t> основная общеобразовательная школа"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7.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Муниципальное </a:t>
                      </a:r>
                      <a:r>
                        <a:rPr lang="ru-RU" sz="1200" dirty="0" smtClean="0">
                          <a:latin typeface="Garamond" pitchFamily="18" charset="0"/>
                        </a:rPr>
                        <a:t> автономное дошкольное </a:t>
                      </a:r>
                      <a:r>
                        <a:rPr lang="ru-RU" sz="1200" dirty="0">
                          <a:latin typeface="Garamond" pitchFamily="18" charset="0"/>
                        </a:rPr>
                        <a:t>образовательное учреждение </a:t>
                      </a:r>
                      <a:endParaRPr lang="ru-RU" sz="1200" dirty="0" smtClean="0">
                        <a:latin typeface="Garamond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Garamond" pitchFamily="18" charset="0"/>
                        </a:rPr>
                        <a:t>«Ромашка» 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8.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Муниципальное </a:t>
                      </a:r>
                      <a:r>
                        <a:rPr lang="ru-RU" sz="1200" dirty="0" smtClean="0">
                          <a:latin typeface="Garamond" pitchFamily="18" charset="0"/>
                        </a:rPr>
                        <a:t>бюджетное дошкольное </a:t>
                      </a:r>
                      <a:r>
                        <a:rPr lang="ru-RU" sz="1200" dirty="0">
                          <a:latin typeface="Garamond" pitchFamily="18" charset="0"/>
                        </a:rPr>
                        <a:t>образовательное учреждение </a:t>
                      </a:r>
                      <a:endParaRPr lang="ru-RU" sz="1200" dirty="0" smtClean="0">
                        <a:latin typeface="Garamond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Garamond" pitchFamily="18" charset="0"/>
                        </a:rPr>
                        <a:t>«Радуга» 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9.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Garamond" pitchFamily="18" charset="0"/>
                        </a:rPr>
                        <a:t>Муниципальное </a:t>
                      </a:r>
                      <a:r>
                        <a:rPr lang="ru-RU" sz="1200" dirty="0" smtClean="0">
                          <a:latin typeface="Garamond" pitchFamily="18" charset="0"/>
                        </a:rPr>
                        <a:t>бюджетное дошкольное </a:t>
                      </a:r>
                      <a:r>
                        <a:rPr lang="ru-RU" sz="1200" dirty="0">
                          <a:latin typeface="Garamond" pitchFamily="18" charset="0"/>
                        </a:rPr>
                        <a:t>образовательное учреждение </a:t>
                      </a:r>
                      <a:endParaRPr lang="ru-RU" sz="1200" dirty="0" smtClean="0">
                        <a:latin typeface="Garamond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Garamond" pitchFamily="18" charset="0"/>
                        </a:rPr>
                        <a:t>"</a:t>
                      </a:r>
                      <a:r>
                        <a:rPr lang="ru-RU" sz="1200" dirty="0">
                          <a:latin typeface="Garamond" pitchFamily="18" charset="0"/>
                        </a:rPr>
                        <a:t>Детский сад п. Соблаго" </a:t>
                      </a:r>
                      <a:endParaRPr lang="ru-RU" sz="12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960" marR="14960" marT="0" marB="0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95" y="4446290"/>
            <a:ext cx="3431874" cy="2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19" y="4437906"/>
            <a:ext cx="3320081" cy="261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136367" y="6640328"/>
            <a:ext cx="1663541" cy="381437"/>
          </a:xfrm>
        </p:spPr>
        <p:txBody>
          <a:bodyPr/>
          <a:lstStyle/>
          <a:p>
            <a:fld id="{725C68B6-61C2-468F-89AB-4B9F7531AA68}" type="slidenum">
              <a:rPr lang="ru-RU" i="1" smtClean="0"/>
              <a:pPr/>
              <a:t>18</a:t>
            </a:fld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4000" y="180000"/>
            <a:ext cx="64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района / Туристские ресурсы</a:t>
            </a:r>
          </a:p>
          <a:p>
            <a:pPr algn="r"/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24000" y="720000"/>
            <a:ext cx="3240000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100" dirty="0" err="1" smtClean="0">
                <a:latin typeface="Garamond" pitchFamily="18" charset="0"/>
              </a:rPr>
              <a:t>Пеновский</a:t>
            </a:r>
            <a:r>
              <a:rPr lang="ru-RU" sz="1100" dirty="0" smtClean="0">
                <a:latin typeface="Garamond" pitchFamily="18" charset="0"/>
              </a:rPr>
              <a:t> край - одно из тех мест России  где красота состоит в соединении воды с лесом. В </a:t>
            </a:r>
            <a:r>
              <a:rPr lang="ru-RU" sz="1100" dirty="0" err="1" smtClean="0">
                <a:latin typeface="Garamond" pitchFamily="18" charset="0"/>
              </a:rPr>
              <a:t>Пеновском</a:t>
            </a:r>
            <a:r>
              <a:rPr lang="ru-RU" sz="1100" dirty="0" smtClean="0">
                <a:latin typeface="Garamond" pitchFamily="18" charset="0"/>
              </a:rPr>
              <a:t> районе более 130  озер, много  рек, по берегам </a:t>
            </a:r>
            <a:r>
              <a:rPr lang="ru-RU" sz="1100" dirty="0" err="1" smtClean="0">
                <a:latin typeface="Garamond" pitchFamily="18" charset="0"/>
              </a:rPr>
              <a:t>которых-сосновые</a:t>
            </a:r>
            <a:r>
              <a:rPr lang="ru-RU" sz="1100" dirty="0" smtClean="0">
                <a:latin typeface="Garamond" pitchFamily="18" charset="0"/>
              </a:rPr>
              <a:t> и еловые леса, березовые рощи. Территория района граничит с Центрально-Лесным заповедником. 70 процентов занято лесом. Это южнорусская тайга.</a:t>
            </a:r>
          </a:p>
          <a:p>
            <a:pPr indent="357188" algn="just"/>
            <a:r>
              <a:rPr lang="ru-RU" sz="1100" dirty="0" err="1" smtClean="0">
                <a:latin typeface="Garamond" pitchFamily="18" charset="0"/>
              </a:rPr>
              <a:t>Пеновский</a:t>
            </a:r>
            <a:r>
              <a:rPr lang="ru-RU" sz="1100" dirty="0" smtClean="0">
                <a:latin typeface="Garamond" pitchFamily="18" charset="0"/>
              </a:rPr>
              <a:t> </a:t>
            </a:r>
            <a:r>
              <a:rPr lang="ru-RU" sz="1100" dirty="0" err="1" smtClean="0">
                <a:latin typeface="Garamond" pitchFamily="18" charset="0"/>
              </a:rPr>
              <a:t>край-одно</a:t>
            </a:r>
            <a:r>
              <a:rPr lang="ru-RU" sz="1100" dirty="0" smtClean="0">
                <a:latin typeface="Garamond" pitchFamily="18" charset="0"/>
              </a:rPr>
              <a:t> из тех мест России  где красота состоит в соединении воды с лесом. В </a:t>
            </a:r>
            <a:r>
              <a:rPr lang="ru-RU" sz="1100" dirty="0" err="1" smtClean="0">
                <a:latin typeface="Garamond" pitchFamily="18" charset="0"/>
              </a:rPr>
              <a:t>Пеновском</a:t>
            </a:r>
            <a:r>
              <a:rPr lang="ru-RU" sz="1100" dirty="0" smtClean="0">
                <a:latin typeface="Garamond" pitchFamily="18" charset="0"/>
              </a:rPr>
              <a:t> районе более 130  озер, много  рек, по берегам </a:t>
            </a:r>
            <a:r>
              <a:rPr lang="ru-RU" sz="1100" dirty="0" err="1" smtClean="0">
                <a:latin typeface="Garamond" pitchFamily="18" charset="0"/>
              </a:rPr>
              <a:t>которых-сосновые</a:t>
            </a:r>
            <a:r>
              <a:rPr lang="ru-RU" sz="1100" dirty="0" smtClean="0">
                <a:latin typeface="Garamond" pitchFamily="18" charset="0"/>
              </a:rPr>
              <a:t> и еловые леса, березовые рощи. Территория района граничит с Центрально-Лесным заповедником. 70 процентов занято лесом. Это южнорусская тайга.</a:t>
            </a:r>
          </a:p>
          <a:p>
            <a:pPr indent="357188" algn="just"/>
            <a:r>
              <a:rPr lang="ru-RU" sz="1100" dirty="0" smtClean="0">
                <a:latin typeface="Garamond" pitchFamily="18" charset="0"/>
              </a:rPr>
              <a:t>Наиболее крупные  из озер – </a:t>
            </a:r>
            <a:r>
              <a:rPr lang="ru-RU" sz="1100" dirty="0" err="1" smtClean="0">
                <a:latin typeface="Garamond" pitchFamily="18" charset="0"/>
              </a:rPr>
              <a:t>Вселуг</a:t>
            </a:r>
            <a:r>
              <a:rPr lang="ru-RU" sz="1100" dirty="0" smtClean="0">
                <a:latin typeface="Garamond" pitchFamily="18" charset="0"/>
              </a:rPr>
              <a:t>, </a:t>
            </a:r>
            <a:r>
              <a:rPr lang="ru-RU" sz="1100" dirty="0" err="1" smtClean="0">
                <a:latin typeface="Garamond" pitchFamily="18" charset="0"/>
              </a:rPr>
              <a:t>Стерж</a:t>
            </a:r>
            <a:r>
              <a:rPr lang="ru-RU" sz="1100" dirty="0" smtClean="0">
                <a:latin typeface="Garamond" pitchFamily="18" charset="0"/>
              </a:rPr>
              <a:t>, Пено, Охват, </a:t>
            </a:r>
            <a:r>
              <a:rPr lang="ru-RU" sz="1100" dirty="0" err="1" smtClean="0">
                <a:latin typeface="Garamond" pitchFamily="18" charset="0"/>
              </a:rPr>
              <a:t>Витьбино</a:t>
            </a:r>
            <a:r>
              <a:rPr lang="ru-RU" sz="1100" dirty="0" smtClean="0">
                <a:latin typeface="Garamond" pitchFamily="18" charset="0"/>
              </a:rPr>
              <a:t>. </a:t>
            </a:r>
          </a:p>
          <a:p>
            <a:pPr indent="357188" algn="just"/>
            <a:r>
              <a:rPr lang="ru-RU" sz="1100" dirty="0" err="1" smtClean="0">
                <a:latin typeface="Garamond" pitchFamily="18" charset="0"/>
              </a:rPr>
              <a:t>Вселуг-самое</a:t>
            </a:r>
            <a:r>
              <a:rPr lang="ru-RU" sz="1100" dirty="0" smtClean="0">
                <a:latin typeface="Garamond" pitchFamily="18" charset="0"/>
              </a:rPr>
              <a:t> большое озеро района и одно из крупнейших в тверской области, длина 16 км, ширина 4км, наибольшая глубина 20м, площадь-30,6 кв.км. На озере имеется два острова. Один из них - </a:t>
            </a:r>
            <a:r>
              <a:rPr lang="ru-RU" sz="1100" dirty="0" err="1" smtClean="0">
                <a:latin typeface="Garamond" pitchFamily="18" charset="0"/>
              </a:rPr>
              <a:t>Новосоловецкий</a:t>
            </a:r>
            <a:r>
              <a:rPr lang="ru-RU" sz="1100" dirty="0" smtClean="0">
                <a:latin typeface="Garamond" pitchFamily="18" charset="0"/>
              </a:rPr>
              <a:t>. В 1701 году здесь был основан  мужской монастырь  Соловецких Чудотворцев Святых Зосимы и </a:t>
            </a:r>
            <a:r>
              <a:rPr lang="ru-RU" sz="1100" dirty="0" err="1" smtClean="0">
                <a:latin typeface="Garamond" pitchFamily="18" charset="0"/>
              </a:rPr>
              <a:t>Савватия</a:t>
            </a:r>
            <a:r>
              <a:rPr lang="ru-RU" sz="1100" dirty="0" smtClean="0">
                <a:latin typeface="Garamond" pitchFamily="18" charset="0"/>
              </a:rPr>
              <a:t>( в народе его называют Божье Дело).</a:t>
            </a:r>
          </a:p>
          <a:p>
            <a:pPr indent="357188" algn="just"/>
            <a:r>
              <a:rPr lang="ru-RU" sz="1100" dirty="0" smtClean="0">
                <a:latin typeface="Garamond" pitchFamily="18" charset="0"/>
              </a:rPr>
              <a:t>Другой остров –  Нытьё – находится в самом начале озера, возле погоста </a:t>
            </a:r>
            <a:r>
              <a:rPr lang="ru-RU" sz="1100" dirty="0" err="1" smtClean="0">
                <a:latin typeface="Garamond" pitchFamily="18" charset="0"/>
              </a:rPr>
              <a:t>Ширково</a:t>
            </a:r>
            <a:r>
              <a:rPr lang="ru-RU" sz="1100" dirty="0" smtClean="0">
                <a:latin typeface="Garamond" pitchFamily="18" charset="0"/>
              </a:rPr>
              <a:t>. Характерная особенность этого озера – большие  скопления валунов разных размеров по берегам и на дне.</a:t>
            </a:r>
          </a:p>
          <a:p>
            <a:pPr indent="357188" algn="just"/>
            <a:r>
              <a:rPr lang="ru-RU" sz="1100" dirty="0" smtClean="0">
                <a:latin typeface="Garamond" pitchFamily="18" charset="0"/>
              </a:rPr>
              <a:t>Озеро Пено – означает «узкое». Длина 10км, ширина 1,5 км, наибольшая  глубина  8м, площадь 16,7 кв. км..это озеро  также  имеет  много заливов. Имеется  четыре небольших острова. </a:t>
            </a:r>
          </a:p>
          <a:p>
            <a:pPr algn="just"/>
            <a:endParaRPr lang="ru-RU" sz="1100" dirty="0" smtClean="0">
              <a:latin typeface="Garamond" pitchFamily="18" charset="0"/>
            </a:endParaRPr>
          </a:p>
          <a:p>
            <a:pPr indent="361950" algn="just">
              <a:spcAft>
                <a:spcPts val="0"/>
              </a:spcAft>
            </a:pPr>
            <a:endParaRPr lang="ru-RU" sz="1100" dirty="0" smtClean="0">
              <a:latin typeface="Garamond" pitchFamily="18" charset="0"/>
              <a:ea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0087" y="432000"/>
            <a:ext cx="2143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aramond" pitchFamily="18" charset="0"/>
              </a:rPr>
              <a:t>Туристские ресурсы</a:t>
            </a:r>
            <a:endParaRPr lang="ru-RU" sz="1600" dirty="0">
              <a:latin typeface="Garamond" pitchFamily="18" charset="0"/>
            </a:endParaRPr>
          </a:p>
        </p:txBody>
      </p:sp>
      <p:pic>
        <p:nvPicPr>
          <p:cNvPr id="1026" name="Picture 2" descr="ScanImage1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27123" y="724674"/>
            <a:ext cx="3502340" cy="2355530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564731" y="3056573"/>
            <a:ext cx="328614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Озеро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Стерж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означает «тихое». Его размеры: длина 10км, ширина около 1,5км, наибольшая глубина около 5м, площадь 7,9кв.км.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564731" y="3556639"/>
            <a:ext cx="3286148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71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 территории района, причудливо извиваясь, проходит  полоса Главного  водораздела Европы, разделяющая наш континент на северный и южный склоны.</a:t>
            </a:r>
          </a:p>
          <a:p>
            <a:pPr marR="0" lvl="0" indent="3571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 Тверской области ее длина-685 км, в том числе в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Пеновском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районе-103 км. Уникальность района заключена в том, что по его территории протекают две великие реки Европы- Волга и Западная Двина. Несмотря на то, что истоки находятся в 40 км друг от друга, текут они в разные стороны. </a:t>
            </a:r>
          </a:p>
        </p:txBody>
      </p:sp>
      <p:sp>
        <p:nvSpPr>
          <p:cNvPr id="10242" name="AutoShape 2" descr="http://www.project-seliger.ru/plugins/content/multithumb/images/1.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://www.project-seliger.ru/plugins/content/multithumb/images/1.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ostashkov.ru/foto/big-28260.jpeg"/>
          <p:cNvPicPr>
            <a:picLocks noChangeAspect="1" noChangeArrowheads="1"/>
          </p:cNvPicPr>
          <p:nvPr/>
        </p:nvPicPr>
        <p:blipFill>
          <a:blip r:embed="rId2"/>
          <a:srcRect l="7932" t="5758" b="6429"/>
          <a:stretch>
            <a:fillRect/>
          </a:stretch>
        </p:blipFill>
        <p:spPr bwMode="auto">
          <a:xfrm>
            <a:off x="0" y="5077043"/>
            <a:ext cx="3207541" cy="208734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4000" y="180000"/>
            <a:ext cx="6480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района / Туристские ресурсы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29554" y="6640328"/>
            <a:ext cx="1663541" cy="381437"/>
          </a:xfrm>
        </p:spPr>
        <p:txBody>
          <a:bodyPr/>
          <a:lstStyle/>
          <a:p>
            <a:pPr algn="l"/>
            <a:fld id="{725C68B6-61C2-468F-89AB-4B9F7531AA68}" type="slidenum">
              <a:rPr lang="ru-RU" i="1" smtClean="0">
                <a:solidFill>
                  <a:schemeClr val="bg1">
                    <a:lumMod val="65000"/>
                  </a:schemeClr>
                </a:solidFill>
              </a:rPr>
              <a:pPr algn="l"/>
              <a:t>19</a:t>
            </a:fld>
            <a:endParaRPr lang="ru-RU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40000" y="720000"/>
            <a:ext cx="3600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Визитной карточкой района  является вид на </a:t>
            </a:r>
            <a:r>
              <a:rPr lang="ru-RU" sz="1100" dirty="0" err="1" smtClean="0">
                <a:latin typeface="Garamond" pitchFamily="18" charset="0"/>
              </a:rPr>
              <a:t>Ширков</a:t>
            </a:r>
            <a:r>
              <a:rPr lang="ru-RU" sz="1100" dirty="0" smtClean="0">
                <a:latin typeface="Garamond" pitchFamily="18" charset="0"/>
              </a:rPr>
              <a:t> погост. </a:t>
            </a:r>
          </a:p>
          <a:p>
            <a:pPr indent="3571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На озере </a:t>
            </a:r>
            <a:r>
              <a:rPr lang="ru-RU" sz="1100" dirty="0" err="1" smtClean="0">
                <a:latin typeface="Garamond" pitchFamily="18" charset="0"/>
              </a:rPr>
              <a:t>Вселуг</a:t>
            </a:r>
            <a:r>
              <a:rPr lang="ru-RU" sz="1100" dirty="0" smtClean="0">
                <a:latin typeface="Garamond" pitchFamily="18" charset="0"/>
              </a:rPr>
              <a:t> находится один из живописнейших  уголков  </a:t>
            </a:r>
            <a:r>
              <a:rPr lang="ru-RU" sz="1100" dirty="0" err="1" smtClean="0">
                <a:latin typeface="Garamond" pitchFamily="18" charset="0"/>
              </a:rPr>
              <a:t>Верхневолжья</a:t>
            </a:r>
            <a:r>
              <a:rPr lang="ru-RU" sz="1100" dirty="0" smtClean="0">
                <a:latin typeface="Garamond" pitchFamily="18" charset="0"/>
              </a:rPr>
              <a:t>. Здесь с глубокой древности существовали поселения и языческое капище, на месте которого ныне </a:t>
            </a:r>
            <a:r>
              <a:rPr lang="ru-RU" sz="1100" dirty="0" err="1" smtClean="0">
                <a:latin typeface="Garamond" pitchFamily="18" charset="0"/>
              </a:rPr>
              <a:t>Ширков</a:t>
            </a:r>
            <a:r>
              <a:rPr lang="ru-RU" sz="1100" dirty="0" smtClean="0">
                <a:latin typeface="Garamond" pitchFamily="18" charset="0"/>
              </a:rPr>
              <a:t> погост.</a:t>
            </a:r>
          </a:p>
          <a:p>
            <a:pPr indent="3571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Вот уже три века живет он в полном согласии  с водными просторами, безграничными лесными далями и огромным сводом неба. Природа и архитектура. Этот союз ничем не нарушен.</a:t>
            </a:r>
          </a:p>
          <a:p>
            <a:pPr indent="3571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История названия погоста неизвестна. Наиболее древний из сохранившихся памятников </a:t>
            </a:r>
            <a:r>
              <a:rPr lang="ru-RU" sz="1100" dirty="0" err="1" smtClean="0">
                <a:latin typeface="Garamond" pitchFamily="18" charset="0"/>
              </a:rPr>
              <a:t>Ширкова</a:t>
            </a:r>
            <a:r>
              <a:rPr lang="ru-RU" sz="1100" dirty="0" smtClean="0">
                <a:latin typeface="Garamond" pitchFamily="18" charset="0"/>
              </a:rPr>
              <a:t> погост - деревянная церковь Рождества Иоанна Предтечи, непревзойденный образец, вершина народной деревянной архитектуры. Еще в 1887 году писалось, что «по части русского зодчества наружность церкви представляет редкость и интерес». Такой тип храма некогда был распространен.</a:t>
            </a:r>
          </a:p>
          <a:p>
            <a:pPr indent="3571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В конце Х1Х века </a:t>
            </a:r>
            <a:r>
              <a:rPr lang="ru-RU" sz="1100" dirty="0" err="1" smtClean="0">
                <a:latin typeface="Garamond" pitchFamily="18" charset="0"/>
              </a:rPr>
              <a:t>Ширков</a:t>
            </a:r>
            <a:r>
              <a:rPr lang="ru-RU" sz="1100" dirty="0" smtClean="0">
                <a:latin typeface="Garamond" pitchFamily="18" charset="0"/>
              </a:rPr>
              <a:t> погост  стал одним из крупных культовых центров на озере </a:t>
            </a:r>
            <a:r>
              <a:rPr lang="ru-RU" sz="1100" dirty="0" err="1" smtClean="0">
                <a:latin typeface="Garamond" pitchFamily="18" charset="0"/>
              </a:rPr>
              <a:t>Вселуг</a:t>
            </a:r>
            <a:r>
              <a:rPr lang="ru-RU" sz="1100" dirty="0" smtClean="0">
                <a:latin typeface="Garamond" pitchFamily="18" charset="0"/>
              </a:rPr>
              <a:t>.</a:t>
            </a:r>
          </a:p>
          <a:p>
            <a:pPr indent="3571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На территории района в прошлом были найдены каменные кресты, камни – </a:t>
            </a:r>
            <a:r>
              <a:rPr lang="ru-RU" sz="1100" dirty="0" err="1" smtClean="0">
                <a:latin typeface="Garamond" pitchFamily="18" charset="0"/>
              </a:rPr>
              <a:t>следовики</a:t>
            </a:r>
            <a:r>
              <a:rPr lang="ru-RU" sz="1100" dirty="0" smtClean="0">
                <a:latin typeface="Garamond" pitchFamily="18" charset="0"/>
              </a:rPr>
              <a:t>. Один из них- «Божья Ножка», найденный у деревни </a:t>
            </a:r>
            <a:r>
              <a:rPr lang="ru-RU" sz="1100" dirty="0" err="1" smtClean="0">
                <a:latin typeface="Garamond" pitchFamily="18" charset="0"/>
              </a:rPr>
              <a:t>Меглино</a:t>
            </a:r>
            <a:r>
              <a:rPr lang="ru-RU" sz="1100" dirty="0" smtClean="0">
                <a:latin typeface="Garamond" pitchFamily="18" charset="0"/>
              </a:rPr>
              <a:t>, находится в областном краеведческом музее в г.Твери. Здесь же находится и </a:t>
            </a:r>
            <a:r>
              <a:rPr lang="ru-RU" sz="1100" dirty="0" err="1" smtClean="0">
                <a:latin typeface="Garamond" pitchFamily="18" charset="0"/>
              </a:rPr>
              <a:t>стерженский</a:t>
            </a:r>
            <a:r>
              <a:rPr lang="ru-RU" sz="1100" dirty="0" smtClean="0">
                <a:latin typeface="Garamond" pitchFamily="18" charset="0"/>
              </a:rPr>
              <a:t> крест(1113г) - памятник древнерусской письменности, навигационный и пограничный знак. Еще один каменный крест находится в краеведческом музее им. И.И.Смирнова в д. </a:t>
            </a:r>
            <a:r>
              <a:rPr lang="ru-RU" sz="1100" dirty="0" err="1" smtClean="0">
                <a:latin typeface="Garamond" pitchFamily="18" charset="0"/>
              </a:rPr>
              <a:t>Ворошилово</a:t>
            </a:r>
            <a:r>
              <a:rPr lang="ru-RU" sz="1100" dirty="0" smtClean="0">
                <a:latin typeface="Garamond" pitchFamily="18" charset="0"/>
              </a:rPr>
              <a:t>.</a:t>
            </a:r>
          </a:p>
          <a:p>
            <a:pPr indent="3571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На северо-восточном побережье озера Пено у деревни </a:t>
            </a:r>
            <a:r>
              <a:rPr lang="ru-RU" sz="1100" dirty="0" err="1" smtClean="0">
                <a:latin typeface="Garamond" pitchFamily="18" charset="0"/>
              </a:rPr>
              <a:t>Нечаевщина</a:t>
            </a:r>
            <a:r>
              <a:rPr lang="ru-RU" sz="1100" dirty="0" smtClean="0">
                <a:latin typeface="Garamond" pitchFamily="18" charset="0"/>
              </a:rPr>
              <a:t>  находится  монументальное по высоте над водой городище </a:t>
            </a:r>
            <a:r>
              <a:rPr lang="ru-RU" sz="1100" dirty="0" err="1" smtClean="0">
                <a:latin typeface="Garamond" pitchFamily="18" charset="0"/>
              </a:rPr>
              <a:t>Нечай-городок</a:t>
            </a:r>
            <a:r>
              <a:rPr lang="ru-RU" sz="1100" dirty="0" smtClean="0">
                <a:latin typeface="Garamond" pitchFamily="18" charset="0"/>
              </a:rPr>
              <a:t>. </a:t>
            </a:r>
            <a:r>
              <a:rPr lang="ru-RU" sz="1100" dirty="0" err="1" smtClean="0">
                <a:latin typeface="Garamond" pitchFamily="18" charset="0"/>
              </a:rPr>
              <a:t>Шурфовкой</a:t>
            </a:r>
            <a:r>
              <a:rPr lang="ru-RU" sz="1100" dirty="0" smtClean="0">
                <a:latin typeface="Garamond" pitchFamily="18" charset="0"/>
              </a:rPr>
              <a:t> выявлены типично балтийские металлические вещи и керамика. Городище занимает мыс моренной гряды, прорезанный рвом и укрепленный двумя валами. </a:t>
            </a:r>
          </a:p>
          <a:p>
            <a:pPr indent="357188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latin typeface="Garamond" pitchFamily="18" charset="0"/>
            </a:endParaRPr>
          </a:p>
        </p:txBody>
      </p:sp>
      <p:sp>
        <p:nvSpPr>
          <p:cNvPr id="9222" name="AutoShape 6" descr="data:image/jpg;base64,/9j/4AAQSkZJRgABAQAAAQABAAD/2wCEAAkGBhQSERQUEhQWFRUVGBcaGBgYGBgWGBgcGBkXFRoXGhkYGyYeGBsjHBgXHy8gIycpLC0sGB4xNTAqNScrLCkBCQoKDgwOGg8PGjQlHyQqLCwsLCwvLCwsLCwsLCwsLCwqLCwsLCwsLCwsLCwsLCksLCwsLCwsLCwsLCwsLCwsLP/AABEIALQBFAMBIgACEQEDEQH/xAAcAAACAwEBAQEAAAAAAAAAAAADBAIFBgABBwj/xABDEAABAgQEAwYDBgMHBAIDAAABAhEAAyExBBJBUQUiYQYTMnGBkUKhsRQjUsHR8AczYhUkQ5Ky4fEWU3KiY7NEgpP/xAAZAQADAQEBAAAAAAAAAAAAAAABAgMABAX/xAAxEQACAgEDAgIJBAIDAAAAAAAAAQIRAxIhMUFRE/AEIlJhgZGhseEyQnHRFIIjYqL/2gAMAwEAAhEDEQA/AL9CGjwwaYlqQMiPcs84ERHkTIjxoFgIER4Ym0eNGMQaIkQQiIkQQEDESImRHhjAIGIGCEREiNYAZiBghERIg2YGRETBCIgRGsxAxExMxAwDEDETEymIkQbMQMRMTIiJjWY9z0A2hpWMAATLcMXBJqfOE2jhCNJjJ0bnhudIGYBiKEPXz2gyOM92TmsPnFDN4kpclIBLp0cB3DNDiMWlSUMglYFkur3bWOFx7napdi2PaVKzyg/SHxmIeKbDS0pU5QpJOhB+Txd4fFBmZojKlwOveKCecwEOoUDR4UnIyqfzjpanLiA9wjwwoOsHSQm0ARDCZDwgwKdi4GmSpV6QaZhYBOxGQVggPTg+sdCZ4lHQdwbHuJwAnIKkqTme59LnZoXHZdZDhSFPsTb2ijRiTv59YueCY7IaqI6aesdTlOK2ZFKMnuNK7LFQ+GWQwo6gRvdwYqcZwOZLbwqBLcpdjo40eNhJ4ilVjaM9xTFFMwlNKwkM073GljiUUyUUkgggihBuOhgeWNTwvFyJgCVS05xUk6q/P1i2GAkuJgQkEEEKFLeUVfpFcomsN9T5+Ux4RGm7YzEiUZgSCQ1QKvZyRoAeukZiSvMkGtdw0Vx5NasnOGl0eFMRIgpERaK2ToERESIKRECI1gBEREiCkRFowAREQIgxEQKYwARECfmUGNAiuhzJenlr5wwUwqzYicnZEknzKAT/AKgIVvdDJbNkyIg0GyxEphhQShEWhhMgl2DsCfQUMWHBuEmaoZkkyw5ccr6Nm28oRzSVjKLboqJcoqISkEk2ADk+QhyVwDEKZpEytfC31tG94PwCVK5kJZTMS5J+cP4iblciOaXpW9RR0x9HXVmT4B2QJz/aAwIYAGo36RcYTs2mU+WYvNpZgP8AxZjSLLDYkK1EF7wKtHNLLJvcvGEUtgYw9BV9yaP6QJciGJk2Ep+NaEQwSbh9XiKQA0IzMeTEU4kiDTAXMowWZjGEVKeJNAZ/EQYFBsan8TVpFdiJ61XLRBWKgEzFwyQrIKlKePYCcfHkMAqzNYweVi4Vmym1eA5mi92R4LxGMpeBzMW8VScT1iapwMKNY2nE5S4i54bxFxzLIS4BF/2Iy4X1hvDFWkFpUCLNXMkJmS5grkY8w2YnXo8GxPZiSEOkzE0u+f61+cY3jHaf7Nh5qZj5ZiVywkByStCkuKigBc10i97M9u0Y3DNLQsKlpSiYCxD5RUEEuks++4iLcovZlfVktxbiOAMpTOFA1BHpChEPKx6Ur50JWmzGjDcEWIi0xvZ4LdWHbLRg992JtHUsqVKRB4+xmyIgRGrldkkhDzVkL6NlHSorCkzsqrmyLzEBwMpBPS9OhgrPDuB4pGdIiBENTMKoO6VBruDTz2gJTFtRFoC0RaDFMeCWY1goXnTAhJUoslN/JwPzjG4Licn7ecs7MkzCkKq0wqCkoIH4X0sHGwjV8ekqMhYS2Y5LtbOl3fpHyeRwuZLOFmlmnLBRrVEwILg9W94482RrIkuiv6nbhxJ4m31bXyX5PrpTA5sxKWzZmJblSVKOpypFy35Q3NTU+Z+sZrtulScOJiCQpKgKWIU5L+WV3846sktMW0cmOOqSRd9nO0MrvJiFgg5lGW4LFJJUEvbOAWPRPpGmkcclgtbyDJ9P2I+QdisPMXiSZub7tBUBYZuQV9JgLdRG2K+fK9cuZtWzFLts8c8IqcbZfJJ45Ujd4bjRV4LQ0uUVpd4wMjEqQXSoiNnwPHibKqapoXpVvmIlkx6N0PDJq2Flyykv8/OGsNiiBHTCFEgG0REo/wDEI3ZQnOxsIzMXFgnCJVcxyuDyz8RhbQSt+2hoAvFvFjieFoHlCZwiRu0FMAHvHgEyaYLMmJsk/N4EtDAnKVMHYQVuACcSYtMJwxM0UU/1HRoq8OoTXISEgNc1jT4LDCWl0gV11MaWxo7lers2l/EY9iwXOrHsLuNSKxaMx8CT5I/QRKbwwFL/AGYAC6mUPr+kaOZxFKQyWT5Cnyivm8bUxCkhQN6tFdd8Inp95Sy8PJF5ST6/JouEjDKSMkuWlWxSPkYVX2iFU5QElrgFt9KiBpxUuY7JIXflszfh00eC0pdKAtiONDf4I/y/pFcvEtTugPQj84swVJLVHvE5+PVLTnUGSN0u70Arck0jONG1WZPj+LT9mmiaEhBSoc1RmykobV8wDR52Pxf91lDDlKUhOVTBgF0zv1epMT7e9okqwCk92j7xSBVICkqKiWH4VBKVl9AB+IRRdhe1kvDZ5E5LSULUXSOYBSjmWTdbDL1b/wAYRvawo3UrszMmcxmpA/8AEv6aRoOGoMiWEFQLGmkQws1JSFSVlSCHGa3pGZ7TccVKZfKGIYOzu9QTTQxKc6W/A6SXBpMZxpJJRqA522irmcaWHZR2vptGMk8VVMXLCBnzTU1dqv10JerswOkag8KnEsAn/MI2OSaMzyXj5j2cGjEUNf1hlPCFrfJLYkmpPLpZ48wsmZKotLjZ40PC8WC7qFBrFnkcd0LpT5KZXZGZlJCkqVSgoOtVQ7wbswQM0xRD/Ak6dVfpFj9rvUHYgwTDY+rKMI802qCscU7Mr/E/GSsHw8nuy0ybLTyZcwNVuSqvwM/WPzuMcp5OZSiiSXSPw8wWpn3I1j7r/HSeDw5LH/Hl/wCmbHwwJHcrIRV0gqZRYnvDl2GYBP8Al84hbuztxpOFPufT8b2iy4hCAlJE3wl2LKKSCRocpt+sZrt72oOdeFQkAIPOTQlQcMCFeHKRo9TFZ2s4x3k9kkhAloCan4paMzbJUQzfrEeLSGw0hgGCspL8wzoRNKNmBLjZzHRPNKq7s58Po8W77C3Ae1kzDzc6udCqLBqWJQ5TUczISA9KCNsnEyjxB+8IJQOUkNnUhJyO21Wdnj59jcKEzygEFOYJehoW1s9YTK1JcAlgS1S1DQsKRoZdOzNkwqbuPVH2spiUuaU2N4y/ZHjeJnTVS8QUkJlBbsAokmWxJFyy6xqCmO2M1JWefKLg6LfhONyglRIFA7Ej1NtYusNLMwhiWNqEO1YoMPxcolZEj3rfbSCSu0MwEEsSLG3vHPODdtItGaSps0OOxCJElU2YrKlAJrctoBqYykz+IWGUOVa8wDlBQygcuZrsTpQmKDt/x9U1cp6d2LOGLmtxRVACKuAD0jD4eWymmBwZiVCvKWBodQetbG0cMpSUmi1p8G9X2yM7EyCiZllMvPnOUEEsSQSLcrF9SdCIpu0fb2amcruCkICuVKgDmZgXBDkFibi8V6cMQgKU+Ug5VqAIKgaVLKOoJDUb1z3EEJVV8pG9jSwIcDo4iCySbpjKJop3H5vez1SJhSiYUrYEbhzmPk3vD/ZD+Is6SqXInBKpCe8QZnximaXWpVlymgvmbQRi5cvKEgrdJD0Yhn1e/wAVW9LQWfwzPKlqQqWEAlz3qAQSUuSCAoAOA7XGweHxqSe7C47H13HY8rU9XFjW14hJ4jNBcLPqae0e9kOz2TBSRMYkpzUKrKOYMSkMGNmpuYc7T8Tl4TBqSkALWpkuxagzqAI2YeZj0XmhGN0c3hybuyOD7aylA51CWQohlA8wHxDofyjo+Wz5uYvUdDeOjyn6W+xaveffcZLSFeHNuEkhXs/5QtOw0pdEZkq1Bf8AShieJlWJJ80kN5VhNaUg1M31ysfMiPSSFYqcAjMylKA3GUt8rRYSkSpACpasxqC4DsfkbOImeJpfwJPoP0rAZmKQT/KR6Bo3rM2yLDDSTNJKSQzeIb+UZ3tpxkqWMHJWozqAtpmAzUNDykM+sSxX8RsPI5SC4JokUNNyWuwhXsohJM/iE8h2WrxZihAdWtRQMH/IRxzyeI9MRlRjf4gTAibKwqC6cMjnO82aAVE7skIHvGXxX8xb2Jr6gF/evvDWMxapsxc2YOaapS1V1UczeQDD0hbFnnPkn/SI9OEElRFu3Z9V7D9qUz8sjL3OQBAHfBRJSm+VYCl0y8qc1CSSLRlO3Mwmat1ulB2ZPkwtQX9aRWdmuMKkzMyZvc0yrVkQssA6Q5GZIIdNCIlxycmYsJTMBQsA5lOBTNQAAkbWvZ4870lNNRKpoV4HxBeVQQE0UFioZKTQjM+YakgfpH0PA9oO7XIw04GStcpJSFKGYZiVJCn1KSl9iWj5HwXiUuXi5cxSwUoUpVKVALXSQKm+VrPFlxfiMyfiVTlqzArEwpJKgBm5eUXSHKuWhfaDBUH+T7Hi8ItKmUVA9QD+ceS8OWcg5bZmLbXiq4d2hTOkqnkLKZajmobBVOpOu1WehjKye181WJziYUpUwUhiqWQTmCcotQMDSqXMVllUGkLVn0qVKlnMErqlgWRYqBIdz0JgspSlCgSpI1Btb/aPm6u00wjEJCyUqIJNmvQegFPPeKrgfambhZqVutSHZScx8JBdOUPVJZTtpHJ/mJy0j6aLv+NUrLKwoSVZVqmkhwUukIAcakZlVb4jvGX4SmWnBrd+aUslk0CnWRV6lwioFAkWjS/xBQrGS8MZKkzUZlsUnMAFiXldvCTtehpSKJfZ+ZKlHOgB5RQFK5fhmE5XDhRzJoat5GBmlvyeng0xxJsyOCxE2ZMSlJUSd1KIDVckvSkXUopH3ZkIWCtSs6lEubEgJZqGg6esNzCJaTkHNlZ2YBL5mEZ9PECmb4ht0bYU0+sR/wAieVtx4PM26IsMUqQFlKpCXqQoEgWeqbH5CKfGmUSohKgS/hUnLsOXLT0MFTix3kwLd8pDnQlntTQQlhcJMPImWVKUxpsPyi+O1+p9B4J6jd9hOK4UYyYvEzRKkqkoQk5iGWBJBdnLHIrmNI+gY+dgxLVMlzDMSLZFpWk25cwFySPIGPgs3hs1KSFSVA0qzt7RqOzGMKMKuXlI58xcEWFCHpV60sIs8+iN2bLiXY3vC8cidLVcTUKZTeBi5DPqz66WrDOTqI+e8A7RGTijNQAsFOUg1A1BKLEggiu8b+XhZs6SiapQK1pBQkSggFcxJUiXQgBzy7w0fTFCKUuSS9Gc3sYLj5T36wFFRU5cOHAJJTShahDUIB2hPFA5FAOAtgb2BpQVJq7XrCODxUyfiJippKlgPdgAKBISAzByB5w3xQsgUPM4BGjO/v8AlHn5G/FXn3lFCtgvEuJkgBIZfdhyAxJtzAVQSzMWDnaM/O4rMY1q9aUszNb9tBVcVJbJzLbKpVQ9AlOUBjQampJMKLw00L7pYWlf4Vukh62VbSOvw480ZIu+HcFRMCCUnMt1AB6jmUXGoZJ29Yv+B8JmTJZRKCqFISQAhJIKld2ZgdVWLFTgNcUimwKCmWlGVPeIBDvUKWod21K5qmh1VTWLfh5mpSjJmASQQTah0pXdyCKm8JKai92UrbY1PA+1ExE2XKnMhKQUKSDmAUXclRH4qDZiHL1rf4gYwrxAS4yoSGALjmZRuAyt4zPEONqlTOdAfIVWZ9gWah+bQsniKZgTzpJWk0chWYCqbMHdgfOJZJOWPbq/oLp3IqVWuZ/RvRzaOiPEp5K+V2YWZvRxs0dElBg1Is1dqOKEN32Kb/8Ab65Y8ldruKINFzy34pSVj/2RD+G7QpI56OaVr7RbYeahYdKnHnv6x7cckJcHM1KPJn19uOKPeZ5fZ0N/9cWGG7XY2ZLX3ylABQZpSZSqj+lAKhp0pBcbj2DSuY7klv8AeFcGqcspSpJmr/oStRIcmoTY/KkcefLDIvDi/iikYS5oqJE5a8SEqOiiElRIJSMwSpX4HqdWDRbqxq5UicAcwnAS15lBJ5ZmZZWQKJzS1trlJGjl5fYnEpmd+ZTZUqaUS0yYVApYJBKhd3O0AxXBsXMlqQMDNCiXyg5ic5XmqQyGK1GvQaRLDcElwdUIJ423XzX9mWVOmZyFKeYwUUFu6Z/CAKpUPFnB38zPFKJKVJIBI8RIUwDuUhhnU1XLUKaAu1hi+A4pK1TfsqiWKTkmpWBoQAlNSLEgkA+0Uk/FkBH3ZdKVJKSWKfgY0qcoB9bR2RcktiUlFkpDqDhykpdJUecMahX4gC1f6h1h7h6wtRStDhCEqCmLuryNQaFhrFXg8UQye7IASoAlRN2LW1IFYWxXCpq1ZghgQNXsG84OmTW64FelCuHllJdSQdCCQK7F/pDUkZyQSAlqDMKWDDzPtEsPwbE0CUOygp6UNhU+sEm9mpylBKBn1e1av6frHNOaT0t0xlZc8NxiEEy+9mN+AAkEgH4UctNnMPPLDEIU6ipQr4lWJZI2I/YjPSOAYlDMUgpL5cwBoXf5dbxZr4Lie97xiMvhDh0vcJJozP1qY4MkU3akHfsXswBMtRKWBNXBGnW9Yy+JkrClKQKAkE0IDAX2v6xZYzBzykgKOrOovoNqf7QpL4Cpf81EskWU63U73KLEUvuIjigo3K+fPcNOXQD/ANWTMimU80gJC3AIAckgBnNva0WfDOLTFyhmpMo5IHOCX1N2ce0Ly+zEvMkhKs16LJFOhQXjk8PyzVFlrJYurKrLT8RS4D6ghofJLFJVH+TK2w/GVPLeWtIcUqDV2yvYRmJsmZlIVlagotB8NKsS0XM5HepShwhaTzBiQlj5a01N/OC/9PpUsnMC45qBFs1tgaaw2JxxLSzKFukZUS2f1GnrYxpsHjcstISuTYAg5gdQ7AttDZ4HJyJSZaQzVDu1y5Bqf94Hg+ASEqzsbkgEukOaJpf1h8maGRDrG0wacbiL9wDYulfyq7xNGImKAdE5BIpQF9OV1AGLQFA0FPwhQsG1oPSBqxTFknKaVyo6DXy+fSOZyj2X1/Jn6uzExhl/ElTt4ikPTrdukMd3NUlKUzJoSNAtaB1YO3WPTjAVABINWdqDXp5U1MPSpqmchvf3t8oGpjRkuBWRwMS8xQgjM2YlWYkCEEcOClHvJaLlnNSHerG0Xpn09tNTXTWIpnJJLgEg3YvbWtICk7bvcNRuxJMqUCD3aXsCLjoGFINLTKzErlpJJclUsKJ81FyTDJUkjlyuXZyofOA5y3wuTrtuN4OqXcf1RnDYaSKiWlxsGPobt6iDKwGGIolvJS0t7KhJUxYFcppTV/OvyhVWLKi5BPyp+UDXIXUW2E4Xg5mYTRLBCyJbMTkplJKgXU+a3SITexaEMqUhzVlEZtXoCw9qxVpUpIUwIAq4dmLDmo2tPODSUKIDKZn1awez6CsVcpMFrsEmcLmgtzDoxT8mjotsNxuflH3ruHfl1rtHkLQmnH2MtM4wlKg8lbm/I4qHoWr53g8niSFVCik3YpqaWHlFpK4ilSXJfcU966+nWF0cRlpV+mUP8twdNY5nNy207/z+CTl3KOd2kmFRSgZQNVNQbsm+vnFn2b7U4nOZblKAidMd1Sye7QZlS2uUj16QfD8URMBUgUSSOUJelW+sSwaFKM5SnBGHxAYkNWVMFKULXY3jrwZFGaWmunIas0UjjGOY5Zc8jXupiJm5q0xJ9ekcvj+KXLmSh9olKyLLrQtAGVJUXIKg7DU1eKjGT2SpkoNPimKlH+Yj4krS3/A1Lu4ZTzptG5MRTNmNJawK+gLaW0jrhnk9N9Wds/RYa8kF+1N/IzOL4/iZSihU+a4ZgiUCACKCgAtoLRWY3jK5pBmqnrI1VKSD6KKgQPN4T7aK/vah/Sj/AEiKGO22nscMcSlFNmgOKFf5vSssN/7l4GcckaL8jNQPWgLRRvHhMbXLuN4UTWT+EzSUd1V0JU6laqr0YJD11hyRhMYlJBmy/F+Iu2rFvUC8WcqW8mWXDBCdnPIkWNw5EGPDSAXUkVF0lmt73tHkel+kT8Rx22fYEFStCQkhJSSs5i7kVv1O8TmYkMQl3bM5qBoOsFmYJNQshtnBO7/IR6ZKGuQSwLgEVsD0eODVfI9+8XmzlNyqUGpyg6swqdSfpBglQsXJIJGz3J3iaADWt3egD+VaxCatIdmPTf8AbD3g87BjJ3SOKA4OZnSdRTYUMRUDLGtblwKdfTQwLhk/DqoRzEuoKrahZ9HL0h/FplAgqFtr+gfy9gIZpqVG3uhZU8G66toai2np8o8OCKi4qDa1Tt+cSlSJASSiUkeEkkl6h/E92L6xBU8gsAD0FXZ/pB0P9pqlHZsPisCtATYOHNQf35QKXhphPKgqDjwtTzszQ33lwpBDMdw5uaekTGPAPM6BUUNeppr+kIovig+GCVwyYwoHpRQs/UGp6B49HCpqSHlJKW0a9g4r/wAQ0OKJHxE+RL/TWAp4pR3JJsKNRwOuh0hq7m0JHsuUEhsqQ2gUDWugtZ6tA5uCSQSdGepo+oD/ALrEV4nMHNSCRo7dNWqYhMxBZISlROUaFq1qdXYxtKHUF1CplJAPOUAEf1BzQOP3eIYlIyFKZta6ED1123v0hVUhanYKB0cHQEjz2hfDcOnqUoqS2rmtWAIoaOQYeK2GahQeUWsvNuGY1J8+j11pHs3FAZH5ioKD9ULALVDUKb7mJYbhCgoLWs0FEs1mIN99IdlSAkpCWTlBYqHN94AolxqWHsIV5oRvqQco9BEzCpiEM2wAd70qXoYliEFIYO5I1rTvABYbgwye5SAqYtFaOCAfKp0/OHO4DHKAeVShYk0e51YaxSE7kveZybM+MDPupkoIWoErLfdh1KYdAWLaQLFkJzIRUlMxKlknMsusMAVMA2T2G4EOT8y5MlaUg5pGLGRybrU5LVolIrryjWFpkjOuakAqdwVqYEpfO3KAxOZxoQw1j0klCNhZocIcOEJ8ALBx3eavmKR0UeMaWpiEnbO4I6UoR1/SOjg1ye6QPFa6GZR3hBDHYmqUhgQ1rliWEHwfCZilh1EpqxDt4bhwwq7OfSNUuZJVdrZi5JdwUV2PN8zHqOISJdE5ToAAzAhjQWFg3lF3l7ItHDvuhbAYdUmQEoFX5SqqSSospWVifXpDWBExlCYsHNLnIygJCUqXLKAHAdnN4DP44ioblIS3oQ4GxFPaBTO0qQkuEm4G+jqq42p1iEY+tqre7A8Ku0Wc5KCFJUUF6AKlGaL56soKApYdDoIj9qAmKtzJmWdudJ3DvVz66QlieOpVUAg6VoCQxPlb5wPDcTzNyhxYAs9nLHfLDW1VdGdD1zcp9WqfxKvtDwlWImhSMoKsod3dmAtbxCEOGcBUlRWplBLgUDEgOKm1aW0i+wilLSEgFiGYUIFa7kPWmx2guKlryuzJa4NGdg4Gn++sO/SJ8N8nNLE4R5MljMCqZMCAllkhtLsAKVvSvWAo7PzCogMebK4cg1KQQQLEg+xjQrX3aUzFk8xWEpSkD+WoBytwWJLij00g2GxaQQKBmLWDsWHTxGLvNKEVsbFBSW7LHCYpKJIUoZShCA5SczhCSQ4NgWDNeKHiXEpZZbzcuZgzJKiLk5lFQYNsNKxYBC5rEeY5WDkWrtB8N2Vzfz5ViWOdwou9QnzN/KOR5I63OfXz1FlGMNosrcPiZRSMpmgBy6k3Aq1D5Q0vEZUUUdypSd9KW0i6/sCSEgFOV6ctqehaOxHZuTMFVLIJeisvoafKIa4t9aE3KGRPmBKQMqyXYjlHR+r7QVcpQrmBSRZugZq7mx0rGgwvBpSSQlR0DBKUt7u51eGVYJLVJO9BW8K8jvaJk59jMy5ASFKKAeYlLhk1YBx7nzhXHYnu8qlpNbPUhk1o9qA++0atPC5IXmCRm/EQVF96mh6wSVwaWovlcsRzOQxpa1YZTblurH9dO6MaMTOn5RhgCEhlM2tK/C/ltDGG4fjFJSDKSmzkqSmxAdurP5xtEcMCQAQkAWGUADWgFBeIqw6Q9IfxZJUor4h0SZnf7CnEMVppc8yi7mtBWn1h2RwpICnXne3KAwqLgkk1NYL2oI+wzCwouWDVixcgAauxrTWFOAzD9llbjMH6BZIHzjSi/DUmxt+rGJWCSXFW/dbQZMiWgMEBRNa1tq6ukEQTtWtAQX9qdYr5pmA1diKA0/5uBHJJqWyEbvZD8qcqjJCejAfMefW0ezVlVKHd1MPZ4XkTKgEGhauzs7+sEKQq4f5/T93h5SizN2tyQS1KNqxpu9o7vxYa9f3rETMYMPS+td4gh3/MsR6QFQEkGRLBBd1AZXpfM59y1Ir8TN7zOJamAOUVfwgA1N6+kW8oNIxKmY5UtW4zKDX/AKtd4zfAZH3RYgAEbMKAkl2AFdTHX4UXhTS3sWkzydwYqws3OQFSgJiSkuSc4CxRqEKHqkWieBxapaEpSpSlqkqTkQxmAKS2Y5qIQ1yr02hiZMmLlTzILIEoqVNUPGApPLKBqakc6mDAsI94TPEuRLyICpk1CqeEzCUqClrVoA7lROjCpjoSajG1vfy/kxTYSUnu5akzMq5kucgJCirIHILuaOEkuwBKgw5YfqhalFLksSUkWCcoCgbE5Q7bAQNSQl0LQFLJWks2UIJ5OR3DAOBsokvV058oBBAWWun4gN6/Ek09QCGjZ56npA2WS8cFly6CKM12+Kr3joqJWKmFylAVU5iDr5aUaOifhoW0EHCgFZhOe1CicbUBJ7sUZv3SOl8KIYmfLFXLonuauX+79bxfTZc4WkzTWuUPfRwWgkhE5TtInhq1QogbCgo8BTm+YefkUjkk1uZ2XwcHxYuXsBlWxFL5k08g8GmdnJKhTEybvzKy7UqH9SxrF+cPiHDSpv8AlVr53EQVIngE5Vt1ej0oPeG1S6J+fgPFuL2ZRp7OoP8A+XKS5cJStDaWCi9G1i0kcJSnL/eJayn/AOWS5Yk2zf1NDP2ee/hOZrl3qzeT+0erwU5uZCja4FdBrWu0B2+U/P8AqF7u7PUYAAgiZJAAYfeyX0sozLMGan6nmBDN30gXP8+S3tmgJ4VN0kKO7Sxv0EC/s+YkEmTMFfwKBpWrDr84RYor9r8/AyjXDK7jnCROTJTLm4dkZ87z5YqVgkitaA23EXUvh0keBcihoe9lnq4dTdIynG+HTpk9JRImqbIzS1nXNcJ2+kX68JOKiVSVA1NZbuHd6pvHRkqo7P5/gF+8tKfDNkgByAJkr5DM/rElFIfNOkDznShvTxRXpwK3DyyxsO5Na+UMHh6wqktQu/3JpZvhiD0+y/PwMm+5xxku32iR/wD1B6aAwIYyXriJAO6TMPyEs1+UFMqZbIr/ACK/SnrE1ImfgmeiFv75YG3s/X8Bp9wEvGSXriJZNLInE+rS2if2+X/3FnbLh5pB8naIqwkxTjJN8wlY9y2sFRIm0BRMJH9C39aRrXsjpe8mniCNE4hXlII+qoZlcSagkYgk2dKE+tTA5eFmAfypvlkX8qVhlGGW9ZUwA18J+m/tDppft+4WveLLxhdjInOf6pT9NfnApmMOmHml7ZpklI9C9RFsMJMVQS1+qSPfpAV4JQskE+j+RNxA1f8AT6MX4mW7R8QV9mUF4cBAmSnBm5iolM0DwsUgVLjUAWjuzx/uqN3V0ZidRc6tBO20tScNUMnvEFyU1ISsaHzifZaWVYRFdVMWpVRNTqIOZ3iVqtwbVsNELV8JboW+lQY6ThlZnI3oXU7dOjqLkj5Q7LwhSwzl/T28oDiJxBSHSzsDy6kMk2erjX1do8+fFJEpOldAJ6wFJoQg5dCXYFyS5ZyDsI8XxFIXQpYhqgb7OQ/k9oSxeOykhIUEk2sK3BJGwYBrxT4jiDFjlZ/hIBepe5L9TuKCGhi1Ldef7Ja5Mv52Ka4DjaproWpsfzjxGNYKJpX56D6xWScbypZiSRUhyzW616U3MOy3URmKVVfQitmOsOoKKoqty0kYkHD4kkn+Skimy6n6RmuB8PEyWe8zEJUKAgAuEVIHiNL1jSSktJxKaF5JFL+IE/KM9wQkhSEJJU7v8CAWGZZFb5mSKqbQR2xtYPVdBfDLfFTEolzUspS5sogJQxU2ZJKjpLSGIzHUgAExV8NUrukrSGUtCQQwAlpS4SAk3oHBL5iSS8NzyZSVAc8ya9SWMxgKlvgSKUoPV4pZmPWfCMygSohTBWbKlzmNL6elGEJFt41GP18/Ilq7B15Zc7IlJIy8pS7ub5nDqc1JiWMSwKFAAi3m9wRVO+1DFcnFzCuX3ktdDT2ctuGAtD/EEhYzFwKio+T6FtHaFaaasWUuhVTThiXUCCfwqKR7Jp6x0VmLwCs58XoD/vHR3xgq/UFPY1czBSk17tIoKJQFFqWBo932p5QZGHT/ANtD3bKl73La20hzD8RmEEnJqA0tKcyswFCU1q/nrBBiDYpQKuXlIDnfY3FLx5z5/UWtleMIhqy02qwAr+/ygv8AZssXQLi7UbR2309ImMWcxphyEgF+6SU1sEsoF/F7eUMjHA0MuSSKuM4KvifxnVof/b7h1CisJLPwS0i75X+rQE4ZANEoGngH7pFnNVVwJBNGHdFRTehVn3EQmzlGqUSiaU7tQ6/92kLFr2/v/RkxH7CgByKgUskHagFX9o6WsJzAZ73C1ouH+FT7Q1icRkKuSUQzfy5gBJO4nUr9IKlTkfcSLXAnJbcEd7WlXpBckv3/AH/oKozXE+Jz0zUoE6aEFSXSJiyDmIBuXrXWLtUwJzA5wATebMAuwfnb0ir4ji0JWrvMJIKkFLnPOADtUDPoSLHWLpeVQ+8ky8z1AmTUgkk7k6iLZJerH1vuFV2AsoChUBuJ0yn/ALsReOTPWAAgzampM6YwAYeFJ39aRKXKl5h/dwGrTEqSH6AoP7ENSymjyiNvvw7esuopeJapdJ/Vi9SuTjJzkFM920mTMp/9/wBvBM84Cq1kuG+8ms21VnraLIFI/wAJfriJfsPuxA5+I1ElXpNlH6ojOU/a+odKvgVloJAK1TD5zllvJiKN6xJJQCxz1FxNmNsR4rwZGJlm6Zu9FSDR76U6+URXKkqbMmeWp/gbac+zwq19Z/UP8IGgSiTVbD/5Zm16K/bR7KwyCXMuY25mLYjRmVrDMtEgWROqwFJKi3+ePUhCagYpgNe5YO1aL8qPBuftf+vyUTj2IjByjeSSNiuYT/qZxDkjhGGP+AD55yfrWFu+STbF02EpW9fHWOViUMHTiOjy0+/KtxvDev7X1/Jnp7FF224ehCPuUhIPduACGOaadejCm0XPY2UTgpRD3WwCmHiIL+xij45Nzy0hphJmJTzAW5igu9X18qGNJ2TCRhZQSaDNZi5zFy9dXiuR/wDGk/PIEqHWAALai/trSkIYmY9mBDMQXINrGl/zi4XhQasD83en7/3gMyQbEU8unSscjVjNJoys3AzQhSSQoML0s5KWBfLyj1Iinn4XE52VJCkopUAEpbwuKkpoymdxG7RKRqLtVz5hz6wPEJQkAZwlxrtUA3ho5NPBN4+xh8VhZmU5UrzJAJCqrcnKatXRtw5paHOF4NRl1oqxvXQp+Q9Y1LJugDZ2Ls7gP0AgUwqNEq6eInd9XqOsLLLaoi4tMlwrCtLnbqlLDbWrWrtT1MUvAeIhOdClMFBCgnVWUFOUCxURrYMSaPGo4dKRK7xQH+EuuYknwsltKA6aRiUYxMhZJJHKA7hw+ZJIBNHYDyPWK45KePSPFWi5xM0IqQCss5sBshL1y3G5dRMUuIk0zS/5qbKoVVpbRgfEzu1aQXFcYlrSku5NdzoCeu3qYHN4lLlqsSlndIbLUkG3Na8BKS6b+fNCTSock49S0pJUylVIalCCzGp1vvWE8bPFShRDUUGoRW4D5SElrOWFBCmPQCykZQqhC3DE0UpJGr05vPeJ8PkmclkqSDloHq+rABgAQDV7XazKCS1nPGO9kF8KmqJPeEB6MyCRcFQfxf7R0WSOzyy5M0+iAoHZmZvKOh/FXf6DNoYwmAQluZbuASonKnxW3ZyG6wLiOFDAk+IgnQsHJ8rAftoZOKBB1pZhcghg/V4SxM0sWAV0cUuB6RzJys7NIeXhuVhQ5nroGHIkOalqbUivxElSSVBZB/Fdn2Pv8oel4uYQrK4FNNNbm0eJmOwKXNSNmrU6aHyhlceQSikUn2uaADXNlFP3+6w7/amILpy1DEsAKl7tsG6Xi5BBsgUZqbhx7dIJ3Kch8IzdHNKADakB54+yTSFJOImeJaaEtQg6Gu1x6vDcjitASPxAlyAzu/1ia0NyoAoRq5L1cs+UtpWjHaFcXJqGG+YvlZIrlD6lhbSJ2m+CiaKvjEjNNMw+EZS/QM7N/wCLb1hf/qvK4IfbzqSfWLHFYZa1I7oOk0XlpUbPX3hThvYd1ZpywQVUAd+puK2jpjLFX/I/4DKaXALAdpEqUxzEmwAqSeg9miwnYwA+JzXlFS1Pld9qQ2jgUqWGl8rOM3NmqWPpYuGb1gh4IhwUcxSGLgktcBSiRq2+kI5Y27iBPqhdHEQQlieVJcfETUl9qN6QaTiwGzFiohk76U161iWK4DOcuU5SzpLhw9WI6m70gmG4QUg5EAAigCavVlPbQQj0hcmgPfpewr9AR84KvEIoQEvcvf01/SPMLwGb96uYXWqiU/hqWJDsCWTSsMDs82ZKnJUwPnUkA20GkI1FdQqT6gU4+XmYgOKizqelHub1gsvFjOEZhrQBz0fTeldIckcJlo8aUlaRQAg5QwDn2iIw8tBOVOY5i+UWLOGGtm+cbYL1AZ85Lirk7HlA3j2YoM4OvRKg2o62hBGCWtalAdWd2L9KE2EOSeDrQjMSEk6Kpegdq0IJZ9ekLo94m9lLxRSAMtcylHzF3dviIe0dw7tImSjKl0h2FaDr1+VSYhxjhE6ZZOapJYBiTT0qb2tGbncAxEsqGRyzskuwVbq/ToY7scIzjvIZyo+p4LjaZodLMaPY2269IspOKBFvoB7mPjHCsVMlK+JLuHIIB6F6XEaTBdvWbvMO53StvkUH6w3+PJPbcykj6DisKld0u1n33aKtWDUVGqRdmQCQKlnUfKwEVmG7cqWPu8HNVYB5gAr5IcwCZxHHTqS8KJQJuSWLvRTgFX/EReFp/lBbLnEIqQ6WatWNGBo3kbxTK4jLKsiC5BVUOQpjcNf6UPnAsN2enqJM+c4FWSVcwLjmZDv16EbRacL4HLkkKSknK4ck1KvEWsCflaJSjFdbFqxbiayiQrJe5bTybS2zvGXRwdc3N3mWoLEuNAx93HQxup+HzPQfEk5mF2YEah4Ql8JSF5lBJJa9g42NqPXrBxS0LYHBi8PwhDgkkJVW4LEOwP8ASC9Q9GgU8ZM2UhQAbUEVANd+jHWN1MwGdPNKyZruqpq70BoR5QgeHSEhjLDioJp4TU8xpa9y43jqWbrIWUdtzGJ4gAcyCXfwqbVnLM2g+W0aDg2OR3YCRzGuVI8NaUIqCQdaOLw5MwOGWkEJzudQQXOtN97m0dhuGS5gCUpmS2UcoI6u2YBwXa9aDaDOcJKkiNK9gMrElQB71n/Elz/pNrekdF1/ZGJpkxU5I0BR3h8yop1vHQvhwfbz8CuhdjJjEq3/AMMq8iM1YLLW6Qo3p0+l7R0dAki64Crx60oABYVppZSvyHtCfC+ILmrAWaNYepjo6Morw5Oic+S+wcgIQLqddlF2oaiHpooCa1Ca7FqUjo6OGXKZJCyphE1dTqbne17CBzZpYi4BSPkbx0dDxX2C1sj2VNNBcKUlJHSpo1R4RaLATSoqFgwoLWNPKnzMdHRCaROtgkplTUpUARlKtfhsKafoIdw/hB8qaVAjo6Jp7fArEkicWFdfqb0g/wBqPM4BqBWpr1jo6LQbb8+4onsic2aQDuAa+qh+UdgpbMHJfcvrHR0U6FULYqYQL3FRpfpFTj6oocubNmy0flBfz/SOjoVmYfgaSlCeZR82Pwg7RHiGJWpRBUdtNWJ0+seR0ZP1iSYzJuQ7g5rtolwLWg2HlBSVE3oH1NDc30+Zjo6HhuOuCaSxsCS9SHNAAzmITuGynLSkB8oLBnvoKaR0dATASMkSwSCTSjklr29o9lTCc5dmD0821jo6MjEVr+pfr5wUTKBqO9n32ePY6DHg0mwapjFmDU0/qy/SEJ0oZyAGGaYKbIZrx0dFUkTY9hQ4FTRKbHo9Yj3YKilQCglmzB6OzHoNNmjo6LR5LsCvBy8xZCQQbhwTmUoF665RFtw7h8tAGVIdQrfd2Z2jyOisErOPG21Y8MMnYHzj2OjosoquAuTvk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data:image/jpg;base64,/9j/4AAQSkZJRgABAQAAAQABAAD/2wCEAAkGBhQSERQUEhQWFRUVGBcaGBgYGBgWGBgcGBkXFRoXGhkYGyYeGBsjHBgXHy8gIycpLC0sGB4xNTAqNScrLCkBCQoKDgwOGg8PGjQlHyQqLCwsLCwvLCwsLCwsLCwsLCwqLCwsLCwsLCwsLCwsLCksLCwsLCwsLCwsLCwsLCwsLP/AABEIALQBFAMBIgACEQEDEQH/xAAcAAACAwEBAQEAAAAAAAAAAAADBAIFBgABBwj/xABDEAABAgQEAwYDBgMHBAIDAAABAhEAAyExBBJBUQUiYQYTMnGBkUKhsRQjUsHR8AczYhUkQ5Ky4fEWU3KiY7NEgpP/xAAZAQADAQEBAAAAAAAAAAAAAAABAgMABAX/xAAxEQACAgEDAgIJBAIDAAAAAAAAAQIRAxIhMUFRE/AEIlJhgZGhseEyQnHRFIIjYqL/2gAMAwEAAhEDEQA/AL9CGjwwaYlqQMiPcs84ERHkTIjxoFgIER4Ym0eNGMQaIkQQiIkQQEDESImRHhjAIGIGCEREiNYAZiBghERIg2YGRETBCIgRGsxAxExMxAwDEDETEymIkQbMQMRMTIiJjWY9z0A2hpWMAATLcMXBJqfOE2jhCNJjJ0bnhudIGYBiKEPXz2gyOM92TmsPnFDN4kpclIBLp0cB3DNDiMWlSUMglYFkur3bWOFx7napdi2PaVKzyg/SHxmIeKbDS0pU5QpJOhB+Txd4fFBmZojKlwOveKCecwEOoUDR4UnIyqfzjpanLiA9wjwwoOsHSQm0ARDCZDwgwKdi4GmSpV6QaZhYBOxGQVggPTg+sdCZ4lHQdwbHuJwAnIKkqTme59LnZoXHZdZDhSFPsTb2ijRiTv59YueCY7IaqI6aesdTlOK2ZFKMnuNK7LFQ+GWQwo6gRvdwYqcZwOZLbwqBLcpdjo40eNhJ4ilVjaM9xTFFMwlNKwkM073GljiUUyUUkgggihBuOhgeWNTwvFyJgCVS05xUk6q/P1i2GAkuJgQkEEEKFLeUVfpFcomsN9T5+Ux4RGm7YzEiUZgSCQ1QKvZyRoAeukZiSvMkGtdw0Vx5NasnOGl0eFMRIgpERaK2ToERESIKRECI1gBEREiCkRFowAREQIgxEQKYwARECfmUGNAiuhzJenlr5wwUwqzYicnZEknzKAT/AKgIVvdDJbNkyIg0GyxEphhQShEWhhMgl2DsCfQUMWHBuEmaoZkkyw5ccr6Nm28oRzSVjKLboqJcoqISkEk2ADk+QhyVwDEKZpEytfC31tG94PwCVK5kJZTMS5J+cP4iblciOaXpW9RR0x9HXVmT4B2QJz/aAwIYAGo36RcYTs2mU+WYvNpZgP8AxZjSLLDYkK1EF7wKtHNLLJvcvGEUtgYw9BV9yaP6QJciGJk2Ep+NaEQwSbh9XiKQA0IzMeTEU4kiDTAXMowWZjGEVKeJNAZ/EQYFBsan8TVpFdiJ61XLRBWKgEzFwyQrIKlKePYCcfHkMAqzNYweVi4Vmym1eA5mi92R4LxGMpeBzMW8VScT1iapwMKNY2nE5S4i54bxFxzLIS4BF/2Iy4X1hvDFWkFpUCLNXMkJmS5grkY8w2YnXo8GxPZiSEOkzE0u+f61+cY3jHaf7Nh5qZj5ZiVywkByStCkuKigBc10i97M9u0Y3DNLQsKlpSiYCxD5RUEEuks++4iLcovZlfVktxbiOAMpTOFA1BHpChEPKx6Ur50JWmzGjDcEWIi0xvZ4LdWHbLRg992JtHUsqVKRB4+xmyIgRGrldkkhDzVkL6NlHSorCkzsqrmyLzEBwMpBPS9OhgrPDuB4pGdIiBENTMKoO6VBruDTz2gJTFtRFoC0RaDFMeCWY1goXnTAhJUoslN/JwPzjG4Licn7ecs7MkzCkKq0wqCkoIH4X0sHGwjV8ekqMhYS2Y5LtbOl3fpHyeRwuZLOFmlmnLBRrVEwILg9W94482RrIkuiv6nbhxJ4m31bXyX5PrpTA5sxKWzZmJblSVKOpypFy35Q3NTU+Z+sZrtulScOJiCQpKgKWIU5L+WV3846sktMW0cmOOqSRd9nO0MrvJiFgg5lGW4LFJJUEvbOAWPRPpGmkcclgtbyDJ9P2I+QdisPMXiSZub7tBUBYZuQV9JgLdRG2K+fK9cuZtWzFLts8c8IqcbZfJJ45Ujd4bjRV4LQ0uUVpd4wMjEqQXSoiNnwPHibKqapoXpVvmIlkx6N0PDJq2Flyykv8/OGsNiiBHTCFEgG0REo/wDEI3ZQnOxsIzMXFgnCJVcxyuDyz8RhbQSt+2hoAvFvFjieFoHlCZwiRu0FMAHvHgEyaYLMmJsk/N4EtDAnKVMHYQVuACcSYtMJwxM0UU/1HRoq8OoTXISEgNc1jT4LDCWl0gV11MaWxo7lers2l/EY9iwXOrHsLuNSKxaMx8CT5I/QRKbwwFL/AGYAC6mUPr+kaOZxFKQyWT5Cnyivm8bUxCkhQN6tFdd8Inp95Sy8PJF5ST6/JouEjDKSMkuWlWxSPkYVX2iFU5QElrgFt9KiBpxUuY7JIXflszfh00eC0pdKAtiONDf4I/y/pFcvEtTugPQj84swVJLVHvE5+PVLTnUGSN0u70Arck0jONG1WZPj+LT9mmiaEhBSoc1RmykobV8wDR52Pxf91lDDlKUhOVTBgF0zv1epMT7e9okqwCk92j7xSBVICkqKiWH4VBKVl9AB+IRRdhe1kvDZ5E5LSULUXSOYBSjmWTdbDL1b/wAYRvawo3UrszMmcxmpA/8AEv6aRoOGoMiWEFQLGmkQws1JSFSVlSCHGa3pGZ7TccVKZfKGIYOzu9QTTQxKc6W/A6SXBpMZxpJJRqA522irmcaWHZR2vptGMk8VVMXLCBnzTU1dqv10JerswOkag8KnEsAn/MI2OSaMzyXj5j2cGjEUNf1hlPCFrfJLYkmpPLpZ48wsmZKotLjZ40PC8WC7qFBrFnkcd0LpT5KZXZGZlJCkqVSgoOtVQ7wbswQM0xRD/Ak6dVfpFj9rvUHYgwTDY+rKMI802qCscU7Mr/E/GSsHw8nuy0ybLTyZcwNVuSqvwM/WPzuMcp5OZSiiSXSPw8wWpn3I1j7r/HSeDw5LH/Hl/wCmbHwwJHcrIRV0gqZRYnvDl2GYBP8Al84hbuztxpOFPufT8b2iy4hCAlJE3wl2LKKSCRocpt+sZrt72oOdeFQkAIPOTQlQcMCFeHKRo9TFZ2s4x3k9kkhAloCan4paMzbJUQzfrEeLSGw0hgGCspL8wzoRNKNmBLjZzHRPNKq7s58Po8W77C3Ae1kzDzc6udCqLBqWJQ5TUczISA9KCNsnEyjxB+8IJQOUkNnUhJyO21Wdnj59jcKEzygEFOYJehoW1s9YTK1JcAlgS1S1DQsKRoZdOzNkwqbuPVH2spiUuaU2N4y/ZHjeJnTVS8QUkJlBbsAokmWxJFyy6xqCmO2M1JWefKLg6LfhONyglRIFA7Ej1NtYusNLMwhiWNqEO1YoMPxcolZEj3rfbSCSu0MwEEsSLG3vHPODdtItGaSps0OOxCJElU2YrKlAJrctoBqYykz+IWGUOVa8wDlBQygcuZrsTpQmKDt/x9U1cp6d2LOGLmtxRVACKuAD0jD4eWymmBwZiVCvKWBodQetbG0cMpSUmi1p8G9X2yM7EyCiZllMvPnOUEEsSQSLcrF9SdCIpu0fb2amcruCkICuVKgDmZgXBDkFibi8V6cMQgKU+Ug5VqAIKgaVLKOoJDUb1z3EEJVV8pG9jSwIcDo4iCySbpjKJop3H5vez1SJhSiYUrYEbhzmPk3vD/ZD+Is6SqXInBKpCe8QZnximaXWpVlymgvmbQRi5cvKEgrdJD0Yhn1e/wAVW9LQWfwzPKlqQqWEAlz3qAQSUuSCAoAOA7XGweHxqSe7C47H13HY8rU9XFjW14hJ4jNBcLPqae0e9kOz2TBSRMYkpzUKrKOYMSkMGNmpuYc7T8Tl4TBqSkALWpkuxagzqAI2YeZj0XmhGN0c3hybuyOD7aylA51CWQohlA8wHxDofyjo+Wz5uYvUdDeOjyn6W+xaveffcZLSFeHNuEkhXs/5QtOw0pdEZkq1Bf8AShieJlWJJ80kN5VhNaUg1M31ysfMiPSSFYqcAjMylKA3GUt8rRYSkSpACpasxqC4DsfkbOImeJpfwJPoP0rAZmKQT/KR6Bo3rM2yLDDSTNJKSQzeIb+UZ3tpxkqWMHJWozqAtpmAzUNDykM+sSxX8RsPI5SC4JokUNNyWuwhXsohJM/iE8h2WrxZihAdWtRQMH/IRxzyeI9MRlRjf4gTAibKwqC6cMjnO82aAVE7skIHvGXxX8xb2Jr6gF/evvDWMxapsxc2YOaapS1V1UczeQDD0hbFnnPkn/SI9OEElRFu3Z9V7D9qUz8sjL3OQBAHfBRJSm+VYCl0y8qc1CSSLRlO3Mwmat1ulB2ZPkwtQX9aRWdmuMKkzMyZvc0yrVkQssA6Q5GZIIdNCIlxycmYsJTMBQsA5lOBTNQAAkbWvZ4870lNNRKpoV4HxBeVQQE0UFioZKTQjM+YakgfpH0PA9oO7XIw04GStcpJSFKGYZiVJCn1KSl9iWj5HwXiUuXi5cxSwUoUpVKVALXSQKm+VrPFlxfiMyfiVTlqzArEwpJKgBm5eUXSHKuWhfaDBUH+T7Hi8ItKmUVA9QD+ceS8OWcg5bZmLbXiq4d2hTOkqnkLKZajmobBVOpOu1WehjKye181WJziYUpUwUhiqWQTmCcotQMDSqXMVllUGkLVn0qVKlnMErqlgWRYqBIdz0JgspSlCgSpI1Btb/aPm6u00wjEJCyUqIJNmvQegFPPeKrgfambhZqVutSHZScx8JBdOUPVJZTtpHJ/mJy0j6aLv+NUrLKwoSVZVqmkhwUukIAcakZlVb4jvGX4SmWnBrd+aUslk0CnWRV6lwioFAkWjS/xBQrGS8MZKkzUZlsUnMAFiXldvCTtehpSKJfZ+ZKlHOgB5RQFK5fhmE5XDhRzJoat5GBmlvyeng0xxJsyOCxE2ZMSlJUSd1KIDVckvSkXUopH3ZkIWCtSs6lEubEgJZqGg6esNzCJaTkHNlZ2YBL5mEZ9PECmb4ht0bYU0+sR/wAieVtx4PM26IsMUqQFlKpCXqQoEgWeqbH5CKfGmUSohKgS/hUnLsOXLT0MFTix3kwLd8pDnQlntTQQlhcJMPImWVKUxpsPyi+O1+p9B4J6jd9hOK4UYyYvEzRKkqkoQk5iGWBJBdnLHIrmNI+gY+dgxLVMlzDMSLZFpWk25cwFySPIGPgs3hs1KSFSVA0qzt7RqOzGMKMKuXlI58xcEWFCHpV60sIs8+iN2bLiXY3vC8cidLVcTUKZTeBi5DPqz66WrDOTqI+e8A7RGTijNQAsFOUg1A1BKLEggiu8b+XhZs6SiapQK1pBQkSggFcxJUiXQgBzy7w0fTFCKUuSS9Gc3sYLj5T36wFFRU5cOHAJJTShahDUIB2hPFA5FAOAtgb2BpQVJq7XrCODxUyfiJippKlgPdgAKBISAzByB5w3xQsgUPM4BGjO/v8AlHn5G/FXn3lFCtgvEuJkgBIZfdhyAxJtzAVQSzMWDnaM/O4rMY1q9aUszNb9tBVcVJbJzLbKpVQ9AlOUBjQampJMKLw00L7pYWlf4Vukh62VbSOvw480ZIu+HcFRMCCUnMt1AB6jmUXGoZJ29Yv+B8JmTJZRKCqFISQAhJIKld2ZgdVWLFTgNcUimwKCmWlGVPeIBDvUKWod21K5qmh1VTWLfh5mpSjJmASQQTah0pXdyCKm8JKai92UrbY1PA+1ExE2XKnMhKQUKSDmAUXclRH4qDZiHL1rf4gYwrxAS4yoSGALjmZRuAyt4zPEONqlTOdAfIVWZ9gWah+bQsniKZgTzpJWk0chWYCqbMHdgfOJZJOWPbq/oLp3IqVWuZ/RvRzaOiPEp5K+V2YWZvRxs0dElBg1Is1dqOKEN32Kb/8Ab65Y8ldruKINFzy34pSVj/2RD+G7QpI56OaVr7RbYeahYdKnHnv6x7cckJcHM1KPJn19uOKPeZ5fZ0N/9cWGG7XY2ZLX3ylABQZpSZSqj+lAKhp0pBcbj2DSuY7klv8AeFcGqcspSpJmr/oStRIcmoTY/KkcefLDIvDi/iikYS5oqJE5a8SEqOiiElRIJSMwSpX4HqdWDRbqxq5UicAcwnAS15lBJ5ZmZZWQKJzS1trlJGjl5fYnEpmd+ZTZUqaUS0yYVApYJBKhd3O0AxXBsXMlqQMDNCiXyg5ic5XmqQyGK1GvQaRLDcElwdUIJ423XzX9mWVOmZyFKeYwUUFu6Z/CAKpUPFnB38zPFKJKVJIBI8RIUwDuUhhnU1XLUKaAu1hi+A4pK1TfsqiWKTkmpWBoQAlNSLEgkA+0Uk/FkBH3ZdKVJKSWKfgY0qcoB9bR2RcktiUlFkpDqDhykpdJUecMahX4gC1f6h1h7h6wtRStDhCEqCmLuryNQaFhrFXg8UQye7IASoAlRN2LW1IFYWxXCpq1ZghgQNXsG84OmTW64FelCuHllJdSQdCCQK7F/pDUkZyQSAlqDMKWDDzPtEsPwbE0CUOygp6UNhU+sEm9mpylBKBn1e1av6frHNOaT0t0xlZc8NxiEEy+9mN+AAkEgH4UctNnMPPLDEIU6ipQr4lWJZI2I/YjPSOAYlDMUgpL5cwBoXf5dbxZr4Lie97xiMvhDh0vcJJozP1qY4MkU3akHfsXswBMtRKWBNXBGnW9Yy+JkrClKQKAkE0IDAX2v6xZYzBzykgKOrOovoNqf7QpL4Cpf81EskWU63U73KLEUvuIjigo3K+fPcNOXQD/ANWTMimU80gJC3AIAckgBnNva0WfDOLTFyhmpMo5IHOCX1N2ce0Ly+zEvMkhKs16LJFOhQXjk8PyzVFlrJYurKrLT8RS4D6ghofJLFJVH+TK2w/GVPLeWtIcUqDV2yvYRmJsmZlIVlagotB8NKsS0XM5HepShwhaTzBiQlj5a01N/OC/9PpUsnMC45qBFs1tgaaw2JxxLSzKFukZUS2f1GnrYxpsHjcstISuTYAg5gdQ7AttDZ4HJyJSZaQzVDu1y5Bqf94Hg+ASEqzsbkgEukOaJpf1h8maGRDrG0wacbiL9wDYulfyq7xNGImKAdE5BIpQF9OV1AGLQFA0FPwhQsG1oPSBqxTFknKaVyo6DXy+fSOZyj2X1/Jn6uzExhl/ElTt4ikPTrdukMd3NUlKUzJoSNAtaB1YO3WPTjAVABINWdqDXp5U1MPSpqmchvf3t8oGpjRkuBWRwMS8xQgjM2YlWYkCEEcOClHvJaLlnNSHerG0Xpn09tNTXTWIpnJJLgEg3YvbWtICk7bvcNRuxJMqUCD3aXsCLjoGFINLTKzErlpJJclUsKJ81FyTDJUkjlyuXZyofOA5y3wuTrtuN4OqXcf1RnDYaSKiWlxsGPobt6iDKwGGIolvJS0t7KhJUxYFcppTV/OvyhVWLKi5BPyp+UDXIXUW2E4Xg5mYTRLBCyJbMTkplJKgXU+a3SITexaEMqUhzVlEZtXoCw9qxVpUpIUwIAq4dmLDmo2tPODSUKIDKZn1awez6CsVcpMFrsEmcLmgtzDoxT8mjotsNxuflH3ruHfl1rtHkLQmnH2MtM4wlKg8lbm/I4qHoWr53g8niSFVCik3YpqaWHlFpK4ilSXJfcU966+nWF0cRlpV+mUP8twdNY5nNy207/z+CTl3KOd2kmFRSgZQNVNQbsm+vnFn2b7U4nOZblKAidMd1Sye7QZlS2uUj16QfD8URMBUgUSSOUJelW+sSwaFKM5SnBGHxAYkNWVMFKULXY3jrwZFGaWmunIas0UjjGOY5Zc8jXupiJm5q0xJ9ekcvj+KXLmSh9olKyLLrQtAGVJUXIKg7DU1eKjGT2SpkoNPimKlH+Yj4krS3/A1Lu4ZTzptG5MRTNmNJawK+gLaW0jrhnk9N9Wds/RYa8kF+1N/IzOL4/iZSihU+a4ZgiUCACKCgAtoLRWY3jK5pBmqnrI1VKSD6KKgQPN4T7aK/vah/Sj/AEiKGO22nscMcSlFNmgOKFf5vSssN/7l4GcckaL8jNQPWgLRRvHhMbXLuN4UTWT+EzSUd1V0JU6laqr0YJD11hyRhMYlJBmy/F+Iu2rFvUC8WcqW8mWXDBCdnPIkWNw5EGPDSAXUkVF0lmt73tHkel+kT8Rx22fYEFStCQkhJSSs5i7kVv1O8TmYkMQl3bM5qBoOsFmYJNQshtnBO7/IR6ZKGuQSwLgEVsD0eODVfI9+8XmzlNyqUGpyg6swqdSfpBglQsXJIJGz3J3iaADWt3egD+VaxCatIdmPTf8AbD3g87BjJ3SOKA4OZnSdRTYUMRUDLGtblwKdfTQwLhk/DqoRzEuoKrahZ9HL0h/FplAgqFtr+gfy9gIZpqVG3uhZU8G66toai2np8o8OCKi4qDa1Tt+cSlSJASSiUkeEkkl6h/E92L6xBU8gsAD0FXZ/pB0P9pqlHZsPisCtATYOHNQf35QKXhphPKgqDjwtTzszQ33lwpBDMdw5uaekTGPAPM6BUUNeppr+kIovig+GCVwyYwoHpRQs/UGp6B49HCpqSHlJKW0a9g4r/wAQ0OKJHxE+RL/TWAp4pR3JJsKNRwOuh0hq7m0JHsuUEhsqQ2gUDWugtZ6tA5uCSQSdGepo+oD/ALrEV4nMHNSCRo7dNWqYhMxBZISlROUaFq1qdXYxtKHUF1CplJAPOUAEf1BzQOP3eIYlIyFKZta6ED1123v0hVUhanYKB0cHQEjz2hfDcOnqUoqS2rmtWAIoaOQYeK2GahQeUWsvNuGY1J8+j11pHs3FAZH5ioKD9ULALVDUKb7mJYbhCgoLWs0FEs1mIN99IdlSAkpCWTlBYqHN94AolxqWHsIV5oRvqQco9BEzCpiEM2wAd70qXoYliEFIYO5I1rTvABYbgwye5SAqYtFaOCAfKp0/OHO4DHKAeVShYk0e51YaxSE7kveZybM+MDPupkoIWoErLfdh1KYdAWLaQLFkJzIRUlMxKlknMsusMAVMA2T2G4EOT8y5MlaUg5pGLGRybrU5LVolIrryjWFpkjOuakAqdwVqYEpfO3KAxOZxoQw1j0klCNhZocIcOEJ8ALBx3eavmKR0UeMaWpiEnbO4I6UoR1/SOjg1ye6QPFa6GZR3hBDHYmqUhgQ1rliWEHwfCZilh1EpqxDt4bhwwq7OfSNUuZJVdrZi5JdwUV2PN8zHqOISJdE5ToAAzAhjQWFg3lF3l7ItHDvuhbAYdUmQEoFX5SqqSSospWVifXpDWBExlCYsHNLnIygJCUqXLKAHAdnN4DP44ioblIS3oQ4GxFPaBTO0qQkuEm4G+jqq42p1iEY+tqre7A8Ku0Wc5KCFJUUF6AKlGaL56soKApYdDoIj9qAmKtzJmWdudJ3DvVz66QlieOpVUAg6VoCQxPlb5wPDcTzNyhxYAs9nLHfLDW1VdGdD1zcp9WqfxKvtDwlWImhSMoKsod3dmAtbxCEOGcBUlRWplBLgUDEgOKm1aW0i+wilLSEgFiGYUIFa7kPWmx2guKlryuzJa4NGdg4Gn++sO/SJ8N8nNLE4R5MljMCqZMCAllkhtLsAKVvSvWAo7PzCogMebK4cg1KQQQLEg+xjQrX3aUzFk8xWEpSkD+WoBytwWJLij00g2GxaQQKBmLWDsWHTxGLvNKEVsbFBSW7LHCYpKJIUoZShCA5SczhCSQ4NgWDNeKHiXEpZZbzcuZgzJKiLk5lFQYNsNKxYBC5rEeY5WDkWrtB8N2Vzfz5ViWOdwou9QnzN/KOR5I63OfXz1FlGMNosrcPiZRSMpmgBy6k3Aq1D5Q0vEZUUUdypSd9KW0i6/sCSEgFOV6ctqehaOxHZuTMFVLIJeisvoafKIa4t9aE3KGRPmBKQMqyXYjlHR+r7QVcpQrmBSRZugZq7mx0rGgwvBpSSQlR0DBKUt7u51eGVYJLVJO9BW8K8jvaJk59jMy5ASFKKAeYlLhk1YBx7nzhXHYnu8qlpNbPUhk1o9qA++0atPC5IXmCRm/EQVF96mh6wSVwaWovlcsRzOQxpa1YZTblurH9dO6MaMTOn5RhgCEhlM2tK/C/ltDGG4fjFJSDKSmzkqSmxAdurP5xtEcMCQAQkAWGUADWgFBeIqw6Q9IfxZJUor4h0SZnf7CnEMVppc8yi7mtBWn1h2RwpICnXne3KAwqLgkk1NYL2oI+wzCwouWDVixcgAauxrTWFOAzD9llbjMH6BZIHzjSi/DUmxt+rGJWCSXFW/dbQZMiWgMEBRNa1tq6ukEQTtWtAQX9qdYr5pmA1diKA0/5uBHJJqWyEbvZD8qcqjJCejAfMefW0ezVlVKHd1MPZ4XkTKgEGhauzs7+sEKQq4f5/T93h5SizN2tyQS1KNqxpu9o7vxYa9f3rETMYMPS+td4gh3/MsR6QFQEkGRLBBd1AZXpfM59y1Ir8TN7zOJamAOUVfwgA1N6+kW8oNIxKmY5UtW4zKDX/AKtd4zfAZH3RYgAEbMKAkl2AFdTHX4UXhTS3sWkzydwYqws3OQFSgJiSkuSc4CxRqEKHqkWieBxapaEpSpSlqkqTkQxmAKS2Y5qIQ1yr02hiZMmLlTzILIEoqVNUPGApPLKBqakc6mDAsI94TPEuRLyICpk1CqeEzCUqClrVoA7lROjCpjoSajG1vfy/kxTYSUnu5akzMq5kucgJCirIHILuaOEkuwBKgw5YfqhalFLksSUkWCcoCgbE5Q7bAQNSQl0LQFLJWks2UIJ5OR3DAOBsokvV058oBBAWWun4gN6/Ek09QCGjZ56npA2WS8cFly6CKM12+Kr3joqJWKmFylAVU5iDr5aUaOifhoW0EHCgFZhOe1CicbUBJ7sUZv3SOl8KIYmfLFXLonuauX+79bxfTZc4WkzTWuUPfRwWgkhE5TtInhq1QogbCgo8BTm+YefkUjkk1uZ2XwcHxYuXsBlWxFL5k08g8GmdnJKhTEybvzKy7UqH9SxrF+cPiHDSpv8AlVr53EQVIngE5Vt1ej0oPeG1S6J+fgPFuL2ZRp7OoP8A+XKS5cJStDaWCi9G1i0kcJSnL/eJayn/AOWS5Yk2zf1NDP2ee/hOZrl3qzeT+0erwU5uZCja4FdBrWu0B2+U/P8AqF7u7PUYAAgiZJAAYfeyX0sozLMGan6nmBDN30gXP8+S3tmgJ4VN0kKO7Sxv0EC/s+YkEmTMFfwKBpWrDr84RYor9r8/AyjXDK7jnCROTJTLm4dkZ87z5YqVgkitaA23EXUvh0keBcihoe9lnq4dTdIynG+HTpk9JRImqbIzS1nXNcJ2+kX68JOKiVSVA1NZbuHd6pvHRkqo7P5/gF+8tKfDNkgByAJkr5DM/rElFIfNOkDznShvTxRXpwK3DyyxsO5Na+UMHh6wqktQu/3JpZvhiD0+y/PwMm+5xxku32iR/wD1B6aAwIYyXriJAO6TMPyEs1+UFMqZbIr/ACK/SnrE1ImfgmeiFv75YG3s/X8Bp9wEvGSXriJZNLInE+rS2if2+X/3FnbLh5pB8naIqwkxTjJN8wlY9y2sFRIm0BRMJH9C39aRrXsjpe8mniCNE4hXlII+qoZlcSagkYgk2dKE+tTA5eFmAfypvlkX8qVhlGGW9ZUwA18J+m/tDppft+4WveLLxhdjInOf6pT9NfnApmMOmHml7ZpklI9C9RFsMJMVQS1+qSPfpAV4JQskE+j+RNxA1f8AT6MX4mW7R8QV9mUF4cBAmSnBm5iolM0DwsUgVLjUAWjuzx/uqN3V0ZidRc6tBO20tScNUMnvEFyU1ISsaHzifZaWVYRFdVMWpVRNTqIOZ3iVqtwbVsNELV8JboW+lQY6ThlZnI3oXU7dOjqLkj5Q7LwhSwzl/T28oDiJxBSHSzsDy6kMk2erjX1do8+fFJEpOldAJ6wFJoQg5dCXYFyS5ZyDsI8XxFIXQpYhqgb7OQ/k9oSxeOykhIUEk2sK3BJGwYBrxT4jiDFjlZ/hIBepe5L9TuKCGhi1Ldef7Ja5Mv52Ka4DjaproWpsfzjxGNYKJpX56D6xWScbypZiSRUhyzW616U3MOy3URmKVVfQitmOsOoKKoqty0kYkHD4kkn+Skimy6n6RmuB8PEyWe8zEJUKAgAuEVIHiNL1jSSktJxKaF5JFL+IE/KM9wQkhSEJJU7v8CAWGZZFb5mSKqbQR2xtYPVdBfDLfFTEolzUspS5sogJQxU2ZJKjpLSGIzHUgAExV8NUrukrSGUtCQQwAlpS4SAk3oHBL5iSS8NzyZSVAc8ya9SWMxgKlvgSKUoPV4pZmPWfCMygSohTBWbKlzmNL6elGEJFt41GP18/Ilq7B15Zc7IlJIy8pS7ub5nDqc1JiWMSwKFAAi3m9wRVO+1DFcnFzCuX3ktdDT2ctuGAtD/EEhYzFwKio+T6FtHaFaaasWUuhVTThiXUCCfwqKR7Jp6x0VmLwCs58XoD/vHR3xgq/UFPY1czBSk17tIoKJQFFqWBo932p5QZGHT/ANtD3bKl73La20hzD8RmEEnJqA0tKcyswFCU1q/nrBBiDYpQKuXlIDnfY3FLx5z5/UWtleMIhqy02qwAr+/ygv8AZssXQLi7UbR2309ImMWcxphyEgF+6SU1sEsoF/F7eUMjHA0MuSSKuM4KvifxnVof/b7h1CisJLPwS0i75X+rQE4ZANEoGngH7pFnNVVwJBNGHdFRTehVn3EQmzlGqUSiaU7tQ6/92kLFr2/v/RkxH7CgByKgUskHagFX9o6WsJzAZ73C1ouH+FT7Q1icRkKuSUQzfy5gBJO4nUr9IKlTkfcSLXAnJbcEd7WlXpBckv3/AH/oKozXE+Jz0zUoE6aEFSXSJiyDmIBuXrXWLtUwJzA5wATebMAuwfnb0ir4ji0JWrvMJIKkFLnPOADtUDPoSLHWLpeVQ+8ky8z1AmTUgkk7k6iLZJerH1vuFV2AsoChUBuJ0yn/ALsReOTPWAAgzampM6YwAYeFJ39aRKXKl5h/dwGrTEqSH6AoP7ENSymjyiNvvw7esuopeJapdJ/Vi9SuTjJzkFM920mTMp/9/wBvBM84Cq1kuG+8ms21VnraLIFI/wAJfriJfsPuxA5+I1ElXpNlH6ojOU/a+odKvgVloJAK1TD5zllvJiKN6xJJQCxz1FxNmNsR4rwZGJlm6Zu9FSDR76U6+URXKkqbMmeWp/gbac+zwq19Z/UP8IGgSiTVbD/5Zm16K/bR7KwyCXMuY25mLYjRmVrDMtEgWROqwFJKi3+ePUhCagYpgNe5YO1aL8qPBuftf+vyUTj2IjByjeSSNiuYT/qZxDkjhGGP+AD55yfrWFu+STbF02EpW9fHWOViUMHTiOjy0+/KtxvDev7X1/Jnp7FF224ehCPuUhIPduACGOaadejCm0XPY2UTgpRD3WwCmHiIL+xij45Nzy0hphJmJTzAW5igu9X18qGNJ2TCRhZQSaDNZi5zFy9dXiuR/wDGk/PIEqHWAALai/trSkIYmY9mBDMQXINrGl/zi4XhQasD83en7/3gMyQbEU8unSscjVjNJoys3AzQhSSQoML0s5KWBfLyj1Iinn4XE52VJCkopUAEpbwuKkpoymdxG7RKRqLtVz5hz6wPEJQkAZwlxrtUA3ho5NPBN4+xh8VhZmU5UrzJAJCqrcnKatXRtw5paHOF4NRl1oqxvXQp+Q9Y1LJugDZ2Ls7gP0AgUwqNEq6eInd9XqOsLLLaoi4tMlwrCtLnbqlLDbWrWrtT1MUvAeIhOdClMFBCgnVWUFOUCxURrYMSaPGo4dKRK7xQH+EuuYknwsltKA6aRiUYxMhZJJHKA7hw+ZJIBNHYDyPWK45KePSPFWi5xM0IqQCss5sBshL1y3G5dRMUuIk0zS/5qbKoVVpbRgfEzu1aQXFcYlrSku5NdzoCeu3qYHN4lLlqsSlndIbLUkG3Na8BKS6b+fNCTSock49S0pJUylVIalCCzGp1vvWE8bPFShRDUUGoRW4D5SElrOWFBCmPQCykZQqhC3DE0UpJGr05vPeJ8PkmclkqSDloHq+rABgAQDV7XazKCS1nPGO9kF8KmqJPeEB6MyCRcFQfxf7R0WSOzyy5M0+iAoHZmZvKOh/FXf6DNoYwmAQluZbuASonKnxW3ZyG6wLiOFDAk+IgnQsHJ8rAftoZOKBB1pZhcghg/V4SxM0sWAV0cUuB6RzJys7NIeXhuVhQ5nroGHIkOalqbUivxElSSVBZB/Fdn2Pv8oel4uYQrK4FNNNbm0eJmOwKXNSNmrU6aHyhlceQSikUn2uaADXNlFP3+6w7/amILpy1DEsAKl7tsG6Xi5BBsgUZqbhx7dIJ3Kch8IzdHNKADakB54+yTSFJOImeJaaEtQg6Gu1x6vDcjitASPxAlyAzu/1ia0NyoAoRq5L1cs+UtpWjHaFcXJqGG+YvlZIrlD6lhbSJ2m+CiaKvjEjNNMw+EZS/QM7N/wCLb1hf/qvK4IfbzqSfWLHFYZa1I7oOk0XlpUbPX3hThvYd1ZpywQVUAd+puK2jpjLFX/I/4DKaXALAdpEqUxzEmwAqSeg9miwnYwA+JzXlFS1Pld9qQ2jgUqWGl8rOM3NmqWPpYuGb1gh4IhwUcxSGLgktcBSiRq2+kI5Y27iBPqhdHEQQlieVJcfETUl9qN6QaTiwGzFiohk76U161iWK4DOcuU5SzpLhw9WI6m70gmG4QUg5EAAigCavVlPbQQj0hcmgPfpewr9AR84KvEIoQEvcvf01/SPMLwGb96uYXWqiU/hqWJDsCWTSsMDs82ZKnJUwPnUkA20GkI1FdQqT6gU4+XmYgOKizqelHub1gsvFjOEZhrQBz0fTeldIckcJlo8aUlaRQAg5QwDn2iIw8tBOVOY5i+UWLOGGtm+cbYL1AZ85Lirk7HlA3j2YoM4OvRKg2o62hBGCWtalAdWd2L9KE2EOSeDrQjMSEk6Kpegdq0IJZ9ekLo94m9lLxRSAMtcylHzF3dviIe0dw7tImSjKl0h2FaDr1+VSYhxjhE6ZZOapJYBiTT0qb2tGbncAxEsqGRyzskuwVbq/ToY7scIzjvIZyo+p4LjaZodLMaPY2269IspOKBFvoB7mPjHCsVMlK+JLuHIIB6F6XEaTBdvWbvMO53StvkUH6w3+PJPbcykj6DisKld0u1n33aKtWDUVGqRdmQCQKlnUfKwEVmG7cqWPu8HNVYB5gAr5IcwCZxHHTqS8KJQJuSWLvRTgFX/EReFp/lBbLnEIqQ6WatWNGBo3kbxTK4jLKsiC5BVUOQpjcNf6UPnAsN2enqJM+c4FWSVcwLjmZDv16EbRacL4HLkkKSknK4ck1KvEWsCflaJSjFdbFqxbiayiQrJe5bTybS2zvGXRwdc3N3mWoLEuNAx93HQxup+HzPQfEk5mF2YEah4Ql8JSF5lBJJa9g42NqPXrBxS0LYHBi8PwhDgkkJVW4LEOwP8ASC9Q9GgU8ZM2UhQAbUEVANd+jHWN1MwGdPNKyZruqpq70BoR5QgeHSEhjLDioJp4TU8xpa9y43jqWbrIWUdtzGJ4gAcyCXfwqbVnLM2g+W0aDg2OR3YCRzGuVI8NaUIqCQdaOLw5MwOGWkEJzudQQXOtN97m0dhuGS5gCUpmS2UcoI6u2YBwXa9aDaDOcJKkiNK9gMrElQB71n/Elz/pNrekdF1/ZGJpkxU5I0BR3h8yop1vHQvhwfbz8CuhdjJjEq3/AMMq8iM1YLLW6Qo3p0+l7R0dAki64Crx60oABYVppZSvyHtCfC+ILmrAWaNYepjo6Morw5Oic+S+wcgIQLqddlF2oaiHpooCa1Ca7FqUjo6OGXKZJCyphE1dTqbne17CBzZpYi4BSPkbx0dDxX2C1sj2VNNBcKUlJHSpo1R4RaLATSoqFgwoLWNPKnzMdHRCaROtgkplTUpUARlKtfhsKafoIdw/hB8qaVAjo6Jp7fArEkicWFdfqb0g/wBqPM4BqBWpr1jo6LQbb8+4onsic2aQDuAa+qh+UdgpbMHJfcvrHR0U6FULYqYQL3FRpfpFTj6oocubNmy0flBfz/SOjoVmYfgaSlCeZR82Pwg7RHiGJWpRBUdtNWJ0+seR0ZP1iSYzJuQ7g5rtolwLWg2HlBSVE3oH1NDc30+Zjo6HhuOuCaSxsCS9SHNAAzmITuGynLSkB8oLBnvoKaR0dATASMkSwSCTSjklr29o9lTCc5dmD0821jo6MjEVr+pfr5wUTKBqO9n32ePY6DHg0mwapjFmDU0/qy/SEJ0oZyAGGaYKbIZrx0dFUkTY9hQ4FTRKbHo9Yj3YKilQCglmzB6OzHoNNmjo6LR5LsCvBy8xZCQQbhwTmUoF665RFtw7h8tAGVIdQrfd2Z2jyOisErOPG21Y8MMnYHzj2OjosoquAuTvk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6" name="AutoShape 10" descr="http://t3.gstatic.com/images?q=tbn:ANd9GcSBGMxdG6z3x1XLhw86oiVYrMgLh5ghNmN0YZOxT01A_wgchyAC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8" name="Picture 12" descr="http://www.seliger-hutorok.ru/Saint_Places_Img/Sh_Pogos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798"/>
            <a:ext cx="3207541" cy="2091875"/>
          </a:xfrm>
          <a:prstGeom prst="rect">
            <a:avLst/>
          </a:prstGeom>
          <a:noFill/>
        </p:spPr>
      </p:pic>
      <p:pic>
        <p:nvPicPr>
          <p:cNvPr id="9230" name="Picture 14" descr="Ширков Погост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2653500"/>
            <a:ext cx="3207541" cy="2405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i="1" smtClean="0"/>
              <a:pPr/>
              <a:t>2</a:t>
            </a:fld>
            <a:endParaRPr lang="ru-RU" i="1" dirty="0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r="2406"/>
          <a:stretch>
            <a:fillRect/>
          </a:stretch>
        </p:blipFill>
        <p:spPr bwMode="auto">
          <a:xfrm>
            <a:off x="0" y="0"/>
            <a:ext cx="7565259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0355" y="125810"/>
            <a:ext cx="69127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Пеновского района / Инвестиционные площадки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2363" y="356642"/>
            <a:ext cx="3960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aramond" pitchFamily="18" charset="0"/>
              </a:rPr>
              <a:t>ПАСПОРТ</a:t>
            </a:r>
          </a:p>
          <a:p>
            <a:r>
              <a:rPr lang="ru-RU" sz="1600" dirty="0">
                <a:latin typeface="Garamond" pitchFamily="18" charset="0"/>
              </a:rPr>
              <a:t>земельного участка ориентировочной  площадью </a:t>
            </a:r>
            <a:r>
              <a:rPr lang="ru-RU" sz="1600" dirty="0" smtClean="0">
                <a:latin typeface="Garamond" pitchFamily="18" charset="0"/>
              </a:rPr>
              <a:t>2,9  га</a:t>
            </a:r>
          </a:p>
          <a:p>
            <a:r>
              <a:rPr lang="ru-RU" sz="1600" dirty="0" smtClean="0">
                <a:latin typeface="Garamond" pitchFamily="18" charset="0"/>
              </a:rPr>
              <a:t>Пеновский район п</a:t>
            </a:r>
            <a:r>
              <a:rPr lang="ru-RU" sz="1600" dirty="0">
                <a:latin typeface="Garamond" pitchFamily="18" charset="0"/>
              </a:rPr>
              <a:t>. Пено, ул. </a:t>
            </a:r>
            <a:r>
              <a:rPr lang="ru-RU" sz="1600" dirty="0" smtClean="0">
                <a:latin typeface="Garamond" pitchFamily="18" charset="0"/>
              </a:rPr>
              <a:t>Родина,</a:t>
            </a:r>
          </a:p>
          <a:p>
            <a:r>
              <a:rPr lang="ru-RU" sz="1600" dirty="0" err="1">
                <a:latin typeface="Garamond" pitchFamily="18" charset="0"/>
              </a:rPr>
              <a:t>кад</a:t>
            </a:r>
            <a:r>
              <a:rPr lang="ru-RU" sz="1600" dirty="0">
                <a:latin typeface="Garamond" pitchFamily="18" charset="0"/>
              </a:rPr>
              <a:t>. № 69:25:0070161:16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80" y="973956"/>
            <a:ext cx="3311153" cy="217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347" y="2214042"/>
            <a:ext cx="332877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Вид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права на земельный участок: В ведении МО «Пеновский район» до разграничения гос. собственности</a:t>
            </a:r>
          </a:p>
          <a:p>
            <a:pPr lvl="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Категория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земли: земли населенных пунктов; разрешенный вид использования земельного участка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:</a:t>
            </a:r>
          </a:p>
          <a:p>
            <a:pPr lvl="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Garamond" pitchFamily="18" charset="0"/>
                <a:ea typeface="Times New Roman" pitchFamily="18" charset="0"/>
              </a:rPr>
              <a:t>Для производственной деятельности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Garamond" pitchFamily="18" charset="0"/>
                <a:ea typeface="Times New Roman" pitchFamily="18" charset="0"/>
              </a:rPr>
              <a:t> Площадь: ориентировочно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2,9 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га. 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Транспортное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сообщение: 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в непосредственной близости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автодороги федерального и местного значения.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Garamond" pitchFamily="18" charset="0"/>
                <a:ea typeface="Times New Roman" pitchFamily="18" charset="0"/>
              </a:rPr>
              <a:t> Электроснабжение: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на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территории имеется КТП 10/0,4 кВт  250 </a:t>
            </a:r>
            <a:r>
              <a:rPr lang="ru-RU" sz="1100" dirty="0" err="1" smtClean="0">
                <a:latin typeface="Garamond" pitchFamily="18" charset="0"/>
                <a:ea typeface="Times New Roman" pitchFamily="18" charset="0"/>
              </a:rPr>
              <a:t>кВА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, 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Газоснабжение -  расстояние до точки подключения к газовым сетям –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2000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м. 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Garamond" pitchFamily="18" charset="0"/>
                <a:ea typeface="Times New Roman" pitchFamily="18" charset="0"/>
              </a:rPr>
              <a:t> Водоснабжение - 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на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территории имеется </a:t>
            </a:r>
            <a:r>
              <a:rPr lang="ru-RU" sz="1100" dirty="0" err="1">
                <a:latin typeface="Garamond" pitchFamily="18" charset="0"/>
                <a:ea typeface="Times New Roman" pitchFamily="18" charset="0"/>
              </a:rPr>
              <a:t>артскважина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 (законсервирована)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Garamond" pitchFamily="18" charset="0"/>
                <a:ea typeface="Times New Roman" pitchFamily="18" charset="0"/>
              </a:rPr>
              <a:t> Канализация -  строительство  локальных очистных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сооружений расстояние до очистных сооружений – 8 км. </a:t>
            </a:r>
            <a:endParaRPr lang="ru-RU" sz="1100" dirty="0">
              <a:latin typeface="Garamond" pitchFamily="18" charset="0"/>
              <a:ea typeface="Times New Roman" pitchFamily="18" charset="0"/>
            </a:endParaRP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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Топографические особенности местности: участок имеет ровный рельеф.  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Garamond" pitchFamily="18" charset="0"/>
                <a:ea typeface="Times New Roman" pitchFamily="18" charset="0"/>
              </a:rPr>
              <a:t> 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62" y="4302274"/>
            <a:ext cx="2772785" cy="21326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76" y="917898"/>
            <a:ext cx="3311153" cy="474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329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0355" y="125810"/>
            <a:ext cx="69127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Пеновского района / Инвестиционные площадки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2363" y="356642"/>
            <a:ext cx="39604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aramond" pitchFamily="18" charset="0"/>
              </a:rPr>
              <a:t>ПАСПОРТ</a:t>
            </a:r>
          </a:p>
          <a:p>
            <a:r>
              <a:rPr lang="ru-RU" sz="1600" dirty="0">
                <a:latin typeface="Garamond" pitchFamily="18" charset="0"/>
              </a:rPr>
              <a:t>земельного участка ориентировочной  площадью </a:t>
            </a:r>
            <a:r>
              <a:rPr lang="ru-RU" sz="1600" dirty="0" smtClean="0">
                <a:latin typeface="Garamond" pitchFamily="18" charset="0"/>
              </a:rPr>
              <a:t>0,16  га</a:t>
            </a:r>
          </a:p>
          <a:p>
            <a:r>
              <a:rPr lang="ru-RU" sz="1600" dirty="0" smtClean="0">
                <a:latin typeface="Garamond" pitchFamily="18" charset="0"/>
              </a:rPr>
              <a:t>Пеновский район п</a:t>
            </a:r>
            <a:r>
              <a:rPr lang="ru-RU" sz="1600" dirty="0">
                <a:latin typeface="Garamond" pitchFamily="18" charset="0"/>
              </a:rPr>
              <a:t>. Пено, ул. 249 Стрелковой дивизии</a:t>
            </a:r>
            <a:r>
              <a:rPr lang="ru-RU" sz="1600" dirty="0" smtClean="0">
                <a:latin typeface="Garamond" pitchFamily="18" charset="0"/>
              </a:rPr>
              <a:t>,</a:t>
            </a:r>
          </a:p>
          <a:p>
            <a:r>
              <a:rPr lang="ru-RU" sz="1600" dirty="0" smtClean="0">
                <a:latin typeface="Garamond" pitchFamily="18" charset="0"/>
              </a:rPr>
              <a:t> </a:t>
            </a:r>
            <a:r>
              <a:rPr lang="ru-RU" sz="1600" dirty="0" err="1">
                <a:latin typeface="Garamond" pitchFamily="18" charset="0"/>
              </a:rPr>
              <a:t>кад</a:t>
            </a:r>
            <a:r>
              <a:rPr lang="ru-RU" sz="1600" dirty="0">
                <a:latin typeface="Garamond" pitchFamily="18" charset="0"/>
              </a:rPr>
              <a:t>. № 69:25:0070156:2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8347" y="2214042"/>
            <a:ext cx="3328778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Вид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права на земельный участок: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собственность МО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«Пеновский район» </a:t>
            </a:r>
            <a:endParaRPr lang="ru-RU" sz="1100" dirty="0" smtClean="0">
              <a:latin typeface="Garamond" pitchFamily="18" charset="0"/>
              <a:ea typeface="Times New Roman" pitchFamily="18" charset="0"/>
            </a:endParaRPr>
          </a:p>
          <a:p>
            <a:pPr lvl="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Категория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земли: земли населенных пунктов; разрешенный вид использования земельного участка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:</a:t>
            </a:r>
          </a:p>
          <a:p>
            <a:pPr lvl="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Garamond" pitchFamily="18" charset="0"/>
                <a:ea typeface="Times New Roman" pitchFamily="18" charset="0"/>
              </a:rPr>
              <a:t>Под коммунально-складские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объекты</a:t>
            </a:r>
          </a:p>
          <a:p>
            <a:pPr lvl="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Площадь: ориентировочно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 0,16 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га. 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Транспортное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сообщение: 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в непосредственной близости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автодороги федерального и местного значения.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Garamond" pitchFamily="18" charset="0"/>
                <a:ea typeface="Times New Roman" pitchFamily="18" charset="0"/>
              </a:rPr>
              <a:t> Электроснабжение: КТП 10/0,4 </a:t>
            </a:r>
            <a:r>
              <a:rPr lang="ru-RU" sz="1100" dirty="0" err="1">
                <a:latin typeface="Garamond" pitchFamily="18" charset="0"/>
                <a:ea typeface="Times New Roman" pitchFamily="18" charset="0"/>
              </a:rPr>
              <a:t>кВ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 №4 ВЛ-10 кВ№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12 ПС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110/10 </a:t>
            </a:r>
            <a:r>
              <a:rPr lang="ru-RU" sz="1100" dirty="0" err="1">
                <a:latin typeface="Garamond" pitchFamily="18" charset="0"/>
                <a:ea typeface="Times New Roman" pitchFamily="18" charset="0"/>
              </a:rPr>
              <a:t>кВ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 Пено, 140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метров, 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Газоснабжение - 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от 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18 м до 20м (газопровод расположен на противоположной стороне улицы) Водоснабжение - 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200 м. 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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Канализация -  строительство  локальных очистных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сооружений расстояние до очистных сооружений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– 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1,770 км. </a:t>
            </a:r>
            <a:endParaRPr lang="ru-RU" sz="1100" dirty="0">
              <a:latin typeface="Garamond" pitchFamily="18" charset="0"/>
              <a:ea typeface="Times New Roman" pitchFamily="18" charset="0"/>
            </a:endParaRP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 </a:t>
            </a:r>
            <a:r>
              <a:rPr lang="ru-RU" sz="1100" dirty="0">
                <a:latin typeface="Garamond" pitchFamily="18" charset="0"/>
                <a:ea typeface="Times New Roman" pitchFamily="18" charset="0"/>
              </a:rPr>
              <a:t>Топографические особенности местности: участок имеет ровный рельеф.  </a:t>
            </a:r>
          </a:p>
          <a:p>
            <a:pPr lvl="0" indent="288000" algn="just" fontAlgn="base">
              <a:lnSpc>
                <a:spcPts val="125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latin typeface="Garamond" pitchFamily="18" charset="0"/>
                <a:ea typeface="Times New Roman" pitchFamily="18" charset="0"/>
              </a:rPr>
              <a:t> 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15" y="954559"/>
            <a:ext cx="3239033" cy="1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25" y="4419475"/>
            <a:ext cx="3079934" cy="22923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15" y="938113"/>
            <a:ext cx="3311153" cy="466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308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29554" y="6640328"/>
            <a:ext cx="1663541" cy="381437"/>
          </a:xfrm>
        </p:spPr>
        <p:txBody>
          <a:bodyPr/>
          <a:lstStyle/>
          <a:p>
            <a:pPr algn="l"/>
            <a:fld id="{725C68B6-61C2-468F-89AB-4B9F7531AA68}" type="slidenum">
              <a:rPr lang="ru-RU" i="1" smtClean="0"/>
              <a:pPr algn="l"/>
              <a:t>22</a:t>
            </a:fld>
            <a:endParaRPr lang="ru-RU" i="1"/>
          </a:p>
        </p:txBody>
      </p:sp>
      <p:sp>
        <p:nvSpPr>
          <p:cNvPr id="7" name="Прямоугольник 6"/>
          <p:cNvSpPr/>
          <p:nvPr/>
        </p:nvSpPr>
        <p:spPr>
          <a:xfrm>
            <a:off x="2564599" y="438922"/>
            <a:ext cx="37076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latin typeface="Garamond" pitchFamily="18" charset="0"/>
                <a:ea typeface="Adobe Fangsong Std R" pitchFamily="18" charset="-128"/>
              </a:rPr>
              <a:t>Контактная информация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0417" y="796112"/>
            <a:ext cx="31432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Garamond" pitchFamily="18" charset="0"/>
              </a:rPr>
              <a:t>Глава Пеновского района  </a:t>
            </a:r>
          </a:p>
          <a:p>
            <a:r>
              <a:rPr lang="ru-RU" sz="1100" b="1" dirty="0" smtClean="0">
                <a:latin typeface="Garamond" pitchFamily="18" charset="0"/>
              </a:rPr>
              <a:t>Морозов Владимир Фёдорович</a:t>
            </a:r>
            <a:endParaRPr lang="ru-RU" sz="1100" b="1" dirty="0" smtClean="0">
              <a:latin typeface="Garamond" pitchFamily="18" charset="0"/>
            </a:endParaRPr>
          </a:p>
          <a:p>
            <a:endParaRPr lang="ru-RU" sz="1100" dirty="0" smtClean="0">
              <a:latin typeface="Garamond" pitchFamily="18" charset="0"/>
            </a:endParaRPr>
          </a:p>
          <a:p>
            <a:pPr indent="177800"/>
            <a:r>
              <a:rPr lang="ru-RU" sz="1100" dirty="0" smtClean="0">
                <a:latin typeface="Garamond" pitchFamily="18" charset="0"/>
              </a:rPr>
              <a:t>    </a:t>
            </a:r>
            <a:r>
              <a:rPr lang="en-US" sz="1100" dirty="0" smtClean="0">
                <a:latin typeface="Garamond" pitchFamily="18" charset="0"/>
              </a:rPr>
              <a:t>E-mail: </a:t>
            </a:r>
            <a:r>
              <a:rPr lang="ru-RU" sz="1100" u="sng" dirty="0">
                <a:hlinkClick r:id="rId2"/>
              </a:rPr>
              <a:t>penoraion@yandex.ru</a:t>
            </a:r>
            <a:endParaRPr lang="ru-RU" sz="1100" dirty="0" smtClean="0">
              <a:latin typeface="Garamond" pitchFamily="18" charset="0"/>
            </a:endParaRPr>
          </a:p>
          <a:p>
            <a:pPr indent="177800"/>
            <a:r>
              <a:rPr lang="ru-RU" sz="1100" dirty="0" smtClean="0">
                <a:latin typeface="Garamond" pitchFamily="18" charset="0"/>
              </a:rPr>
              <a:t>    Тел.: </a:t>
            </a:r>
            <a:r>
              <a:rPr lang="ru-RU" sz="1100" dirty="0" smtClean="0">
                <a:solidFill>
                  <a:prstClr val="black"/>
                </a:solidFill>
                <a:latin typeface="Garamond" pitchFamily="18" charset="0"/>
              </a:rPr>
              <a:t>+7 (848230) 2-35-06</a:t>
            </a:r>
          </a:p>
          <a:p>
            <a:pPr indent="177800"/>
            <a:r>
              <a:rPr lang="ru-RU" sz="1100" dirty="0" smtClean="0">
                <a:solidFill>
                  <a:prstClr val="black"/>
                </a:solidFill>
                <a:latin typeface="Garamond" pitchFamily="18" charset="0"/>
              </a:rPr>
              <a:t>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1459" y="5082392"/>
            <a:ext cx="621510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dirty="0" smtClean="0">
                <a:solidFill>
                  <a:prstClr val="black"/>
                </a:solidFill>
                <a:latin typeface="Garamond" pitchFamily="18" charset="0"/>
              </a:rPr>
              <a:t>По вопросам размещения инвестиционных проектов на территории Пеновского района обращаться в Администрацию Пеновского района по адресу:</a:t>
            </a:r>
          </a:p>
          <a:p>
            <a:pPr lvl="0" algn="ctr"/>
            <a:endParaRPr lang="ru-RU" sz="1100" dirty="0" smtClean="0">
              <a:solidFill>
                <a:prstClr val="black"/>
              </a:solidFill>
              <a:latin typeface="Garamond" pitchFamily="18" charset="0"/>
            </a:endParaRPr>
          </a:p>
          <a:p>
            <a:pPr algn="ctr"/>
            <a:r>
              <a:rPr lang="ru-RU" sz="1100" dirty="0" smtClean="0">
                <a:solidFill>
                  <a:prstClr val="black"/>
                </a:solidFill>
                <a:latin typeface="Garamond" pitchFamily="18" charset="0"/>
              </a:rPr>
              <a:t>172770 Россия, Тверская область, п. Пено, ул. 249 Стрелковой Дивизии, 33</a:t>
            </a:r>
          </a:p>
          <a:p>
            <a:pPr algn="ctr"/>
            <a:r>
              <a:rPr lang="ru-RU" sz="1100" dirty="0" smtClean="0">
                <a:solidFill>
                  <a:prstClr val="black"/>
                </a:solidFill>
                <a:latin typeface="Garamond" pitchFamily="18" charset="0"/>
              </a:rPr>
              <a:t>Тел.: +7 (48230) 2-40-44</a:t>
            </a:r>
            <a:r>
              <a:rPr lang="ru-RU" sz="1100" dirty="0" smtClean="0">
                <a:latin typeface="Garamond" pitchFamily="18" charset="0"/>
              </a:rPr>
              <a:t> </a:t>
            </a:r>
          </a:p>
          <a:p>
            <a:pPr algn="ctr"/>
            <a:r>
              <a:rPr lang="ru-RU" sz="1100" dirty="0" smtClean="0">
                <a:solidFill>
                  <a:prstClr val="black"/>
                </a:solidFill>
                <a:latin typeface="Garamond" pitchFamily="18" charset="0"/>
              </a:rPr>
              <a:t>Факс: +7 (48230) 2-39-58</a:t>
            </a:r>
          </a:p>
          <a:p>
            <a:pPr algn="ctr"/>
            <a:endParaRPr lang="ru-RU" sz="1100" dirty="0" smtClean="0">
              <a:solidFill>
                <a:prstClr val="black"/>
              </a:solidFill>
              <a:latin typeface="Garamon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103" y="4010822"/>
            <a:ext cx="857256" cy="102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Прогноз\Pictures\doc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4" y="773815"/>
            <a:ext cx="2331495" cy="23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1" y="0"/>
            <a:ext cx="184731" cy="37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1306009"/>
            <a:ext cx="7129463" cy="37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2253797"/>
            <a:ext cx="7129463" cy="37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1" y="3201586"/>
            <a:ext cx="184731" cy="37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488" y="-195263"/>
            <a:ext cx="7564438" cy="755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484611" y="5746472"/>
            <a:ext cx="2088232" cy="32316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177800"/>
            <a:r>
              <a:rPr lang="en-US" sz="1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penoraion@yandex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i="1" smtClean="0"/>
              <a:pPr/>
              <a:t>3</a:t>
            </a:fld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78715" y="5296706"/>
            <a:ext cx="30718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 smtClean="0">
                <a:latin typeface="Garamond" pitchFamily="18" charset="0"/>
              </a:rPr>
              <a:t>С уважением,</a:t>
            </a:r>
          </a:p>
          <a:p>
            <a:pPr algn="r"/>
            <a:r>
              <a:rPr lang="ru-RU" sz="1100" dirty="0" smtClean="0">
                <a:latin typeface="Garamond" pitchFamily="18" charset="0"/>
              </a:rPr>
              <a:t>Глава Пеновского района    В.Ф. Морозов</a:t>
            </a:r>
          </a:p>
          <a:p>
            <a:r>
              <a:rPr lang="ru-RU" sz="1100" dirty="0" smtClean="0">
                <a:latin typeface="Garamond" pitchFamily="18" charset="0"/>
              </a:rPr>
              <a:t> </a:t>
            </a:r>
            <a:endParaRPr lang="ru-RU" sz="1100" dirty="0">
              <a:latin typeface="Garamond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707211" y="653236"/>
            <a:ext cx="3643338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Приглашаю Вас принять</a:t>
            </a:r>
            <a:r>
              <a:rPr kumimoji="0" lang="ru-RU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 активное участие в обновлении и преобразовании живописного места Тверской области – Пеновского района! </a:t>
            </a:r>
            <a:r>
              <a:rPr kumimoji="0" lang="ru-RU" sz="11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Пеновкий</a:t>
            </a:r>
            <a:r>
              <a:rPr kumimoji="0" lang="ru-RU" sz="11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 район красив, разнообразен и богат своими традициями</a:t>
            </a:r>
            <a:r>
              <a:rPr lang="ru-RU" sz="11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, но для его развития необходимы серьёзные финансовые средства. Без инвестиций не будет в Пено ни современных социальных объектов, ни материальной поддержки ветеранов, ни достойной жизни </a:t>
            </a:r>
            <a:r>
              <a:rPr lang="ru-RU" sz="1100" dirty="0" err="1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пеновцев</a:t>
            </a:r>
            <a:r>
              <a:rPr lang="ru-RU" sz="11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!</a:t>
            </a:r>
          </a:p>
          <a:p>
            <a:pPr marR="0" lvl="0" indent="3571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Администрация муниципального образования «</a:t>
            </a:r>
            <a:r>
              <a:rPr lang="ru-RU" sz="1100" dirty="0" err="1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Пеновский</a:t>
            </a:r>
            <a:r>
              <a:rPr lang="ru-RU" sz="11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 район» видит свою главную цель в возрождении и развитии экономики, улучшении жизни людей именно за счет обеспечения необходимых условий для деловой инициативы и предпринимательства, формирования привлекательного образа нашего района для российских и зарубежных инвесторов.</a:t>
            </a:r>
          </a:p>
          <a:p>
            <a:pPr marR="0" lvl="0" indent="3571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Безусловно, что ресурсная база, экономический потенциал, имеющая инфраструктура района образуют значительное инвестиционное пространство.</a:t>
            </a:r>
          </a:p>
          <a:p>
            <a:pPr marR="0" lvl="0" indent="3571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 МО «</a:t>
            </a:r>
            <a:r>
              <a:rPr lang="ru-RU" sz="1100" dirty="0" err="1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Пеновский</a:t>
            </a:r>
            <a:r>
              <a:rPr lang="ru-RU" sz="11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 район» Тверской области уверено смотрит в будущее и готов к взаимовыгодному партнерству со всеми кто, предлагает инновационные проекты.</a:t>
            </a:r>
          </a:p>
          <a:p>
            <a:pPr marR="0" lvl="0" indent="3571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Мы надеемся, что представленные материалы позволят Вам сделать правильный выбор и по достоинству оценить перспективы взаимовыгодного сотрудничества.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59" y="224608"/>
            <a:ext cx="42148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Уважаемы инвесторы </a:t>
            </a:r>
            <a:r>
              <a:rPr lang="ru-RU" sz="1600" dirty="0" err="1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Пеновского</a:t>
            </a:r>
            <a:r>
              <a:rPr lang="ru-RU" sz="1600" dirty="0" smtClean="0">
                <a:latin typeface="Garamond" pitchFamily="18" charset="0"/>
                <a:ea typeface="Calibri" pitchFamily="34" charset="0"/>
                <a:cs typeface="Times New Roman" pitchFamily="18" charset="0"/>
              </a:rPr>
              <a:t> района!</a:t>
            </a:r>
            <a:endParaRPr lang="ru-RU" sz="1600" dirty="0" smtClean="0"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1026" name="Picture 2" descr="C:\Users\Прогноз\Pictures\doc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67" y="766317"/>
            <a:ext cx="2126903" cy="216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1855" y="296046"/>
            <a:ext cx="3214710" cy="330420"/>
          </a:xfrm>
        </p:spPr>
        <p:txBody>
          <a:bodyPr>
            <a:noAutofit/>
          </a:bodyPr>
          <a:lstStyle/>
          <a:p>
            <a:pPr lvl="0"/>
            <a:r>
              <a:rPr lang="ru-RU" sz="1600" b="0" dirty="0" smtClean="0">
                <a:latin typeface="Garamond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latin typeface="Garamond" pitchFamily="18" charset="0"/>
                <a:cs typeface="Times New Roman" pitchFamily="18" charset="0"/>
              </a:rPr>
            </a:br>
            <a:r>
              <a:rPr lang="ru-RU" sz="1600" b="0" dirty="0" smtClean="0">
                <a:latin typeface="Garamond" pitchFamily="18" charset="0"/>
                <a:cs typeface="Times New Roman" pitchFamily="18" charset="0"/>
              </a:rPr>
              <a:t>Расположение </a:t>
            </a:r>
            <a:r>
              <a:rPr lang="ru-RU" sz="1600" b="0" dirty="0" err="1" smtClean="0">
                <a:latin typeface="Garamond" pitchFamily="18" charset="0"/>
                <a:cs typeface="Times New Roman" pitchFamily="18" charset="0"/>
              </a:rPr>
              <a:t>Пеновского</a:t>
            </a:r>
            <a:r>
              <a:rPr lang="ru-RU" sz="1600" b="0" dirty="0" smtClean="0">
                <a:latin typeface="Garamond" pitchFamily="18" charset="0"/>
                <a:cs typeface="Times New Roman" pitchFamily="18" charset="0"/>
              </a:rPr>
              <a:t> района</a:t>
            </a:r>
            <a:endParaRPr lang="ru-RU" sz="16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1855" y="581798"/>
            <a:ext cx="3214710" cy="600164"/>
          </a:xfrm>
          <a:custGeom>
            <a:avLst/>
            <a:gdLst>
              <a:gd name="connsiteX0" fmla="*/ 0 w 5857892"/>
              <a:gd name="connsiteY0" fmla="*/ 0 h 4708981"/>
              <a:gd name="connsiteX1" fmla="*/ 5857892 w 5857892"/>
              <a:gd name="connsiteY1" fmla="*/ 0 h 4708981"/>
              <a:gd name="connsiteX2" fmla="*/ 5857892 w 5857892"/>
              <a:gd name="connsiteY2" fmla="*/ 4708981 h 4708981"/>
              <a:gd name="connsiteX3" fmla="*/ 0 w 5857892"/>
              <a:gd name="connsiteY3" fmla="*/ 4708981 h 4708981"/>
              <a:gd name="connsiteX4" fmla="*/ 0 w 5857892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7892" h="4708981">
                <a:moveTo>
                  <a:pt x="0" y="0"/>
                </a:moveTo>
                <a:lnTo>
                  <a:pt x="5857892" y="0"/>
                </a:lnTo>
                <a:lnTo>
                  <a:pt x="5857892" y="4708981"/>
                </a:lnTo>
                <a:lnTo>
                  <a:pt x="0" y="470898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err="1" smtClean="0">
                <a:latin typeface="Garamond" pitchFamily="18" charset="0"/>
              </a:rPr>
              <a:t>Пеновский</a:t>
            </a:r>
            <a:r>
              <a:rPr lang="ru-RU" sz="1100" dirty="0" smtClean="0">
                <a:latin typeface="Garamond" pitchFamily="18" charset="0"/>
              </a:rPr>
              <a:t> район расположен на северо-западе Тверской области, в верховьях реки Волги, на юго-западных отрогах  Валдайской возвышенности.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29554" y="6640328"/>
            <a:ext cx="1663541" cy="381437"/>
          </a:xfrm>
        </p:spPr>
        <p:txBody>
          <a:bodyPr/>
          <a:lstStyle/>
          <a:p>
            <a:pPr algn="l"/>
            <a:fld id="{725C68B6-61C2-468F-89AB-4B9F7531AA68}" type="slidenum">
              <a:rPr lang="ru-RU" i="1" smtClean="0"/>
              <a:pPr algn="l"/>
              <a:t>4</a:t>
            </a:fld>
            <a:endParaRPr lang="ru-RU" i="1"/>
          </a:p>
        </p:txBody>
      </p:sp>
      <p:sp>
        <p:nvSpPr>
          <p:cNvPr id="7" name="Прямоугольник 6"/>
          <p:cNvSpPr/>
          <p:nvPr/>
        </p:nvSpPr>
        <p:spPr>
          <a:xfrm>
            <a:off x="564335" y="224608"/>
            <a:ext cx="271464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Общая площадь района – 238,5 тыс.га.</a:t>
            </a:r>
          </a:p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Численность населения  на 01.01.2018г.  </a:t>
            </a:r>
          </a:p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5,950  тыс.чел.,</a:t>
            </a:r>
          </a:p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в </a:t>
            </a:r>
            <a:r>
              <a:rPr lang="ru-RU" sz="1100" dirty="0" err="1" smtClean="0">
                <a:solidFill>
                  <a:srgbClr val="2281D0"/>
                </a:solidFill>
                <a:latin typeface="Garamond" pitchFamily="18" charset="0"/>
              </a:rPr>
              <a:t>т,ч</a:t>
            </a:r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.   городское  - 3,661  тыс.чел.,</a:t>
            </a:r>
          </a:p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           сельское    -   2,289  тыс.чел.</a:t>
            </a:r>
          </a:p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Административный центр - </a:t>
            </a:r>
            <a:r>
              <a:rPr lang="ru-RU" sz="1100" dirty="0" err="1" smtClean="0">
                <a:solidFill>
                  <a:srgbClr val="2281D0"/>
                </a:solidFill>
                <a:latin typeface="Garamond" pitchFamily="18" charset="0"/>
              </a:rPr>
              <a:t>пгт</a:t>
            </a:r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. Пено</a:t>
            </a:r>
          </a:p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Количество поселений – 7 (из них 1 городское и  6 сельских)</a:t>
            </a:r>
          </a:p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Количество населенных пунктов – 136.</a:t>
            </a:r>
          </a:p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Трудовые ресурсы – 2,590  тыс.чел. (43,5 %)</a:t>
            </a:r>
          </a:p>
          <a:p>
            <a:pPr algn="just"/>
            <a:r>
              <a:rPr lang="ru-RU" sz="1100" dirty="0" smtClean="0">
                <a:solidFill>
                  <a:srgbClr val="2281D0"/>
                </a:solidFill>
                <a:latin typeface="Garamond" pitchFamily="18" charset="0"/>
              </a:rPr>
              <a:t>Занято в экономике – 2,12 тыс.чел.</a:t>
            </a:r>
            <a:endParaRPr lang="ru-RU" sz="1100" dirty="0">
              <a:solidFill>
                <a:srgbClr val="2281D0"/>
              </a:solidFill>
              <a:latin typeface="Garamond" pitchFamily="18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07" y="2153434"/>
            <a:ext cx="685804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i="1" smtClean="0"/>
              <a:pPr/>
              <a:t>5</a:t>
            </a:fld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45733" y="5433934"/>
            <a:ext cx="5046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2281D0"/>
                </a:solidFill>
                <a:latin typeface="Garamond" pitchFamily="18" charset="0"/>
              </a:rPr>
              <a:t>Содержание </a:t>
            </a:r>
          </a:p>
          <a:p>
            <a:endParaRPr lang="ru-RU" sz="1200" dirty="0" smtClean="0">
              <a:solidFill>
                <a:srgbClr val="2281D0"/>
              </a:solidFill>
              <a:latin typeface="Garamond" pitchFamily="18" charset="0"/>
            </a:endParaRPr>
          </a:p>
          <a:p>
            <a:r>
              <a:rPr lang="ru-RU" sz="1200" dirty="0" smtClean="0">
                <a:solidFill>
                  <a:srgbClr val="2281D0"/>
                </a:solidFill>
                <a:latin typeface="Garamond" pitchFamily="18" charset="0"/>
              </a:rPr>
              <a:t>Характеристика </a:t>
            </a:r>
            <a:r>
              <a:rPr lang="ru-RU" sz="1200" dirty="0" err="1" smtClean="0">
                <a:solidFill>
                  <a:srgbClr val="2281D0"/>
                </a:solidFill>
                <a:latin typeface="Garamond" pitchFamily="18" charset="0"/>
              </a:rPr>
              <a:t>Пеновского</a:t>
            </a:r>
            <a:r>
              <a:rPr lang="ru-RU" sz="1200" dirty="0" smtClean="0">
                <a:solidFill>
                  <a:srgbClr val="2281D0"/>
                </a:solidFill>
                <a:latin typeface="Garamond" pitchFamily="18" charset="0"/>
              </a:rPr>
              <a:t> района                                                  6</a:t>
            </a:r>
          </a:p>
          <a:p>
            <a:r>
              <a:rPr lang="ru-RU" sz="1200" dirty="0" smtClean="0">
                <a:solidFill>
                  <a:srgbClr val="2281D0"/>
                </a:solidFill>
                <a:latin typeface="Garamond" pitchFamily="18" charset="0"/>
              </a:rPr>
              <a:t>Контактная информация                                                                    22</a:t>
            </a:r>
          </a:p>
          <a:p>
            <a:endParaRPr lang="ru-RU" sz="1200" dirty="0">
              <a:solidFill>
                <a:srgbClr val="2281D0"/>
              </a:solidFill>
              <a:latin typeface="Garamond" pitchFamily="18" charset="0"/>
            </a:endParaRPr>
          </a:p>
        </p:txBody>
      </p:sp>
      <p:pic>
        <p:nvPicPr>
          <p:cNvPr id="20482" name="Picture 2" descr="http://geobases.ru/nedvizhimost/zemelnye_uchastki_1x13x13322x1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7484"/>
            <a:ext cx="7129463" cy="4776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999" y="180000"/>
            <a:ext cx="648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района / Природные ресурсы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720000"/>
            <a:ext cx="3779045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50"/>
              </a:lnSpc>
            </a:pPr>
            <a:r>
              <a:rPr lang="ru-RU" sz="1100" dirty="0" smtClean="0">
                <a:latin typeface="Garamond" pitchFamily="18" charset="0"/>
              </a:rPr>
              <a:t>Уникальность Пеновского района  заключена в том, что по его территории протекает  2 великие реки Европы – Волга и Западная Двина.   На западе района, в 6-ти километрах от станции Соблаго из небольшого озера </a:t>
            </a:r>
            <a:r>
              <a:rPr lang="ru-RU" sz="1100" dirty="0" err="1" smtClean="0">
                <a:latin typeface="Garamond" pitchFamily="18" charset="0"/>
              </a:rPr>
              <a:t>Двинец</a:t>
            </a:r>
            <a:r>
              <a:rPr lang="ru-RU" sz="1100" dirty="0" smtClean="0">
                <a:latin typeface="Garamond" pitchFamily="18" charset="0"/>
              </a:rPr>
              <a:t> берет начало река Западная Двина. В северо-восточной части района (36 км.) протекает река Волга.  Несмотря на то, что истоки  этих рек находятся в 20–</a:t>
            </a:r>
            <a:r>
              <a:rPr lang="ru-RU" sz="1100" dirty="0" err="1" smtClean="0">
                <a:latin typeface="Garamond" pitchFamily="18" charset="0"/>
              </a:rPr>
              <a:t>ти</a:t>
            </a:r>
            <a:r>
              <a:rPr lang="ru-RU" sz="1100" dirty="0" smtClean="0">
                <a:latin typeface="Garamond" pitchFamily="18" charset="0"/>
              </a:rPr>
              <a:t>  километрах друг от друга, текут они в разные стороны.  Волга несет воды в Каспийское море,  Западная Двина - в Балтийское.</a:t>
            </a:r>
          </a:p>
          <a:p>
            <a:pPr indent="357188" algn="just">
              <a:lnSpc>
                <a:spcPts val="1250"/>
              </a:lnSpc>
            </a:pPr>
            <a:r>
              <a:rPr lang="ru-RU" sz="1100" dirty="0" smtClean="0">
                <a:latin typeface="Garamond" pitchFamily="18" charset="0"/>
              </a:rPr>
              <a:t>На территории района более 130  озер, из них наиболее крупные: </a:t>
            </a:r>
            <a:r>
              <a:rPr lang="ru-RU" sz="1100" dirty="0" err="1" smtClean="0">
                <a:latin typeface="Garamond" pitchFamily="18" charset="0"/>
              </a:rPr>
              <a:t>Вселуг</a:t>
            </a:r>
            <a:r>
              <a:rPr lang="ru-RU" sz="1100" dirty="0" smtClean="0">
                <a:latin typeface="Garamond" pitchFamily="18" charset="0"/>
              </a:rPr>
              <a:t>, Охват, </a:t>
            </a:r>
            <a:r>
              <a:rPr lang="ru-RU" sz="1100" dirty="0" err="1" smtClean="0">
                <a:latin typeface="Garamond" pitchFamily="18" charset="0"/>
              </a:rPr>
              <a:t>Стерж</a:t>
            </a:r>
            <a:r>
              <a:rPr lang="ru-RU" sz="1100" dirty="0" smtClean="0">
                <a:latin typeface="Garamond" pitchFamily="18" charset="0"/>
              </a:rPr>
              <a:t>, Пено, </a:t>
            </a:r>
            <a:r>
              <a:rPr lang="ru-RU" sz="1100" dirty="0" err="1" smtClean="0">
                <a:latin typeface="Garamond" pitchFamily="18" charset="0"/>
              </a:rPr>
              <a:t>Витьбино</a:t>
            </a:r>
            <a:r>
              <a:rPr lang="ru-RU" sz="1100" dirty="0" smtClean="0">
                <a:latin typeface="Garamond" pitchFamily="18" charset="0"/>
              </a:rPr>
              <a:t>, Соблаго, и другие.  Большинство из них  ледниково-мореного происхождения. Водные ресурсы занимают 8 тыс.га. (3,4 %).</a:t>
            </a:r>
          </a:p>
          <a:p>
            <a:pPr indent="357188" algn="just">
              <a:lnSpc>
                <a:spcPts val="1250"/>
              </a:lnSpc>
            </a:pPr>
            <a:r>
              <a:rPr lang="ru-RU" sz="1100" dirty="0" smtClean="0">
                <a:latin typeface="Garamond" pitchFamily="18" charset="0"/>
              </a:rPr>
              <a:t>Природные ресурсы Пеновского района   являются  основой для его специализации.</a:t>
            </a:r>
          </a:p>
          <a:p>
            <a:pPr indent="357188" algn="just">
              <a:lnSpc>
                <a:spcPts val="1250"/>
              </a:lnSpc>
            </a:pPr>
            <a:r>
              <a:rPr lang="ru-RU" sz="1100" dirty="0" smtClean="0">
                <a:latin typeface="Garamond" pitchFamily="18" charset="0"/>
              </a:rPr>
              <a:t>Земельный фонд района имеет следующую структуру: </a:t>
            </a:r>
          </a:p>
          <a:p>
            <a:pPr indent="357188" algn="just">
              <a:lnSpc>
                <a:spcPts val="1250"/>
              </a:lnSpc>
            </a:pPr>
            <a:r>
              <a:rPr lang="ru-RU" sz="1100" dirty="0" smtClean="0">
                <a:latin typeface="Garamond" pitchFamily="18" charset="0"/>
              </a:rPr>
              <a:t>-земли  лесного фонда -  202 800 га,</a:t>
            </a:r>
          </a:p>
          <a:p>
            <a:pPr indent="357188" algn="just">
              <a:lnSpc>
                <a:spcPts val="1250"/>
              </a:lnSpc>
            </a:pPr>
            <a:r>
              <a:rPr lang="ru-RU" sz="1100" dirty="0" smtClean="0">
                <a:latin typeface="Garamond" pitchFamily="18" charset="0"/>
              </a:rPr>
              <a:t>-земли сельскохозяйственного назначения – 21 014 га,</a:t>
            </a:r>
          </a:p>
          <a:p>
            <a:pPr indent="357188" algn="just">
              <a:lnSpc>
                <a:spcPts val="1250"/>
              </a:lnSpc>
            </a:pPr>
            <a:r>
              <a:rPr lang="ru-RU" sz="1100" dirty="0" smtClean="0">
                <a:latin typeface="Garamond" pitchFamily="18" charset="0"/>
              </a:rPr>
              <a:t>-земли поселений  - 2 694 га,</a:t>
            </a:r>
          </a:p>
          <a:p>
            <a:pPr indent="357188" algn="just">
              <a:lnSpc>
                <a:spcPts val="1250"/>
              </a:lnSpc>
            </a:pPr>
            <a:r>
              <a:rPr lang="ru-RU" sz="1100" dirty="0" smtClean="0">
                <a:latin typeface="Garamond" pitchFamily="18" charset="0"/>
              </a:rPr>
              <a:t>-земли промышленности – 879 га</a:t>
            </a:r>
          </a:p>
          <a:p>
            <a:pPr indent="357188" algn="just">
              <a:lnSpc>
                <a:spcPts val="1250"/>
              </a:lnSpc>
            </a:pPr>
            <a:r>
              <a:rPr lang="ru-RU" sz="1100" dirty="0" smtClean="0">
                <a:latin typeface="Garamond" pitchFamily="18" charset="0"/>
              </a:rPr>
              <a:t>-земли запаса – 3 008 га.</a:t>
            </a:r>
          </a:p>
          <a:p>
            <a:pPr indent="357188" algn="just">
              <a:lnSpc>
                <a:spcPts val="1250"/>
              </a:lnSpc>
            </a:pPr>
            <a:endParaRPr lang="ru-RU" sz="1100" dirty="0" smtClean="0">
              <a:latin typeface="Garamond" pitchFamily="18" charset="0"/>
            </a:endParaRPr>
          </a:p>
          <a:p>
            <a:pPr indent="357188" algn="just">
              <a:lnSpc>
                <a:spcPts val="1250"/>
              </a:lnSpc>
            </a:pPr>
            <a:endParaRPr lang="ru-RU" sz="1100" dirty="0" smtClean="0">
              <a:latin typeface="Garamond" pitchFamily="18" charset="0"/>
            </a:endParaRPr>
          </a:p>
          <a:p>
            <a:pPr indent="357188" algn="just">
              <a:lnSpc>
                <a:spcPts val="1250"/>
              </a:lnSpc>
            </a:pPr>
            <a:endParaRPr lang="ru-RU" sz="1100" dirty="0" smtClean="0">
              <a:latin typeface="Garamond" pitchFamily="18" charset="0"/>
            </a:endParaRPr>
          </a:p>
          <a:p>
            <a:pPr indent="357188" algn="just">
              <a:lnSpc>
                <a:spcPts val="1250"/>
              </a:lnSpc>
            </a:pPr>
            <a:endParaRPr lang="ru-RU" sz="1100" dirty="0" smtClean="0">
              <a:latin typeface="Garamond" pitchFamily="18" charset="0"/>
            </a:endParaRPr>
          </a:p>
          <a:p>
            <a:pPr indent="357188" algn="just">
              <a:lnSpc>
                <a:spcPts val="1250"/>
              </a:lnSpc>
            </a:pPr>
            <a:endParaRPr lang="ru-RU" sz="1100" dirty="0" smtClean="0">
              <a:latin typeface="Garamond" pitchFamily="18" charset="0"/>
            </a:endParaRPr>
          </a:p>
          <a:p>
            <a:pPr indent="357188" algn="just">
              <a:lnSpc>
                <a:spcPts val="1250"/>
              </a:lnSpc>
            </a:pPr>
            <a:endParaRPr lang="ru-RU" sz="1100" dirty="0" smtClean="0">
              <a:latin typeface="Garamond" pitchFamily="18" charset="0"/>
            </a:endParaRPr>
          </a:p>
          <a:p>
            <a:pPr indent="357188" algn="just">
              <a:lnSpc>
                <a:spcPts val="1250"/>
              </a:lnSpc>
            </a:pPr>
            <a:endParaRPr lang="ru-RU" sz="1100" dirty="0" smtClean="0">
              <a:latin typeface="Garamond" pitchFamily="18" charset="0"/>
            </a:endParaRPr>
          </a:p>
          <a:p>
            <a:pPr indent="288000" algn="just">
              <a:lnSpc>
                <a:spcPts val="1250"/>
              </a:lnSpc>
            </a:pPr>
            <a:endParaRPr lang="ru-RU" sz="1100" dirty="0" smtClean="0">
              <a:latin typeface="Garamond" pitchFamily="18" charset="0"/>
            </a:endParaRPr>
          </a:p>
          <a:p>
            <a:pPr indent="288000" algn="just">
              <a:lnSpc>
                <a:spcPts val="1250"/>
              </a:lnSpc>
            </a:pPr>
            <a:endParaRPr lang="ru-RU" sz="1100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73" y="432000"/>
            <a:ext cx="2660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aramond" pitchFamily="18" charset="0"/>
                <a:ea typeface="Adobe Fangsong Std R" pitchFamily="18" charset="-128"/>
                <a:cs typeface="Times New Roman" pitchFamily="18" charset="0"/>
              </a:rPr>
              <a:t>Природные ресурсы</a:t>
            </a:r>
            <a:endParaRPr lang="ru-RU" sz="1600" dirty="0">
              <a:latin typeface="Garamond" pitchFamily="18" charset="0"/>
              <a:ea typeface="Adobe Fangsong Std R" pitchFamily="18" charset="-128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329554" y="6640328"/>
            <a:ext cx="1663541" cy="381437"/>
          </a:xfrm>
        </p:spPr>
        <p:txBody>
          <a:bodyPr/>
          <a:lstStyle/>
          <a:p>
            <a:pPr algn="l"/>
            <a:fld id="{725C68B6-61C2-468F-89AB-4B9F7531AA68}" type="slidenum">
              <a:rPr lang="ru-RU" i="1" smtClean="0">
                <a:solidFill>
                  <a:schemeClr val="bg1">
                    <a:lumMod val="50000"/>
                  </a:schemeClr>
                </a:solidFill>
              </a:rPr>
              <a:pPr algn="l"/>
              <a:t>6</a:t>
            </a:fld>
            <a:endParaRPr lang="ru-RU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468" name="Picture 12" descr="http://www.ostashkov.ru/foto/img-92012.jpeg"/>
          <p:cNvPicPr>
            <a:picLocks noChangeAspect="1" noChangeArrowheads="1"/>
          </p:cNvPicPr>
          <p:nvPr/>
        </p:nvPicPr>
        <p:blipFill>
          <a:blip r:embed="rId3"/>
          <a:srcRect l="6645" t="4286" b="4642"/>
          <a:stretch>
            <a:fillRect/>
          </a:stretch>
        </p:blipFill>
        <p:spPr bwMode="auto">
          <a:xfrm>
            <a:off x="3779045" y="724674"/>
            <a:ext cx="3350418" cy="5143536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712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29410220"/>
              </p:ext>
            </p:extLst>
          </p:nvPr>
        </p:nvGraphicFramePr>
        <p:xfrm>
          <a:off x="492897" y="4510888"/>
          <a:ext cx="3143272" cy="216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599999" y="720000"/>
            <a:ext cx="332231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Территория </a:t>
            </a:r>
            <a:r>
              <a:rPr lang="ru-RU" sz="1100" dirty="0" err="1" smtClean="0">
                <a:latin typeface="Garamond" pitchFamily="18" charset="0"/>
              </a:rPr>
              <a:t>Пеновского</a:t>
            </a:r>
            <a:r>
              <a:rPr lang="ru-RU" sz="1100" dirty="0" smtClean="0">
                <a:latin typeface="Garamond" pitchFamily="18" charset="0"/>
              </a:rPr>
              <a:t> района на 85,0 % покрыта лесом, под  лесом и лесными угодьями  занято 202,8 тыс. га. В основном, это </a:t>
            </a:r>
            <a:r>
              <a:rPr lang="ru-RU" sz="1100" dirty="0" err="1" smtClean="0">
                <a:latin typeface="Garamond" pitchFamily="18" charset="0"/>
              </a:rPr>
              <a:t>южно-русская</a:t>
            </a:r>
            <a:r>
              <a:rPr lang="ru-RU" sz="1100" dirty="0" smtClean="0">
                <a:latin typeface="Garamond" pitchFamily="18" charset="0"/>
              </a:rPr>
              <a:t> тайга: сосна – 30%,  ель - 40%,  береза – 20%, осина – 10%, дуб, липа, береза, клен, ольха и другие (до 1%). Имеются растения тундры: морошка, клюква, голубика.  </a:t>
            </a:r>
          </a:p>
          <a:p>
            <a:pPr indent="3571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Общий  запас  древесины   в лесах  района  - 33,8 млн. м3 , расчетная  лесосека  по  району  составляет 323,4 тыс. м3  ( 4,312 тыс.га), в т.ч.  деловая  - 170,6  тыс. м 3.</a:t>
            </a:r>
          </a:p>
          <a:p>
            <a:pPr indent="3571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Район богат разнообразным животным миром: лось, медведь, волк, кабан, лиса, куница, бобер,  выдра, норка, заяц, хорь, белка, глухарь, куропатка, тетерев, рябчик, утки.  </a:t>
            </a:r>
          </a:p>
          <a:p>
            <a:pPr indent="3571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Водный мир района  представлен рыбой такой как, лещ,   щука, судак,   ряпушка, плотва,  язь,   окунь, </a:t>
            </a:r>
          </a:p>
          <a:p>
            <a:pPr indent="3571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карась  и другие.</a:t>
            </a:r>
          </a:p>
          <a:p>
            <a:pPr indent="3571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Имеются полезные ископаемые: торф, известняк, бурый уголь, песок, глина, кварцевый песок.</a:t>
            </a:r>
          </a:p>
          <a:p>
            <a:pPr indent="3571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Почвы подзолистые, в основном песчаные, супесчаные. Большие участки занимают болота.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i="1" smtClean="0"/>
              <a:pPr/>
              <a:t>7</a:t>
            </a:fld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24000" y="180000"/>
            <a:ext cx="648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района / Природные ресурсы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410" name="Picture 2" descr="http://mobini.pl/upload/images/129/526/683/578/716/270_resolution_320x480_270_Allegheny_National_For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7550"/>
            <a:ext cx="3564731" cy="4988833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794" y="4590306"/>
            <a:ext cx="3993669" cy="257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29554" y="6640328"/>
            <a:ext cx="1663541" cy="381437"/>
          </a:xfrm>
        </p:spPr>
        <p:txBody>
          <a:bodyPr/>
          <a:lstStyle/>
          <a:p>
            <a:pPr algn="l"/>
            <a:fld id="{725C68B6-61C2-468F-89AB-4B9F7531AA68}" type="slidenum">
              <a:rPr lang="ru-RU" i="1" smtClean="0"/>
              <a:pPr algn="l"/>
              <a:t>8</a:t>
            </a:fld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24000" y="180000"/>
            <a:ext cx="648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района / Транспортная инфраструктура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24000" y="720001"/>
            <a:ext cx="32400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</a:rPr>
              <a:t>Транспортная инфраструктура района в силу своего географического положения и специфики развития расположена на перекрестке транспортных потоков.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Times New Roman" pitchFamily="18" charset="0"/>
            </a:endParaRPr>
          </a:p>
          <a:p>
            <a:pPr marR="0" lvl="0" indent="355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По территории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Пеновского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района проходят участки Октябрьской железной дороги-филиала ОАО «РЖД» Бологое-В. Луки, Торжок-Соблаго. Имеется железнодорожный вокзал в п. Пено.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4335" y="432000"/>
            <a:ext cx="28087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Garamond" pitchFamily="18" charset="0"/>
              </a:rPr>
              <a:t>Транспортная инфраструктура</a:t>
            </a:r>
            <a:endParaRPr lang="ru-RU" sz="1600" dirty="0">
              <a:latin typeface="Garamond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8069"/>
              </p:ext>
            </p:extLst>
          </p:nvPr>
        </p:nvGraphicFramePr>
        <p:xfrm>
          <a:off x="3779045" y="231790"/>
          <a:ext cx="3214710" cy="313438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607355"/>
                <a:gridCol w="1607355"/>
              </a:tblGrid>
              <a:tr h="259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Garamond" pitchFamily="18" charset="0"/>
                        </a:rPr>
                        <a:t>Путь следования</a:t>
                      </a:r>
                      <a:endParaRPr lang="ru-RU" sz="800" b="1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Garamond" pitchFamily="18" charset="0"/>
                        </a:rPr>
                        <a:t>Регулярность</a:t>
                      </a:r>
                      <a:endParaRPr lang="ru-RU" sz="800" b="1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</a:tr>
              <a:tr h="38635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Пригородные поезда</a:t>
                      </a:r>
                      <a:endParaRPr lang="ru-RU" sz="8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4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Garamond" pitchFamily="18" charset="0"/>
                          <a:ea typeface="Times New Roman"/>
                          <a:cs typeface="Times New Roman"/>
                        </a:rPr>
                        <a:t>Осташков-Торжок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Garamond" pitchFamily="18" charset="0"/>
                        </a:rPr>
                        <a:t> пн., пт.</a:t>
                      </a:r>
                      <a:endParaRPr lang="ru-RU" sz="8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</a:tr>
              <a:tr h="404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Garamond" pitchFamily="18" charset="0"/>
                          <a:ea typeface="Times New Roman"/>
                          <a:cs typeface="Times New Roman"/>
                        </a:rPr>
                        <a:t>Торжок-Осташков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lt1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err="1" smtClean="0">
                          <a:solidFill>
                            <a:schemeClr val="lt1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вт</a:t>
                      </a:r>
                      <a:r>
                        <a:rPr lang="ru-RU" sz="1100" kern="1200" dirty="0" smtClean="0">
                          <a:solidFill>
                            <a:schemeClr val="lt1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, сб.</a:t>
                      </a:r>
                      <a:endParaRPr lang="ru-RU" sz="1100" kern="1200" dirty="0">
                        <a:solidFill>
                          <a:schemeClr val="lt1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 marL="52854" marR="52854" marT="0" marB="0" anchor="ctr"/>
                </a:tc>
              </a:tr>
              <a:tr h="7786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lt1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Бологое – Великие Луки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lt1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Ежедневно с 01.05.по 30.09  Кроме </a:t>
                      </a:r>
                      <a:r>
                        <a:rPr lang="ru-RU" sz="1100" kern="1200" dirty="0" err="1" smtClean="0">
                          <a:solidFill>
                            <a:schemeClr val="lt1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пн</a:t>
                      </a:r>
                      <a:r>
                        <a:rPr lang="ru-RU" sz="1100" kern="1200" dirty="0" smtClean="0">
                          <a:solidFill>
                            <a:schemeClr val="lt1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, ср. с 02.10.</a:t>
                      </a:r>
                      <a:endParaRPr lang="ru-RU" sz="8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</a:tr>
              <a:tr h="7786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lt1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Великие Луки-</a:t>
                      </a:r>
                      <a:r>
                        <a:rPr lang="ru-RU" sz="1100" dirty="0" smtClean="0">
                          <a:latin typeface="Garamond" pitchFamily="18" charset="0"/>
                        </a:rPr>
                        <a:t>Бологое</a:t>
                      </a:r>
                      <a:endParaRPr lang="ru-RU" sz="8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lt1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Ежедневно с 01.05. по 30.09  Кроме </a:t>
                      </a:r>
                      <a:r>
                        <a:rPr lang="ru-RU" sz="1100" kern="1200" dirty="0" err="1" smtClean="0">
                          <a:solidFill>
                            <a:schemeClr val="lt1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пн</a:t>
                      </a:r>
                      <a:r>
                        <a:rPr lang="ru-RU" sz="1100" kern="1200" dirty="0" smtClean="0">
                          <a:solidFill>
                            <a:schemeClr val="lt1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, ср. с 02.10.</a:t>
                      </a:r>
                      <a:endParaRPr lang="ru-RU" sz="8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</a:tr>
              <a:tr h="58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854" marR="52854" marT="0" marB="0" anchor="ctr"/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81725365"/>
              </p:ext>
            </p:extLst>
          </p:nvPr>
        </p:nvGraphicFramePr>
        <p:xfrm>
          <a:off x="3207541" y="3366170"/>
          <a:ext cx="3921922" cy="3798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50021" y="3796508"/>
            <a:ext cx="307183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Общая протяженность дорог  регионального и  муниципального значения на территории района  составляет – 649,8</a:t>
            </a:r>
            <a:r>
              <a:rPr lang="ru-RU" sz="1100" dirty="0" smtClean="0">
                <a:latin typeface="Garamond" pitchFamily="18" charset="0"/>
                <a:ea typeface="Times New Roman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км.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 том числе:   регионального уровня -258,0 км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R="0" lvl="0" indent="5365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Из них: дорог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I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класса -   45,9 км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R="0" lvl="0" indent="984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дорог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II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класса  -  126,7 км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R="0" lvl="0" indent="984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дорог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III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класса  - 85,4  км	</a:t>
            </a:r>
          </a:p>
          <a:p>
            <a:pPr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Garamond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Протяженность дорог  регионального значения с асфальтобетонным покрытием  - 65,3 км.</a:t>
            </a:r>
          </a:p>
          <a:p>
            <a:pPr lvl="0" indent="355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Общая  протяженность  дорог  меж-поселенческого и </a:t>
            </a:r>
            <a:r>
              <a:rPr lang="ru-RU" sz="1100" dirty="0" err="1" smtClean="0">
                <a:latin typeface="Garamond" pitchFamily="18" charset="0"/>
              </a:rPr>
              <a:t>внутрипоселенческого</a:t>
            </a:r>
            <a:r>
              <a:rPr lang="ru-RU" sz="1100" dirty="0" smtClean="0">
                <a:latin typeface="Garamond" pitchFamily="18" charset="0"/>
              </a:rPr>
              <a:t> значения составляет 391,8  км. </a:t>
            </a:r>
          </a:p>
          <a:p>
            <a:pPr lvl="0" indent="355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Garamond" pitchFamily="18" charset="0"/>
              </a:rPr>
              <a:t>На дорогах регионального и </a:t>
            </a:r>
            <a:r>
              <a:rPr lang="ru-RU" sz="1100" dirty="0" err="1" smtClean="0">
                <a:latin typeface="Garamond" pitchFamily="18" charset="0"/>
              </a:rPr>
              <a:t>межпоселен-ческого</a:t>
            </a:r>
            <a:r>
              <a:rPr lang="ru-RU" sz="1100" dirty="0" smtClean="0">
                <a:latin typeface="Garamond" pitchFamily="18" charset="0"/>
              </a:rPr>
              <a:t> уровня имеется 14 мостовых сооружений.</a:t>
            </a:r>
          </a:p>
          <a:p>
            <a:pPr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14" name="Picture 4" descr="http://www.ostashkov.ru/foto/img-92500.jpeg"/>
          <p:cNvPicPr>
            <a:picLocks noChangeAspect="1" noChangeArrowheads="1"/>
          </p:cNvPicPr>
          <p:nvPr/>
        </p:nvPicPr>
        <p:blipFill>
          <a:blip r:embed="rId4"/>
          <a:srcRect l="11250" t="48143" r="21249" b="13425"/>
          <a:stretch>
            <a:fillRect/>
          </a:stretch>
        </p:blipFill>
        <p:spPr bwMode="auto">
          <a:xfrm>
            <a:off x="135706" y="2010558"/>
            <a:ext cx="3500463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136367" y="6640328"/>
            <a:ext cx="1663541" cy="381437"/>
          </a:xfrm>
        </p:spPr>
        <p:txBody>
          <a:bodyPr/>
          <a:lstStyle/>
          <a:p>
            <a:fld id="{725C68B6-61C2-468F-89AB-4B9F7531AA68}" type="slidenum">
              <a:rPr lang="ru-RU" i="1" smtClean="0"/>
              <a:pPr/>
              <a:t>9</a:t>
            </a:fld>
            <a:endParaRPr lang="ru-RU" i="1"/>
          </a:p>
        </p:txBody>
      </p:sp>
      <p:sp>
        <p:nvSpPr>
          <p:cNvPr id="11" name="TextBox 10"/>
          <p:cNvSpPr txBox="1"/>
          <p:nvPr/>
        </p:nvSpPr>
        <p:spPr>
          <a:xfrm>
            <a:off x="323999" y="180000"/>
            <a:ext cx="6480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Характеристика </a:t>
            </a:r>
            <a:r>
              <a:rPr lang="ru-RU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Пеновского</a:t>
            </a:r>
            <a:r>
              <a: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района / Транспортная инфраструктура</a:t>
            </a:r>
          </a:p>
          <a:p>
            <a:pPr algn="r"/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282980"/>
              </p:ext>
            </p:extLst>
          </p:nvPr>
        </p:nvGraphicFramePr>
        <p:xfrm>
          <a:off x="350021" y="867550"/>
          <a:ext cx="6357981" cy="157163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198252"/>
                <a:gridCol w="1177231"/>
                <a:gridCol w="525550"/>
                <a:gridCol w="735769"/>
                <a:gridCol w="735769"/>
                <a:gridCol w="992705"/>
                <a:gridCol w="992705"/>
              </a:tblGrid>
              <a:tr h="3639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Garamond" pitchFamily="18" charset="0"/>
                        </a:rPr>
                        <a:t>Сеть</a:t>
                      </a:r>
                      <a:endParaRPr lang="ru-RU" sz="1100" b="1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Garamond" pitchFamily="18" charset="0"/>
                        </a:rPr>
                        <a:t>Общая протяженность,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Garamond" pitchFamily="18" charset="0"/>
                        </a:rPr>
                        <a:t>км</a:t>
                      </a:r>
                      <a:endParaRPr lang="ru-RU" sz="1100" b="1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Garamond" pitchFamily="18" charset="0"/>
                        </a:rPr>
                        <a:t>в том числе</a:t>
                      </a:r>
                      <a:endParaRPr lang="ru-RU" sz="1100" b="1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Garamond" pitchFamily="18" charset="0"/>
                        </a:rPr>
                        <a:t>Искусственные сооружения</a:t>
                      </a:r>
                      <a:endParaRPr lang="ru-RU" sz="1100" b="1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а/б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ПГС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грунтовые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шт.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п.м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</a:tr>
              <a:tr h="210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Garamond" pitchFamily="18" charset="0"/>
                        </a:rPr>
                        <a:t>Региональная</a:t>
                      </a:r>
                      <a:endParaRPr lang="ru-RU" sz="110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Garamond" pitchFamily="18" charset="0"/>
                          <a:ea typeface="Times New Roman"/>
                          <a:cs typeface="Times New Roman"/>
                        </a:rPr>
                        <a:t>258,0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65,3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latin typeface="Garamond" pitchFamily="18" charset="0"/>
                          <a:ea typeface="Times New Roman"/>
                          <a:cs typeface="Times New Roman"/>
                        </a:rPr>
                        <a:t>162,7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Garamond" pitchFamily="18" charset="0"/>
                        </a:rPr>
                        <a:t>30,0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16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693,9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</a:tr>
              <a:tr h="421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Garamond" pitchFamily="18" charset="0"/>
                        </a:rPr>
                        <a:t>В том числе, опорная</a:t>
                      </a:r>
                      <a:endParaRPr lang="ru-RU" sz="110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67,0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44,2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Garamond" pitchFamily="18" charset="0"/>
                        </a:rPr>
                        <a:t>22,8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</a:tr>
              <a:tr h="210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Garamond" pitchFamily="18" charset="0"/>
                        </a:rPr>
                        <a:t>Местная *</a:t>
                      </a:r>
                      <a:endParaRPr lang="ru-RU" sz="110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Garamond" pitchFamily="18" charset="0"/>
                          <a:ea typeface="Times New Roman"/>
                          <a:cs typeface="Times New Roman"/>
                        </a:rPr>
                        <a:t>391,8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Garamond" pitchFamily="18" charset="0"/>
                          <a:ea typeface="Times New Roman"/>
                          <a:cs typeface="Times New Roman"/>
                        </a:rPr>
                        <a:t>10,8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Garamond" pitchFamily="18" charset="0"/>
                          <a:ea typeface="Times New Roman"/>
                          <a:cs typeface="Times New Roman"/>
                        </a:rPr>
                        <a:t>85,0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Garamond" pitchFamily="18" charset="0"/>
                          <a:ea typeface="Times New Roman"/>
                          <a:cs typeface="Times New Roman"/>
                        </a:rPr>
                        <a:t>296,0</a:t>
                      </a: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Garamond" pitchFamily="18" charset="0"/>
                        <a:ea typeface="Times New Roman"/>
                        <a:cs typeface="Times New Roman"/>
                      </a:endParaRPr>
                    </a:p>
                  </a:txBody>
                  <a:tcPr marL="51772" marR="51772" marT="0" marB="0" anchor="ctr"/>
                </a:tc>
              </a:tr>
            </a:tbl>
          </a:graphicData>
        </a:graphic>
      </p:graphicFrame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50021" y="2796376"/>
            <a:ext cx="3357586" cy="235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ts val="12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     На территории Пеновского района расположены две вертолетные площадки авиации общего назначения, принадлежащие ООО «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Сибосс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 Авиа»: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179388" marR="0" lvl="0" indent="-90488" algn="just" defTabSz="914400" rtl="0" eaLnBrk="0" fontAlgn="base" latinLnBrk="0" hangingPunct="0">
              <a:lnSpc>
                <a:spcPts val="12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вертолетная площадка «Суходол» в районе н.п. Сычево (56 41,1 с 032 45,2 в), наличие радиотехнических средств и диспетчерского персонала – нет, регулярные корпоративные полеты вертолетов Р-44, Бел-407;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  <a:p>
            <a:pPr marL="179388" marR="0" lvl="0" indent="-90488" algn="just" defTabSz="914400" rtl="0" eaLnBrk="0" fontAlgn="base" latinLnBrk="0" hangingPunct="0">
              <a:lnSpc>
                <a:spcPts val="12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Times New Roman" pitchFamily="18" charset="0"/>
              </a:rPr>
              <a:t>вертолетная площадка «Озерная» южнее н.п. Соблаго (56 57,8 с 032 39,8), наличие радиотехнических средств и диспетчерского персонала – нет, регулярные корпоративные полеты вертолетов Р-44, Бел-407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021" y="2582062"/>
            <a:ext cx="324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600" b="1" dirty="0" smtClean="0" bmk="_Toc260131006">
                <a:latin typeface="Garamond" pitchFamily="18" charset="0"/>
                <a:cs typeface="Times New Roman" pitchFamily="18" charset="0"/>
              </a:rPr>
              <a:t>Инфраструктура малой авиации</a:t>
            </a:r>
            <a:r>
              <a:rPr lang="ru-RU" sz="1600" b="1" dirty="0" smtClean="0">
                <a:latin typeface="Garamond" pitchFamily="18" charset="0"/>
                <a:cs typeface="Times New Roman" pitchFamily="18" charset="0"/>
              </a:rPr>
              <a:t> </a:t>
            </a:r>
            <a:endParaRPr lang="ru-RU" sz="1600" b="1" i="1" dirty="0" smtClean="0">
              <a:latin typeface="Garamond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999" y="432000"/>
            <a:ext cx="4097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Garamond" pitchFamily="18" charset="0"/>
                <a:cs typeface="Times New Roman" pitchFamily="18" charset="0"/>
              </a:rPr>
              <a:t>Информация о сети автомобильных дорог</a:t>
            </a:r>
            <a:endParaRPr lang="ru-RU" sz="1600" b="1" dirty="0" smtClean="0">
              <a:latin typeface="Garamond" pitchFamily="18" charset="0"/>
            </a:endParaRPr>
          </a:p>
        </p:txBody>
      </p:sp>
      <p:pic>
        <p:nvPicPr>
          <p:cNvPr id="16394" name="Picture 10" descr="http://t3.gstatic.com/images?q=tbn:ANd9GcQtL1ructEKuo7_orr9uQh4siLNbm_PBRqqHM7Ay6_jlfI42fSsNw"/>
          <p:cNvPicPr>
            <a:picLocks noChangeAspect="1" noChangeArrowheads="1"/>
          </p:cNvPicPr>
          <p:nvPr/>
        </p:nvPicPr>
        <p:blipFill>
          <a:blip r:embed="rId2"/>
          <a:srcRect l="6216"/>
          <a:stretch>
            <a:fillRect/>
          </a:stretch>
        </p:blipFill>
        <p:spPr bwMode="auto">
          <a:xfrm>
            <a:off x="3707607" y="2653500"/>
            <a:ext cx="3233446" cy="2286016"/>
          </a:xfrm>
          <a:prstGeom prst="rect">
            <a:avLst/>
          </a:prstGeom>
          <a:noFill/>
        </p:spPr>
      </p:pic>
      <p:pic>
        <p:nvPicPr>
          <p:cNvPr id="3" name="Picture 2" descr="C:\Documents and Settings\lla.KE-307-4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35" y="5653896"/>
            <a:ext cx="3159740" cy="957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6588</TotalTime>
  <Words>3463</Words>
  <Application>Microsoft Office PowerPoint</Application>
  <PresentationFormat>Произвольный</PresentationFormat>
  <Paragraphs>384</Paragraphs>
  <Slides>23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 Расположение Пеновского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Инженерные коммуникации</vt:lpstr>
      <vt:lpstr>Презентация PowerPoint</vt:lpstr>
      <vt:lpstr>Презентация PowerPoint</vt:lpstr>
      <vt:lpstr>Культура</vt:lpstr>
      <vt:lpstr>Презентация PowerPoint</vt:lpstr>
      <vt:lpstr> 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vva</dc:creator>
  <cp:lastModifiedBy>Прогноз</cp:lastModifiedBy>
  <cp:revision>478</cp:revision>
  <dcterms:modified xsi:type="dcterms:W3CDTF">2020-12-01T11:18:31Z</dcterms:modified>
</cp:coreProperties>
</file>